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77" r:id="rId4"/>
    <p:sldId id="278" r:id="rId5"/>
    <p:sldId id="279" r:id="rId6"/>
    <p:sldId id="282" r:id="rId7"/>
    <p:sldId id="280" r:id="rId8"/>
    <p:sldId id="281" r:id="rId9"/>
  </p:sldIdLst>
  <p:sldSz cx="10693400" cy="7561263"/>
  <p:notesSz cx="6858000" cy="9144000"/>
  <p:defaultTextStyle>
    <a:defPPr>
      <a:defRPr lang="ko-KR"/>
    </a:defPPr>
    <a:lvl1pPr marL="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C1C4"/>
    <a:srgbClr val="E84659"/>
    <a:srgbClr val="8F3845"/>
    <a:srgbClr val="C1A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82" autoAdjust="0"/>
  </p:normalViewPr>
  <p:slideViewPr>
    <p:cSldViewPr>
      <p:cViewPr varScale="1">
        <p:scale>
          <a:sx n="98" d="100"/>
          <a:sy n="98" d="100"/>
        </p:scale>
        <p:origin x="1422" y="96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17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2F16A-FEB9-4CF9-9436-8139444FD5DA}" type="datetimeFigureOut">
              <a:rPr lang="ko-KR" altLang="en-US" smtClean="0"/>
              <a:pPr/>
              <a:t>2022-04-16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2A1C4-5C5B-4B90-B503-04257274C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087C6-D177-4010-83F5-8D8AD989BC06}" type="datetimeFigureOut">
              <a:rPr lang="ko-KR" altLang="en-US" smtClean="0"/>
              <a:pPr/>
              <a:t>2022-04-16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0CB16-601B-4EC5-A385-DB731B7A43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359999" y="5934897"/>
            <a:ext cx="6840000" cy="144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95690" rtl="0" eaLnBrk="1" fontAlgn="auto" latinLnBrk="1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3600" b="0" i="0" u="none" strike="noStrike" kern="1200" cap="none" spc="110" normalizeH="0" baseline="0" noProof="0">
                <a:ln>
                  <a:noFill/>
                </a:ln>
                <a:solidFill>
                  <a:srgbClr val="BCC1C4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marL="0" marR="0" lvl="0" indent="0" algn="l" defTabSz="995690" rtl="0" eaLnBrk="1" fontAlgn="auto" latinLnBrk="1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100" b="0" i="0" u="none" strike="noStrike" kern="1200" cap="none" spc="110" normalizeH="0" baseline="0" noProof="0" dirty="0" smtClean="0">
                <a:ln>
                  <a:noFill/>
                </a:ln>
                <a:solidFill>
                  <a:srgbClr val="BCC1C4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design by</a:t>
            </a:r>
            <a:endParaRPr kumimoji="0" lang="ko-KR" altLang="en-US" sz="4100" b="0" i="0" u="none" strike="noStrike" kern="1200" cap="none" spc="110" normalizeH="0" baseline="0" noProof="0" dirty="0" smtClean="0">
              <a:ln>
                <a:noFill/>
              </a:ln>
              <a:solidFill>
                <a:srgbClr val="BCC1C4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16" name="그림 15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5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6840000" cy="54000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0135-E8A4-45D7-B192-830677B1C74A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BD6C-29EB-46FA-9443-06FB8154C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7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3546700" y="198063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5380280" y="-162774"/>
            <a:ext cx="5313119" cy="354176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5500"/>
              </a:lnSpc>
              <a:defRPr sz="4500" spc="300" baseline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5382000" y="5493669"/>
            <a:ext cx="5311400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4300"/>
              </a:lnSpc>
              <a:buNone/>
              <a:defRPr sz="4500" spc="300" baseline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 smtClean="0"/>
              <a:t>design by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5400000" y="3378988"/>
            <a:ext cx="4590000" cy="158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15" name="그림 14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16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6" name="그림 5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7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메인컬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5" name="그림 4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6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308613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890170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700000" y="4729221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36" name="직선 연결선 35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pic>
        <p:nvPicPr>
          <p:cNvPr id="42" name="그림 41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44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999709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4860000" y="3999709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sp>
        <p:nvSpPr>
          <p:cNvPr id="26" name="텍스트 개체 틀 30"/>
          <p:cNvSpPr>
            <a:spLocks noGrp="1"/>
          </p:cNvSpPr>
          <p:nvPr>
            <p:ph type="body" sz="quarter" idx="15" hasCustomPrompt="1"/>
          </p:nvPr>
        </p:nvSpPr>
        <p:spPr>
          <a:xfrm>
            <a:off x="2700000" y="4583917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pic>
        <p:nvPicPr>
          <p:cNvPr id="28" name="그림 27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30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240571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700000" y="57888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3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sp>
        <p:nvSpPr>
          <p:cNvPr id="32" name="텍스트 개체 틀 30"/>
          <p:cNvSpPr>
            <a:spLocks noGrp="1"/>
          </p:cNvSpPr>
          <p:nvPr>
            <p:ph type="body" sz="quarter" idx="15" hasCustomPrompt="1"/>
          </p:nvPr>
        </p:nvSpPr>
        <p:spPr>
          <a:xfrm>
            <a:off x="2700000" y="4392699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sp>
        <p:nvSpPr>
          <p:cNvPr id="33" name="텍스트 개체 틀 30"/>
          <p:cNvSpPr>
            <a:spLocks noGrp="1"/>
          </p:cNvSpPr>
          <p:nvPr>
            <p:ph type="body" sz="quarter" idx="16" hasCustomPrompt="1"/>
          </p:nvPr>
        </p:nvSpPr>
        <p:spPr>
          <a:xfrm>
            <a:off x="2700000" y="6318249"/>
            <a:ext cx="7558088" cy="124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pic>
        <p:nvPicPr>
          <p:cNvPr id="34" name="그림 33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38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국영문 메인서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7" name="그림 6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cxnSp>
        <p:nvCxnSpPr>
          <p:cNvPr id="9" name="직선 연결선 8"/>
          <p:cNvCxnSpPr/>
          <p:nvPr userDrawn="1"/>
        </p:nvCxnSpPr>
        <p:spPr>
          <a:xfrm>
            <a:off x="2700000" y="3525040"/>
            <a:ext cx="756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700000" y="5204638"/>
            <a:ext cx="756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57" r:id="rId5"/>
    <p:sldLayoutId id="2147483655" r:id="rId6"/>
    <p:sldLayoutId id="2147483656" r:id="rId7"/>
    <p:sldLayoutId id="2147483651" r:id="rId8"/>
    <p:sldLayoutId id="2147483653" r:id="rId9"/>
    <p:sldLayoutId id="2147483660" r:id="rId10"/>
  </p:sldLayoutIdLst>
  <p:txStyles>
    <p:titleStyle>
      <a:lvl1pPr algn="ctr" defTabSz="995690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84" indent="-373384" algn="l" defTabSz="995690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998" indent="-311153" algn="l" defTabSz="995690" rtl="0" eaLnBrk="1" latinLnBrk="1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1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458" indent="-248923" algn="l" defTabSz="995690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303" indent="-248923" algn="l" defTabSz="995690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개체 틀 2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400" dirty="0" err="1" smtClean="0"/>
              <a:t>정도윤</a:t>
            </a:r>
            <a:r>
              <a:rPr lang="en-US" altLang="ko-KR" sz="2400" dirty="0" smtClean="0"/>
              <a:t>(2022.04.16)</a:t>
            </a:r>
          </a:p>
        </p:txBody>
      </p:sp>
      <p:sp>
        <p:nvSpPr>
          <p:cNvPr id="26" name="제목 25"/>
          <p:cNvSpPr>
            <a:spLocks noGrp="1"/>
          </p:cNvSpPr>
          <p:nvPr>
            <p:ph type="title"/>
          </p:nvPr>
        </p:nvSpPr>
        <p:spPr>
          <a:xfrm>
            <a:off x="360000" y="396001"/>
            <a:ext cx="6840000" cy="1440414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 err="1" smtClean="0"/>
              <a:t>VirtualBox</a:t>
            </a:r>
            <a:r>
              <a:rPr lang="en-US" altLang="ko-KR" sz="2800" dirty="0" smtClean="0"/>
              <a:t> 6 – Port Forwarding Guide</a:t>
            </a:r>
            <a:endParaRPr lang="ko-KR" altLang="en-US" sz="2800" dirty="0"/>
          </a:p>
        </p:txBody>
      </p:sp>
      <p:sp>
        <p:nvSpPr>
          <p:cNvPr id="5" name="TextBox 9"/>
          <p:cNvSpPr txBox="1"/>
          <p:nvPr/>
        </p:nvSpPr>
        <p:spPr>
          <a:xfrm rot="16200000">
            <a:off x="9333402" y="5818575"/>
            <a:ext cx="20812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다운받기</a:t>
            </a:r>
            <a:endParaRPr lang="ko-KR" altLang="en-US" sz="800" dirty="0">
              <a:solidFill>
                <a:srgbClr val="BCC1C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1"/>
          </p:nvPr>
        </p:nvSpPr>
        <p:spPr>
          <a:xfrm>
            <a:off x="2700000" y="2709243"/>
            <a:ext cx="7558088" cy="438904"/>
          </a:xfrm>
        </p:spPr>
        <p:txBody>
          <a:bodyPr/>
          <a:lstStyle/>
          <a:p>
            <a:r>
              <a:rPr lang="ko-KR" altLang="en-US" sz="1400" dirty="0" smtClean="0"/>
              <a:t>호스트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PC</a:t>
            </a:r>
            <a:r>
              <a:rPr lang="ko-KR" altLang="en-US" sz="1400" dirty="0" smtClean="0"/>
              <a:t>와 </a:t>
            </a:r>
            <a:r>
              <a:rPr lang="ko-KR" altLang="en-US" sz="1400" dirty="0" smtClean="0"/>
              <a:t>게스트 </a:t>
            </a:r>
            <a:r>
              <a:rPr lang="en-US" altLang="ko-KR" sz="1400" dirty="0" smtClean="0"/>
              <a:t>PC</a:t>
            </a:r>
            <a:r>
              <a:rPr lang="ko-KR" altLang="en-US" sz="1400" dirty="0" smtClean="0"/>
              <a:t>의 포트 </a:t>
            </a:r>
            <a:r>
              <a:rPr lang="ko-KR" altLang="en-US" sz="1400" dirty="0" err="1" smtClean="0"/>
              <a:t>포워딩</a:t>
            </a:r>
            <a:r>
              <a:rPr lang="ko-KR" altLang="en-US" sz="1400" dirty="0" smtClean="0"/>
              <a:t> 설정을 할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360000" y="396001"/>
            <a:ext cx="2340000" cy="1781577"/>
          </a:xfrm>
        </p:spPr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4"/>
          </p:nvPr>
        </p:nvSpPr>
        <p:spPr>
          <a:xfrm>
            <a:off x="2700000" y="2177578"/>
            <a:ext cx="7558088" cy="486929"/>
          </a:xfrm>
        </p:spPr>
        <p:txBody>
          <a:bodyPr/>
          <a:lstStyle/>
          <a:p>
            <a:r>
              <a:rPr lang="en-US" altLang="ko-KR" sz="2800" dirty="0"/>
              <a:t>1. </a:t>
            </a:r>
            <a:r>
              <a:rPr lang="en-US" altLang="ko-KR" sz="2800" dirty="0" err="1"/>
              <a:t>VirtualBox</a:t>
            </a:r>
            <a:r>
              <a:rPr lang="en-US" altLang="ko-KR" sz="2800" dirty="0"/>
              <a:t> 6 </a:t>
            </a:r>
            <a:r>
              <a:rPr lang="ko-KR" altLang="en-US" sz="2800" dirty="0"/>
              <a:t>환경설정</a:t>
            </a:r>
            <a:r>
              <a:rPr lang="en-US" altLang="ko-KR" sz="2800" dirty="0"/>
              <a:t> – Port Forwarding</a:t>
            </a:r>
            <a:endParaRPr lang="ko-KR" altLang="en-US" sz="2800" dirty="0"/>
          </a:p>
        </p:txBody>
      </p:sp>
      <p:sp>
        <p:nvSpPr>
          <p:cNvPr id="5" name="텍스트 개체 틀 31"/>
          <p:cNvSpPr>
            <a:spLocks noGrp="1"/>
          </p:cNvSpPr>
          <p:nvPr>
            <p:ph type="body" sz="quarter" idx="11"/>
          </p:nvPr>
        </p:nvSpPr>
        <p:spPr>
          <a:xfrm>
            <a:off x="2700000" y="3959155"/>
            <a:ext cx="7558088" cy="438904"/>
          </a:xfrm>
        </p:spPr>
        <p:txBody>
          <a:bodyPr/>
          <a:lstStyle/>
          <a:p>
            <a:r>
              <a:rPr lang="ko-KR" altLang="en-US" sz="1400" dirty="0" smtClean="0"/>
              <a:t>호스트 </a:t>
            </a:r>
            <a:r>
              <a:rPr lang="en-US" altLang="ko-KR" sz="1400" dirty="0" smtClean="0"/>
              <a:t>PC</a:t>
            </a:r>
            <a:r>
              <a:rPr lang="ko-KR" altLang="en-US" sz="1400" dirty="0" smtClean="0"/>
              <a:t>의 방화벽 포트를 개방할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6" name="텍스트 개체 틀 35"/>
          <p:cNvSpPr>
            <a:spLocks noGrp="1"/>
          </p:cNvSpPr>
          <p:nvPr>
            <p:ph type="body" sz="quarter" idx="14"/>
          </p:nvPr>
        </p:nvSpPr>
        <p:spPr>
          <a:xfrm>
            <a:off x="2700000" y="3427490"/>
            <a:ext cx="7558088" cy="486929"/>
          </a:xfrm>
        </p:spPr>
        <p:txBody>
          <a:bodyPr/>
          <a:lstStyle/>
          <a:p>
            <a:r>
              <a:rPr lang="en-US" altLang="ko-KR" sz="2800" dirty="0"/>
              <a:t>2. MS</a:t>
            </a:r>
            <a:r>
              <a:rPr lang="ko-KR" altLang="en-US" sz="2800" dirty="0"/>
              <a:t>윈도우 </a:t>
            </a:r>
            <a:r>
              <a:rPr lang="en-US" altLang="ko-KR" sz="2800" dirty="0"/>
              <a:t>– </a:t>
            </a:r>
            <a:r>
              <a:rPr lang="ko-KR" altLang="en-US" sz="2800" dirty="0"/>
              <a:t>방화벽</a:t>
            </a:r>
            <a:r>
              <a:rPr lang="en-US" altLang="ko-KR" sz="2800" dirty="0"/>
              <a:t>(Windows Defender)</a:t>
            </a:r>
            <a:endParaRPr lang="ko-KR" altLang="en-US" sz="2800" dirty="0"/>
          </a:p>
        </p:txBody>
      </p:sp>
      <p:sp>
        <p:nvSpPr>
          <p:cNvPr id="7" name="텍스트 개체 틀 31"/>
          <p:cNvSpPr>
            <a:spLocks noGrp="1"/>
          </p:cNvSpPr>
          <p:nvPr>
            <p:ph type="body" sz="quarter" idx="11"/>
          </p:nvPr>
        </p:nvSpPr>
        <p:spPr>
          <a:xfrm>
            <a:off x="2700000" y="5212396"/>
            <a:ext cx="7558088" cy="438904"/>
          </a:xfrm>
        </p:spPr>
        <p:txBody>
          <a:bodyPr/>
          <a:lstStyle/>
          <a:p>
            <a:r>
              <a:rPr lang="ko-KR" altLang="en-US" sz="1400" dirty="0" smtClean="0"/>
              <a:t>우분투 리눅스 </a:t>
            </a:r>
            <a:r>
              <a:rPr lang="en-US" altLang="ko-KR" sz="1400" dirty="0" smtClean="0"/>
              <a:t>20.04</a:t>
            </a:r>
            <a:r>
              <a:rPr lang="ko-KR" altLang="en-US" sz="1400" dirty="0" smtClean="0"/>
              <a:t>의 방화벽을 설정할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8" name="텍스트 개체 틀 35"/>
          <p:cNvSpPr>
            <a:spLocks noGrp="1"/>
          </p:cNvSpPr>
          <p:nvPr>
            <p:ph type="body" sz="quarter" idx="14"/>
          </p:nvPr>
        </p:nvSpPr>
        <p:spPr>
          <a:xfrm>
            <a:off x="2700000" y="4680731"/>
            <a:ext cx="7558088" cy="486929"/>
          </a:xfrm>
        </p:spPr>
        <p:txBody>
          <a:bodyPr/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우분투 리눅스 </a:t>
            </a:r>
            <a:r>
              <a:rPr lang="en-US" altLang="ko-KR" sz="2800" dirty="0"/>
              <a:t>20.04 /</a:t>
            </a:r>
            <a:r>
              <a:rPr lang="ko-KR" altLang="en-US" sz="2800" dirty="0"/>
              <a:t> 방화벽 설정하기</a:t>
            </a:r>
            <a:r>
              <a:rPr lang="en-US" altLang="ko-KR" sz="2800" dirty="0"/>
              <a:t>(</a:t>
            </a:r>
            <a:r>
              <a:rPr lang="en-US" altLang="ko-KR" sz="2800" dirty="0" err="1"/>
              <a:t>Ufw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416_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1714354"/>
            <a:ext cx="4945698" cy="41325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416_2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50" y="2147382"/>
            <a:ext cx="4945698" cy="3266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9919248" cy="1318353"/>
          </a:xfrm>
        </p:spPr>
        <p:txBody>
          <a:bodyPr/>
          <a:lstStyle/>
          <a:p>
            <a:r>
              <a:rPr lang="en-US" altLang="ko-KR" sz="2800" dirty="0"/>
              <a:t>1. </a:t>
            </a:r>
            <a:r>
              <a:rPr lang="en-US" altLang="ko-KR" sz="2800" dirty="0" err="1"/>
              <a:t>VirtualBox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6 </a:t>
            </a:r>
            <a:r>
              <a:rPr lang="ko-KR" altLang="en-US" sz="2800" dirty="0" smtClean="0"/>
              <a:t>환경설정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– Port </a:t>
            </a:r>
            <a:r>
              <a:rPr lang="en-US" altLang="ko-KR" sz="2800" dirty="0" smtClean="0"/>
              <a:t>Forwarding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7878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416_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2068016"/>
            <a:ext cx="4945698" cy="34252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416_4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50" y="1807644"/>
            <a:ext cx="4945698" cy="39445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9883244" cy="1260394"/>
          </a:xfrm>
        </p:spPr>
        <p:txBody>
          <a:bodyPr/>
          <a:lstStyle/>
          <a:p>
            <a:r>
              <a:rPr lang="en-US" altLang="ko-KR" sz="2800" dirty="0"/>
              <a:t>1. </a:t>
            </a:r>
            <a:r>
              <a:rPr lang="en-US" altLang="ko-KR" sz="2800" dirty="0" err="1"/>
              <a:t>VirtualBox</a:t>
            </a:r>
            <a:r>
              <a:rPr lang="en-US" altLang="ko-KR" sz="2800" dirty="0"/>
              <a:t> 6 </a:t>
            </a:r>
            <a:r>
              <a:rPr lang="ko-KR" altLang="en-US" sz="2800" dirty="0"/>
              <a:t>환경설정</a:t>
            </a:r>
            <a:r>
              <a:rPr lang="en-US" altLang="ko-KR" sz="2800" dirty="0"/>
              <a:t> – Port Forwarding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1173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416_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76" y="1728403"/>
            <a:ext cx="7422212" cy="55603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9919248" cy="1260394"/>
          </a:xfrm>
        </p:spPr>
        <p:txBody>
          <a:bodyPr/>
          <a:lstStyle/>
          <a:p>
            <a:r>
              <a:rPr lang="en-US" altLang="ko-KR" sz="2800" dirty="0" smtClean="0"/>
              <a:t>2. MS</a:t>
            </a:r>
            <a:r>
              <a:rPr lang="ko-KR" altLang="en-US" sz="2800" dirty="0" smtClean="0"/>
              <a:t>윈도우 </a:t>
            </a:r>
            <a:r>
              <a:rPr lang="en-US" altLang="ko-KR" sz="2800" dirty="0" smtClean="0"/>
              <a:t>– </a:t>
            </a:r>
            <a:r>
              <a:rPr lang="ko-KR" altLang="en-US" sz="2800" dirty="0" smtClean="0"/>
              <a:t>방화벽</a:t>
            </a:r>
            <a:r>
              <a:rPr lang="en-US" altLang="ko-KR" sz="2800" dirty="0" smtClean="0"/>
              <a:t>(Windows Defender)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9889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220416_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92" y="2376475"/>
            <a:ext cx="7704856" cy="43079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9883244" cy="1548426"/>
          </a:xfrm>
        </p:spPr>
        <p:txBody>
          <a:bodyPr/>
          <a:lstStyle/>
          <a:p>
            <a:r>
              <a:rPr lang="en-US" altLang="ko-KR" sz="2800" dirty="0"/>
              <a:t>2. MS</a:t>
            </a:r>
            <a:r>
              <a:rPr lang="ko-KR" altLang="en-US" sz="2800" dirty="0"/>
              <a:t>윈도우 </a:t>
            </a:r>
            <a:r>
              <a:rPr lang="en-US" altLang="ko-KR" sz="2800" dirty="0"/>
              <a:t>– </a:t>
            </a:r>
            <a:r>
              <a:rPr lang="ko-KR" altLang="en-US" sz="2800" dirty="0"/>
              <a:t>방화벽</a:t>
            </a:r>
            <a:r>
              <a:rPr lang="en-US" altLang="ko-KR" sz="2800" dirty="0"/>
              <a:t>(Windows Defender)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1994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416_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10" y="1527259"/>
            <a:ext cx="5864385" cy="33036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416_8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596" y="3888643"/>
            <a:ext cx="5845431" cy="32666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59999" y="396001"/>
            <a:ext cx="9896027" cy="1168266"/>
          </a:xfrm>
        </p:spPr>
        <p:txBody>
          <a:bodyPr/>
          <a:lstStyle/>
          <a:p>
            <a:r>
              <a:rPr lang="en-US" altLang="ko-KR" sz="2800" dirty="0"/>
              <a:t>2. MS</a:t>
            </a:r>
            <a:r>
              <a:rPr lang="ko-KR" altLang="en-US" sz="2800" dirty="0"/>
              <a:t>윈도우 </a:t>
            </a:r>
            <a:r>
              <a:rPr lang="en-US" altLang="ko-KR" sz="2800" dirty="0"/>
              <a:t>– </a:t>
            </a:r>
            <a:r>
              <a:rPr lang="ko-KR" altLang="en-US" sz="2800" dirty="0"/>
              <a:t>방화벽</a:t>
            </a:r>
            <a:r>
              <a:rPr lang="en-US" altLang="ko-KR" sz="2800" dirty="0"/>
              <a:t>(Windows Defender)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969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416_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33" y="1690870"/>
            <a:ext cx="5420006" cy="45380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60000" y="396001"/>
            <a:ext cx="9883244" cy="1296398"/>
          </a:xfrm>
        </p:spPr>
        <p:txBody>
          <a:bodyPr/>
          <a:lstStyle/>
          <a:p>
            <a:r>
              <a:rPr lang="en-US" altLang="ko-KR" sz="2800" dirty="0" smtClean="0"/>
              <a:t>3. </a:t>
            </a:r>
            <a:r>
              <a:rPr lang="ko-KR" altLang="en-US" sz="2800" dirty="0" smtClean="0"/>
              <a:t>우분투 리눅스 </a:t>
            </a:r>
            <a:r>
              <a:rPr lang="en-US" altLang="ko-KR" sz="2800" dirty="0" smtClean="0"/>
              <a:t>20.04 /</a:t>
            </a:r>
            <a:r>
              <a:rPr lang="ko-KR" altLang="en-US" sz="2800" dirty="0" smtClean="0"/>
              <a:t> 방화벽 설정하기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Ufw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994772" y="2124447"/>
            <a:ext cx="39964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en-US" altLang="ko-KR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ufw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enable</a:t>
            </a:r>
          </a:p>
          <a:p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en-US" altLang="ko-KR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ufw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allow 22</a:t>
            </a:r>
          </a:p>
          <a:p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en-US" altLang="ko-KR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ufw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allow 3306</a:t>
            </a:r>
          </a:p>
          <a:p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en-US" altLang="ko-KR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ufw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status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94772" y="4572719"/>
            <a:ext cx="3996444" cy="5847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포트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22(SSH),</a:t>
            </a:r>
          </a:p>
          <a:p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포트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3306(</a:t>
            </a:r>
            <a:r>
              <a:rPr lang="en-US" altLang="ko-KR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MariaDB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MySQL)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9332886"/>
      </p:ext>
    </p:extLst>
  </p:cSld>
  <p:clrMapOvr>
    <a:masterClrMapping/>
  </p:clrMapOvr>
</p:sld>
</file>

<file path=ppt/theme/theme1.xml><?xml version="1.0" encoding="utf-8"?>
<a:theme xmlns:a="http://schemas.openxmlformats.org/drawingml/2006/main" name="브랜드 디자인 포트폴리오">
  <a:themeElements>
    <a:clrScheme name="브랜드 디자인 포트폴리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7C6C4"/>
      </a:hlink>
      <a:folHlink>
        <a:srgbClr val="B7C6C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156</Words>
  <Application>Microsoft Office PowerPoint</Application>
  <PresentationFormat>사용자 지정</PresentationFormat>
  <Paragraphs>22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나눔고딕</vt:lpstr>
      <vt:lpstr>나눔고딕 ExtraBold</vt:lpstr>
      <vt:lpstr>나눔명조</vt:lpstr>
      <vt:lpstr>맑은 고딕</vt:lpstr>
      <vt:lpstr>Arial</vt:lpstr>
      <vt:lpstr>브랜드 디자인 포트폴리오</vt:lpstr>
      <vt:lpstr>VirtualBox 6 – Port Forwarding Guide</vt:lpstr>
      <vt:lpstr>목차</vt:lpstr>
      <vt:lpstr>1. VirtualBox 6 환경설정 – Port Forwarding</vt:lpstr>
      <vt:lpstr>1. VirtualBox 6 환경설정 – Port Forwarding</vt:lpstr>
      <vt:lpstr>2. MS윈도우 – 방화벽(Windows Defender)</vt:lpstr>
      <vt:lpstr>2. MS윈도우 – 방화벽(Windows Defender)</vt:lpstr>
      <vt:lpstr>2. MS윈도우 – 방화벽(Windows Defender)</vt:lpstr>
      <vt:lpstr>3. 우분투 리눅스 20.04 / 방화벽 설정하기(Ufw)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 3 Installation Guide</dc:title>
  <dc:creator>네이버 한글한글 아름답게</dc:creator>
  <cp:lastModifiedBy>pc</cp:lastModifiedBy>
  <cp:revision>350</cp:revision>
  <dcterms:created xsi:type="dcterms:W3CDTF">2011-12-22T18:09:14Z</dcterms:created>
  <dcterms:modified xsi:type="dcterms:W3CDTF">2022-04-16T06:59:51Z</dcterms:modified>
</cp:coreProperties>
</file>