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4" r:id="rId11"/>
    <p:sldId id="280" r:id="rId12"/>
    <p:sldId id="281" r:id="rId13"/>
    <p:sldId id="285" r:id="rId14"/>
    <p:sldId id="282" r:id="rId15"/>
    <p:sldId id="286" r:id="rId16"/>
    <p:sldId id="283" r:id="rId17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9" d="100"/>
          <a:sy n="99" d="100"/>
        </p:scale>
        <p:origin x="1386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r>
              <a:rPr lang="en-US" altLang="ko-KR" sz="2400" smtClean="0"/>
              <a:t>(</a:t>
            </a:r>
            <a:r>
              <a:rPr lang="en-US" altLang="ko-KR" sz="2400" smtClean="0"/>
              <a:t>2022.05.06)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Node.js, React.js</a:t>
            </a:r>
            <a:br>
              <a:rPr lang="en-US" altLang="ko-KR" smtClean="0"/>
            </a:br>
            <a:r>
              <a:rPr lang="en-US" altLang="ko-KR" smtClean="0"/>
              <a:t>- Hello World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505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2" y="1692398"/>
            <a:ext cx="6956608" cy="5199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803124" cy="1080374"/>
          </a:xfrm>
        </p:spPr>
        <p:txBody>
          <a:bodyPr/>
          <a:lstStyle/>
          <a:p>
            <a:r>
              <a:rPr lang="en-US" altLang="ko-KR" sz="2400"/>
              <a:t>4. Node.js – Visual Studio Code(React.js</a:t>
            </a:r>
            <a:r>
              <a:rPr lang="en-US" altLang="ko-KR" sz="2400"/>
              <a:t>) </a:t>
            </a:r>
            <a:r>
              <a:rPr lang="ko-KR" altLang="en-US" sz="2400" smtClean="0"/>
              <a:t>사용하기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662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06359"/>
            <a:ext cx="4945698" cy="4998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1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07751"/>
            <a:ext cx="4945698" cy="4994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11236" cy="1260394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21302" y="5796855"/>
            <a:ext cx="284431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npx create-react-app test-app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15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764407"/>
            <a:ext cx="4945698" cy="5027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10032648" cy="1224390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8606" y="5808501"/>
            <a:ext cx="284431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pm start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05698" y="5400811"/>
            <a:ext cx="284431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cd test-app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73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505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8" y="1728402"/>
            <a:ext cx="9516885" cy="5256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10032648" cy="1224390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36660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0" y="1785984"/>
            <a:ext cx="9785691" cy="525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47240" cy="1376416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27354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505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8" y="1841609"/>
            <a:ext cx="9719335" cy="521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47240" cy="1376416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2482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" y="1800411"/>
            <a:ext cx="9880656" cy="4868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11236" cy="1296398"/>
          </a:xfrm>
        </p:spPr>
        <p:txBody>
          <a:bodyPr/>
          <a:lstStyle/>
          <a:p>
            <a:r>
              <a:rPr lang="en-US" altLang="ko-KR" sz="2400"/>
              <a:t>4. Node.js – Visual Studio Code(React.js) </a:t>
            </a:r>
            <a:r>
              <a:rPr lang="ko-KR" altLang="en-US" sz="240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901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3701767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Hello-world.js</a:t>
            </a:r>
            <a:r>
              <a:rPr lang="ko-KR" altLang="en-US" sz="1400" smtClean="0"/>
              <a:t>파일을 만든 후</a:t>
            </a:r>
            <a:r>
              <a:rPr lang="en-US" altLang="ko-KR" sz="1400" smtClean="0"/>
              <a:t>, Node.js</a:t>
            </a:r>
            <a:r>
              <a:rPr lang="ko-KR" altLang="en-US" sz="1400" smtClean="0"/>
              <a:t>로 실행한다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Node.js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MS</a:t>
            </a:r>
            <a:r>
              <a:rPr lang="ko-KR" altLang="en-US" sz="1400" smtClean="0"/>
              <a:t>윈도우에 </a:t>
            </a:r>
            <a:r>
              <a:rPr lang="ko-KR" altLang="en-US" sz="1400" smtClean="0"/>
              <a:t>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4680731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설치된 </a:t>
            </a:r>
            <a:r>
              <a:rPr lang="en-US" altLang="ko-KR" sz="1400" smtClean="0"/>
              <a:t>Node.js</a:t>
            </a:r>
            <a:r>
              <a:rPr lang="ko-KR" altLang="en-US" sz="1400" smtClean="0"/>
              <a:t>의 버전을 확인한다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</a:t>
            </a:r>
            <a:r>
              <a:rPr lang="en-US" altLang="ko-KR" sz="3200"/>
              <a:t>Node.js </a:t>
            </a:r>
            <a:r>
              <a:rPr lang="en-US" altLang="ko-KR" sz="3200" smtClean="0"/>
              <a:t>– </a:t>
            </a:r>
            <a:r>
              <a:rPr lang="ko-KR" altLang="en-US" sz="3200" smtClean="0"/>
              <a:t>설치하기</a:t>
            </a:r>
            <a:r>
              <a:rPr lang="en-US" altLang="ko-KR" sz="3200" smtClean="0"/>
              <a:t>(MS Windows)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211235"/>
            <a:ext cx="7558088" cy="389376"/>
          </a:xfrm>
        </p:spPr>
        <p:txBody>
          <a:bodyPr/>
          <a:lstStyle/>
          <a:p>
            <a:r>
              <a:rPr lang="en-US" altLang="ko-KR" sz="3200"/>
              <a:t>2</a:t>
            </a:r>
            <a:r>
              <a:rPr lang="en-US" altLang="ko-KR" sz="3200"/>
              <a:t>. </a:t>
            </a:r>
            <a:r>
              <a:rPr lang="en-US" altLang="ko-KR" sz="3200" smtClean="0"/>
              <a:t>Node.js </a:t>
            </a:r>
            <a:r>
              <a:rPr lang="en-US" altLang="ko-KR" sz="3200"/>
              <a:t>– hello-world.js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212679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Node.js – Version </a:t>
            </a:r>
            <a:r>
              <a:rPr lang="ko-KR" altLang="en-US" sz="3200"/>
              <a:t>확인하기</a:t>
            </a:r>
            <a:endParaRPr lang="ko-KR" altLang="en-US" sz="3200" dirty="0"/>
          </a:p>
        </p:txBody>
      </p:sp>
      <p:sp>
        <p:nvSpPr>
          <p:cNvPr id="10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627952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Node.js</a:t>
            </a:r>
            <a:r>
              <a:rPr lang="ko-KR" altLang="en-US" sz="1400" smtClean="0"/>
              <a:t>를 통해 </a:t>
            </a:r>
            <a:r>
              <a:rPr lang="en-US" altLang="ko-KR" sz="1400" smtClean="0"/>
              <a:t>React.js</a:t>
            </a:r>
            <a:r>
              <a:rPr lang="ko-KR" altLang="en-US" sz="1400" smtClean="0"/>
              <a:t>를 사용한다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1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159900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smtClean="0"/>
              <a:t>4. </a:t>
            </a:r>
            <a:r>
              <a:rPr lang="en-US" altLang="ko-KR" sz="2400"/>
              <a:t>Node.js </a:t>
            </a:r>
            <a:r>
              <a:rPr lang="en-US" altLang="ko-KR" sz="2400"/>
              <a:t>– </a:t>
            </a:r>
            <a:r>
              <a:rPr lang="en-US" altLang="ko-KR" sz="2400" smtClean="0"/>
              <a:t>Visual Studio Code(React.js) </a:t>
            </a:r>
            <a:r>
              <a:rPr lang="ko-KR" altLang="en-US" sz="2400" smtClean="0"/>
              <a:t>사용하기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57769"/>
            <a:ext cx="4945698" cy="3845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73085"/>
            <a:ext cx="4945698" cy="381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16378"/>
          </a:xfrm>
        </p:spPr>
        <p:txBody>
          <a:bodyPr/>
          <a:lstStyle/>
          <a:p>
            <a:r>
              <a:rPr lang="en-US" altLang="ko-KR" sz="2800"/>
              <a:t>1. Node.js – </a:t>
            </a:r>
            <a:r>
              <a:rPr lang="ko-KR" altLang="en-US" sz="2800"/>
              <a:t>설치하기</a:t>
            </a:r>
            <a:r>
              <a:rPr lang="en-US" altLang="ko-KR" sz="2800"/>
              <a:t>(MS Windows)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47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48022"/>
            <a:ext cx="4945698" cy="3863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38276"/>
            <a:ext cx="4945698" cy="3883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34972" cy="1188386"/>
          </a:xfrm>
        </p:spPr>
        <p:txBody>
          <a:bodyPr/>
          <a:lstStyle/>
          <a:p>
            <a:r>
              <a:rPr lang="en-US" altLang="ko-KR" sz="2800"/>
              <a:t>1. Node.js – </a:t>
            </a:r>
            <a:r>
              <a:rPr lang="ko-KR" altLang="en-US" sz="2800"/>
              <a:t>설치하기</a:t>
            </a:r>
            <a:r>
              <a:rPr lang="en-US" altLang="ko-KR" sz="2800"/>
              <a:t>(MS Windows)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5776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71693"/>
            <a:ext cx="4945698" cy="3817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66123"/>
            <a:ext cx="4945698" cy="3827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07080" cy="1116378"/>
          </a:xfrm>
        </p:spPr>
        <p:txBody>
          <a:bodyPr/>
          <a:lstStyle/>
          <a:p>
            <a:r>
              <a:rPr lang="en-US" altLang="ko-KR" sz="2800"/>
              <a:t>1. Node.js – </a:t>
            </a:r>
            <a:r>
              <a:rPr lang="ko-KR" altLang="en-US" sz="2800"/>
              <a:t>설치하기</a:t>
            </a:r>
            <a:r>
              <a:rPr lang="en-US" altLang="ko-KR" sz="2800"/>
              <a:t>(MS Windows)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5424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74477"/>
            <a:ext cx="4945698" cy="381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39668"/>
            <a:ext cx="4945698" cy="3881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019148" cy="1152382"/>
          </a:xfrm>
        </p:spPr>
        <p:txBody>
          <a:bodyPr/>
          <a:lstStyle/>
          <a:p>
            <a:r>
              <a:rPr lang="en-US" altLang="ko-KR" sz="2800"/>
              <a:t>1. Node.js – </a:t>
            </a:r>
            <a:r>
              <a:rPr lang="ko-KR" altLang="en-US" sz="2800"/>
              <a:t>설치하기</a:t>
            </a:r>
            <a:r>
              <a:rPr lang="en-US" altLang="ko-KR" sz="2800"/>
              <a:t>(MS Windows)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6148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391"/>
            <a:ext cx="4852408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402185"/>
            <a:ext cx="4945698" cy="2756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79088" cy="1080374"/>
          </a:xfrm>
        </p:spPr>
        <p:txBody>
          <a:bodyPr/>
          <a:lstStyle/>
          <a:p>
            <a:r>
              <a:rPr lang="en-US" altLang="ko-KR" sz="3200" smtClean="0"/>
              <a:t>2. Node.js – hello-world.js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345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491297"/>
            <a:ext cx="4945698" cy="2578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505_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350668"/>
            <a:ext cx="4945698" cy="2858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60000" y="396001"/>
            <a:ext cx="9595212" cy="1044370"/>
          </a:xfrm>
        </p:spPr>
        <p:txBody>
          <a:bodyPr/>
          <a:lstStyle/>
          <a:p>
            <a:r>
              <a:rPr lang="en-US" altLang="ko-KR" sz="3200"/>
              <a:t>2</a:t>
            </a:r>
            <a:r>
              <a:rPr lang="en-US" altLang="ko-KR" sz="3200"/>
              <a:t>. </a:t>
            </a:r>
            <a:r>
              <a:rPr lang="en-US" altLang="ko-KR" sz="3200" smtClean="0"/>
              <a:t>Node.js </a:t>
            </a:r>
            <a:r>
              <a:rPr lang="en-US" altLang="ko-KR" sz="3200"/>
              <a:t>– hello-world.js</a:t>
            </a:r>
            <a:endParaRPr lang="ko-KR" altLang="en-US" sz="3200"/>
          </a:p>
        </p:txBody>
      </p:sp>
      <p:sp>
        <p:nvSpPr>
          <p:cNvPr id="8" name="직사각형 7"/>
          <p:cNvSpPr/>
          <p:nvPr/>
        </p:nvSpPr>
        <p:spPr>
          <a:xfrm>
            <a:off x="2402134" y="2844527"/>
            <a:ext cx="284431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hello-world.js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505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0" y="1620391"/>
            <a:ext cx="6535782" cy="340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803124" cy="1080374"/>
          </a:xfrm>
        </p:spPr>
        <p:txBody>
          <a:bodyPr/>
          <a:lstStyle/>
          <a:p>
            <a:r>
              <a:rPr lang="en-US" altLang="ko-KR" sz="4400" smtClean="0"/>
              <a:t>3. Node.js </a:t>
            </a:r>
            <a:r>
              <a:rPr lang="en-US" altLang="ko-KR" sz="4400"/>
              <a:t>– </a:t>
            </a:r>
            <a:r>
              <a:rPr lang="en-US" altLang="ko-KR" sz="4400" smtClean="0"/>
              <a:t>Version </a:t>
            </a:r>
            <a:r>
              <a:rPr lang="ko-KR" altLang="en-US" sz="4400" smtClean="0"/>
              <a:t>확인하기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46300" y="2448483"/>
            <a:ext cx="284431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-v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27303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198</Words>
  <Application>Microsoft Office PowerPoint</Application>
  <PresentationFormat>사용자 지정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Node.js, React.js - Hello World Guide</vt:lpstr>
      <vt:lpstr>목차</vt:lpstr>
      <vt:lpstr>1. Node.js – 설치하기(MS Windows)</vt:lpstr>
      <vt:lpstr>1. Node.js – 설치하기(MS Windows)</vt:lpstr>
      <vt:lpstr>1. Node.js – 설치하기(MS Windows)</vt:lpstr>
      <vt:lpstr>1. Node.js – 설치하기(MS Windows)</vt:lpstr>
      <vt:lpstr>2. Node.js – hello-world.js</vt:lpstr>
      <vt:lpstr>2. Node.js – hello-world.js</vt:lpstr>
      <vt:lpstr>3. Node.js – Version 확인하기</vt:lpstr>
      <vt:lpstr>4. Node.js – Visual Studio Code(React.js) 사용하기</vt:lpstr>
      <vt:lpstr>4. Node.js – Visual Studio Code(React.js) 사용하기</vt:lpstr>
      <vt:lpstr>4. Node.js – Visual Studio Code(React.js) 사용하기</vt:lpstr>
      <vt:lpstr>4. Node.js – Visual Studio Code(React.js) 사용하기</vt:lpstr>
      <vt:lpstr>4. Node.js – Visual Studio Code(React.js) 사용하기</vt:lpstr>
      <vt:lpstr>4. Node.js – Visual Studio Code(React.js) 사용하기</vt:lpstr>
      <vt:lpstr>4. Node.js – Visual Studio Code(React.js) 사용하기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260</cp:revision>
  <dcterms:created xsi:type="dcterms:W3CDTF">2011-12-22T18:09:14Z</dcterms:created>
  <dcterms:modified xsi:type="dcterms:W3CDTF">2022-05-06T00:36:15Z</dcterms:modified>
</cp:coreProperties>
</file>