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3" r:id="rId4"/>
    <p:sldId id="274" r:id="rId5"/>
    <p:sldId id="275" r:id="rId6"/>
    <p:sldId id="280" r:id="rId7"/>
    <p:sldId id="277" r:id="rId8"/>
    <p:sldId id="276" r:id="rId9"/>
    <p:sldId id="278" r:id="rId10"/>
    <p:sldId id="279" r:id="rId11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8" d="100"/>
          <a:sy n="98" d="100"/>
        </p:scale>
        <p:origin x="1422" y="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(2022.05.10)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dirty="0" err="1" smtClean="0"/>
              <a:t>OpenCV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4.5.5(MS Windows)</a:t>
            </a:r>
            <a:br>
              <a:rPr lang="en-US" altLang="ko-KR" sz="3600" dirty="0" smtClean="0"/>
            </a:br>
            <a:r>
              <a:rPr lang="en-US" altLang="ko-KR" sz="3600" dirty="0" smtClean="0"/>
              <a:t>- Hello World Guide</a:t>
            </a:r>
            <a:endParaRPr lang="ko-KR" altLang="en-US" sz="36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새 프로젝트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" y="1836415"/>
            <a:ext cx="5378571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31" y="1836415"/>
            <a:ext cx="4804355" cy="450050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681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3701767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Visual Studio 2022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프로젝트를 생성하는 방법이다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시스템 환경변수 설정을 수정한다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4680731"/>
            <a:ext cx="7558088" cy="438904"/>
          </a:xfrm>
        </p:spPr>
        <p:txBody>
          <a:bodyPr/>
          <a:lstStyle/>
          <a:p>
            <a:r>
              <a:rPr lang="en-US" altLang="ko-KR" sz="1400" dirty="0" err="1"/>
              <a:t>OpenCV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프로젝트가 지원될 수 있도록 프로젝트 속성을 수정한다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시스템 환경변수 설정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211235"/>
            <a:ext cx="7558088" cy="389376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새 프로젝트 만들기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212679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새 프로젝트 속성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ko-KR" altLang="en-US" sz="2800" dirty="0" smtClean="0"/>
              <a:t>시스템 환경변수 설정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60451"/>
            <a:ext cx="4673445" cy="44378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87" y="2148185"/>
            <a:ext cx="4725403" cy="44501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5634732" y="4608723"/>
            <a:ext cx="1872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ko-KR" altLang="en-US" sz="2800" dirty="0" smtClean="0"/>
              <a:t>시스템 환경변수 설정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4" y="1692399"/>
            <a:ext cx="7101884" cy="36563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970436" y="2340471"/>
            <a:ext cx="370841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opencv_version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68" y="2844527"/>
            <a:ext cx="5057698" cy="444963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3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새 프로젝트 만들기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68" y="1980431"/>
            <a:ext cx="6164659" cy="405875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4824788" y="4860751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새 프로젝트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1908423"/>
            <a:ext cx="7453378" cy="49591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3762524" y="4320691"/>
            <a:ext cx="1476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1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/>
              <a:t>새 프로젝트 </a:t>
            </a:r>
            <a:r>
              <a:rPr lang="ko-KR" altLang="en-US" sz="2800" dirty="0" smtClean="0"/>
              <a:t>속성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8" y="1980431"/>
            <a:ext cx="6388824" cy="440355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86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새 프로젝트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1620391"/>
            <a:ext cx="5927604" cy="47268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78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새 프로젝트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0" y="1800411"/>
            <a:ext cx="5083421" cy="35062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800411"/>
            <a:ext cx="4955514" cy="41857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108829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96</Words>
  <Application>Microsoft Office PowerPoint</Application>
  <PresentationFormat>사용자 지정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OpenCV 4.5.5(MS Windows) - Hello World Guide</vt:lpstr>
      <vt:lpstr>목차</vt:lpstr>
      <vt:lpstr>1. 시스템 환경변수 설정</vt:lpstr>
      <vt:lpstr>1. 시스템 환경변수 설정</vt:lpstr>
      <vt:lpstr>2. 새 프로젝트 만들기</vt:lpstr>
      <vt:lpstr>2. 새 프로젝트 만들기</vt:lpstr>
      <vt:lpstr>3. 새 프로젝트 속성</vt:lpstr>
      <vt:lpstr>3. 새 프로젝트 속성</vt:lpstr>
      <vt:lpstr>3. 새 프로젝트 속성</vt:lpstr>
      <vt:lpstr>3. 새 프로젝트 속성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pc</cp:lastModifiedBy>
  <cp:revision>309</cp:revision>
  <dcterms:created xsi:type="dcterms:W3CDTF">2011-12-22T18:09:14Z</dcterms:created>
  <dcterms:modified xsi:type="dcterms:W3CDTF">2022-05-10T11:04:36Z</dcterms:modified>
</cp:coreProperties>
</file>