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F4051-12B7-4489-A63C-7D632EFA5AE9}" type="datetimeFigureOut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E1A05-C278-49D5-B385-20F5C5F1A4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7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258335"/>
            <a:ext cx="9144000" cy="490306"/>
          </a:xfrm>
        </p:spPr>
        <p:txBody>
          <a:bodyPr anchor="b">
            <a:normAutofit/>
          </a:bodyPr>
          <a:lstStyle>
            <a:lvl1pPr algn="ctr"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5608205"/>
            <a:ext cx="9144000" cy="628894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8335A-693B-4BE8-BCE2-4918E368AD7A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524000" y="2119746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524000" y="2867891"/>
            <a:ext cx="9144000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8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1C03C-58F3-490C-971C-BB9215DC1F46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04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784F-5824-4330-B1F1-9E642A680722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7900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2773"/>
          </a:xfrm>
        </p:spPr>
        <p:txBody>
          <a:bodyPr>
            <a:normAutofit/>
          </a:bodyPr>
          <a:lstStyle>
            <a:lvl1pPr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002665"/>
            <a:ext cx="10515600" cy="4351338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10668" y="349137"/>
            <a:ext cx="1217066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10668" y="856213"/>
            <a:ext cx="12170664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1F544-907F-4CB8-A75F-05B4E498A242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7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8C35D-9988-4CBC-8447-72058E3DB99A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2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9D277-5553-46CA-A4FE-528ACA20CE45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23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3832-BB38-4EE1-B1B4-91B872F9E0AB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7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A04E-8D0E-4BE7-9BB5-13982ACFB31C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7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A484-59E6-43F7-A010-60EFAC162D28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77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C55F3-9DAB-4079-99E5-6FEA8B8A724C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1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BB0F894-8053-4DF0-9F10-E893C168708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00EDE1B5-65F4-4FBC-88E7-077FD27032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434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 smtClean="0"/>
              <a:t>RaspBerry</a:t>
            </a:r>
            <a:r>
              <a:rPr lang="en-US" altLang="ko-KR" sz="2000" dirty="0" smtClean="0"/>
              <a:t> Pi4 – </a:t>
            </a:r>
            <a:r>
              <a:rPr lang="ko-KR" altLang="en-US" sz="2000" dirty="0" smtClean="0"/>
              <a:t>초기 설정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카메라 인식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OpenCV</a:t>
            </a:r>
            <a:r>
              <a:rPr lang="en-US" altLang="ko-KR" sz="2000" dirty="0" smtClean="0"/>
              <a:t>-Python 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블루투스 인식</a:t>
            </a:r>
            <a:endParaRPr lang="ko-KR" altLang="en-US" sz="2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smtClean="0"/>
              <a:t>2022-05-20</a:t>
            </a:r>
            <a:endParaRPr lang="en-US" altLang="ko-KR" b="1" dirty="0" smtClean="0"/>
          </a:p>
          <a:p>
            <a:r>
              <a:rPr lang="ko-KR" altLang="en-US" b="1" dirty="0" err="1" smtClean="0"/>
              <a:t>정도윤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Doyun</a:t>
            </a:r>
            <a:r>
              <a:rPr lang="en-US" altLang="ko-KR" b="1" dirty="0" smtClean="0"/>
              <a:t> Jung)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CB1F-C333-4770-87F4-8FB3BF04045B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4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Raspberry Pi4 –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r>
              <a:rPr lang="en-US" altLang="ko-KR" dirty="0"/>
              <a:t>(Faster</a:t>
            </a:r>
            <a:r>
              <a:rPr lang="en-US" altLang="ko-KR" dirty="0" smtClean="0"/>
              <a:t>) / </a:t>
            </a:r>
            <a:r>
              <a:rPr lang="ko-KR" altLang="en-US" dirty="0" smtClean="0"/>
              <a:t>오류 및 고장 대응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199" y="1223246"/>
            <a:ext cx="7176247" cy="584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인식 확인 명령어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vcgencmd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get_camera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199" y="2044844"/>
            <a:ext cx="7176247" cy="107721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[4. Cheese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사용 가능 여부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cheese 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Legacy Camera(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레가시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카메라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사용 불가능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USB Camera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에서는 작동 가능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838199" y="3358885"/>
            <a:ext cx="7176247" cy="584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[4.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오류 발생시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라즈베리파이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고장 유무 확인 할 것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실험 준비물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USB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UTP CAT5(CAT6)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케이블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여분의 카메라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케이블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8689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Raspberry Pi4 – </a:t>
            </a:r>
            <a:r>
              <a:rPr lang="ko-KR" altLang="en-US" dirty="0" smtClean="0"/>
              <a:t>블루투스 소프트웨어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hciUart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 및 사용하기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23246"/>
            <a:ext cx="50919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[5.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설치하기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1798623"/>
            <a:ext cx="5091954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update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apt-get upgrade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apt-get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blueman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bluez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reboot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3358885"/>
            <a:ext cx="50919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[6.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</a:t>
            </a:r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사용하기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38200" y="3934262"/>
            <a:ext cx="5091954" cy="230832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bluetoothctl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power on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agent on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discoverable on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pairable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on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scan on</a:t>
            </a: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☆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페어링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</a:t>
            </a: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pair 4C:3C:16:17:99:1E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261846" y="1223246"/>
            <a:ext cx="50919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[7.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장비 상태 조회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261846" y="1798623"/>
            <a:ext cx="5091954" cy="5847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hciconfig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dmesg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|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grep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61846" y="2620221"/>
            <a:ext cx="509195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[8. </a:t>
            </a:r>
            <a:r>
              <a:rPr lang="en-US" altLang="ko-KR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hciUart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시작하기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261846" y="3195598"/>
            <a:ext cx="5091954" cy="1323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status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hciuart.service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enable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hciuart.service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dmesg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|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grep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bluetooth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hcitool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scan</a:t>
            </a:r>
          </a:p>
        </p:txBody>
      </p:sp>
    </p:spTree>
    <p:extLst>
      <p:ext uri="{BB962C8B-B14F-4D97-AF65-F5344CB8AC3E}">
        <p14:creationId xmlns:p14="http://schemas.microsoft.com/office/powerpoint/2010/main" val="224259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</a:t>
            </a:r>
            <a:r>
              <a:rPr lang="en-US" altLang="ko-KR" dirty="0"/>
              <a:t>Raspberry Pi4 – </a:t>
            </a:r>
            <a:r>
              <a:rPr lang="ko-KR" altLang="en-US" dirty="0" smtClean="0"/>
              <a:t>부팅 시 자동으로 프로그램 실행하기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23246"/>
            <a:ext cx="5844988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[9.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부팅 시 자동으로 코드 실행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1655748"/>
            <a:ext cx="5844988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nano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etc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xdg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lxsession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/LXDE-pi/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autostart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209675" y="2088250"/>
            <a:ext cx="5844988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커서를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맨 아래로 내린다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209675" y="2517379"/>
            <a:ext cx="5844988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lxterminal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-e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python3 /home/pi/AI_CAR/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파일명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38200" y="2934204"/>
            <a:ext cx="5844988" cy="33855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Ctrl+X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누른 다음에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 후 </a:t>
            </a: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엔터키를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누른다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1092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1. Raspberry Pi4 – </a:t>
            </a:r>
            <a:r>
              <a:rPr lang="ko-KR" altLang="en-US" b="1" dirty="0"/>
              <a:t>운영 </a:t>
            </a:r>
            <a:r>
              <a:rPr lang="ko-KR" altLang="en-US" b="1" dirty="0" smtClean="0"/>
              <a:t>환경</a:t>
            </a:r>
            <a:endParaRPr lang="en-US" altLang="ko-KR" b="1" dirty="0" smtClean="0"/>
          </a:p>
          <a:p>
            <a:r>
              <a:rPr lang="en-US" altLang="ko-KR" b="1" dirty="0"/>
              <a:t>2. Raspberry Pi4 – </a:t>
            </a:r>
            <a:r>
              <a:rPr lang="ko-KR" altLang="en-US" b="1" dirty="0"/>
              <a:t>초기 </a:t>
            </a:r>
            <a:r>
              <a:rPr lang="ko-KR" altLang="en-US" b="1" dirty="0" smtClean="0"/>
              <a:t>환경설정</a:t>
            </a:r>
            <a:endParaRPr lang="en-US" altLang="ko-KR" b="1" dirty="0" smtClean="0"/>
          </a:p>
          <a:p>
            <a:r>
              <a:rPr lang="en-US" altLang="ko-KR" b="1" dirty="0"/>
              <a:t>3. Raspberry Pi4 – </a:t>
            </a:r>
            <a:r>
              <a:rPr lang="en-US" altLang="ko-KR" b="1" dirty="0" err="1"/>
              <a:t>OpenCV</a:t>
            </a:r>
            <a:r>
              <a:rPr lang="en-US" altLang="ko-KR" b="1" dirty="0"/>
              <a:t> </a:t>
            </a:r>
            <a:r>
              <a:rPr lang="ko-KR" altLang="en-US" b="1" dirty="0"/>
              <a:t>설치하기</a:t>
            </a:r>
            <a:r>
              <a:rPr lang="en-US" altLang="ko-KR" b="1" dirty="0"/>
              <a:t>(Faster</a:t>
            </a:r>
            <a:r>
              <a:rPr lang="en-US" altLang="ko-KR" b="1" dirty="0" smtClean="0"/>
              <a:t>)</a:t>
            </a:r>
          </a:p>
          <a:p>
            <a:r>
              <a:rPr lang="en-US" altLang="ko-KR" b="1" dirty="0"/>
              <a:t>4. Raspberry Pi4 – </a:t>
            </a:r>
            <a:r>
              <a:rPr lang="en-US" altLang="ko-KR" b="1" dirty="0" err="1"/>
              <a:t>OpenCV</a:t>
            </a:r>
            <a:r>
              <a:rPr lang="en-US" altLang="ko-KR" b="1" dirty="0"/>
              <a:t> </a:t>
            </a:r>
            <a:r>
              <a:rPr lang="ko-KR" altLang="en-US" b="1" dirty="0"/>
              <a:t>설치하기</a:t>
            </a:r>
            <a:r>
              <a:rPr lang="en-US" altLang="ko-KR" b="1" dirty="0"/>
              <a:t>(Faster) / </a:t>
            </a:r>
            <a:r>
              <a:rPr lang="ko-KR" altLang="en-US" b="1" dirty="0"/>
              <a:t>오류 및 고장 </a:t>
            </a:r>
            <a:r>
              <a:rPr lang="ko-KR" altLang="en-US" b="1" dirty="0" smtClean="0"/>
              <a:t>대응</a:t>
            </a:r>
            <a:endParaRPr lang="en-US" altLang="ko-KR" b="1" dirty="0" smtClean="0"/>
          </a:p>
          <a:p>
            <a:r>
              <a:rPr lang="en-US" altLang="ko-KR" b="1" dirty="0"/>
              <a:t>5. Raspberry Pi4 – </a:t>
            </a:r>
            <a:r>
              <a:rPr lang="ko-KR" altLang="en-US" b="1" dirty="0"/>
              <a:t>블루투스 소프트웨어</a:t>
            </a:r>
            <a:r>
              <a:rPr lang="en-US" altLang="ko-KR" b="1" dirty="0"/>
              <a:t>, </a:t>
            </a:r>
            <a:r>
              <a:rPr lang="en-US" altLang="ko-KR" b="1" dirty="0" err="1"/>
              <a:t>hciUart</a:t>
            </a:r>
            <a:r>
              <a:rPr lang="en-US" altLang="ko-KR" b="1" dirty="0"/>
              <a:t> </a:t>
            </a:r>
            <a:r>
              <a:rPr lang="ko-KR" altLang="en-US" b="1" dirty="0"/>
              <a:t>설치 및 </a:t>
            </a:r>
            <a:r>
              <a:rPr lang="ko-KR" altLang="en-US" b="1" dirty="0" smtClean="0"/>
              <a:t>사용하기</a:t>
            </a:r>
            <a:endParaRPr lang="en-US" altLang="ko-KR" b="1" dirty="0" smtClean="0"/>
          </a:p>
          <a:p>
            <a:r>
              <a:rPr lang="en-US" altLang="ko-KR" b="1" dirty="0"/>
              <a:t>6. Raspberry Pi4 – </a:t>
            </a:r>
            <a:r>
              <a:rPr lang="ko-KR" altLang="en-US" b="1" dirty="0"/>
              <a:t>부팅 시 자동으로 프로그램 실행하기</a:t>
            </a:r>
            <a:endParaRPr lang="ko-KR" altLang="en-US" b="1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17D19-8B9D-49D0-AF2A-606E2F8B5E8A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Raspberry </a:t>
            </a:r>
            <a:r>
              <a:rPr lang="en-US" altLang="ko-KR" dirty="0" smtClean="0"/>
              <a:t>Pi4 – </a:t>
            </a:r>
            <a:r>
              <a:rPr lang="ko-KR" altLang="en-US" dirty="0" smtClean="0"/>
              <a:t>운영 환경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95941"/>
            <a:ext cx="6911960" cy="40818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53431" y="1095941"/>
            <a:ext cx="345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u="sng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 환경</a:t>
            </a:r>
            <a:endParaRPr lang="ko-KR" altLang="en-US" sz="1200" b="1" u="sng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400685"/>
              </p:ext>
            </p:extLst>
          </p:nvPr>
        </p:nvGraphicFramePr>
        <p:xfrm>
          <a:off x="8028497" y="1526043"/>
          <a:ext cx="3907406" cy="1813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48763">
                  <a:extLst>
                    <a:ext uri="{9D8B030D-6E8A-4147-A177-3AD203B41FA5}">
                      <a16:colId xmlns:a16="http://schemas.microsoft.com/office/drawing/2014/main" val="837782027"/>
                    </a:ext>
                  </a:extLst>
                </a:gridCol>
                <a:gridCol w="2558643">
                  <a:extLst>
                    <a:ext uri="{9D8B030D-6E8A-4147-A177-3AD203B41FA5}">
                      <a16:colId xmlns:a16="http://schemas.microsoft.com/office/drawing/2014/main" val="332220966"/>
                    </a:ext>
                  </a:extLst>
                </a:gridCol>
              </a:tblGrid>
              <a:tr h="18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75072"/>
                  </a:ext>
                </a:extLst>
              </a:tr>
              <a:tr h="18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출시 일자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2022. 4. 4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48622"/>
                  </a:ext>
                </a:extLst>
              </a:tr>
              <a:tr h="18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64bit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55034"/>
                  </a:ext>
                </a:extLst>
              </a:tr>
              <a:tr h="18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커널 버전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5.15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341880"/>
                  </a:ext>
                </a:extLst>
              </a:tr>
              <a:tr h="18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데비안</a:t>
                      </a:r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버전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r>
                        <a:rPr lang="en-US" altLang="ko-KR" sz="1100" baseline="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(bullseye)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471438"/>
                  </a:ext>
                </a:extLst>
              </a:tr>
              <a:tr h="188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크기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757MB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897801"/>
                  </a:ext>
                </a:extLst>
              </a:tr>
              <a:tr h="18827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Raspberry Pi OS with Desktop</a:t>
                      </a:r>
                      <a:endParaRPr lang="ko-KR" altLang="en-US" sz="11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43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471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Raspberry Pi4 – </a:t>
            </a:r>
            <a:r>
              <a:rPr lang="ko-KR" altLang="en-US" dirty="0"/>
              <a:t>초기 환경설정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845" y="1471738"/>
            <a:ext cx="5665493" cy="38398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08845" y="5410041"/>
            <a:ext cx="5665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raspi-config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모습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913" y="1471738"/>
            <a:ext cx="5390358" cy="38398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2914" y="5410041"/>
            <a:ext cx="5390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그림 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 작업 모습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lxterminal</a:t>
            </a:r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271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/>
              <a:t>Raspberry Pi4 – </a:t>
            </a:r>
            <a:r>
              <a:rPr lang="ko-KR" altLang="en-US" dirty="0" smtClean="0"/>
              <a:t>초기 환경설정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183341"/>
            <a:ext cx="6296904" cy="9541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초기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셋팅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라즈베리파이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초기 설정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raspi-config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2369462"/>
            <a:ext cx="6296904" cy="37548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 Display Options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-&gt; D5 VNC Resolution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해상도를 지정해준다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(1280x1024)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3 Interface Options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-&gt; l1 Legacy Camera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-&gt; Enabled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Would you like to enable legacy camera support?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레거시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카메라 지원을 활성화하시겠습니까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-&gt; Yes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Legacy camera support is enabled.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기존 카메라 지원이 활성화되었습니다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Please note that this functionality is deprecated and will not be supported for future development.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 기능은 더 이상 사용되지 않으며 향후 개발을 위해 지원되지 않습니다</a:t>
            </a:r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.)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30353" y="2369462"/>
            <a:ext cx="4055728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I3 VNC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-&gt; Enabled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-&gt; I6 Serial Port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-&gt; Yes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8 Update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&lt;Finish&gt;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614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Raspberry Pi4 – </a:t>
            </a:r>
            <a:r>
              <a:rPr lang="ko-KR" altLang="en-US" dirty="0"/>
              <a:t>초기 환경설정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38200" y="1183341"/>
            <a:ext cx="62969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원격데스크톱 설치 및 제거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(VNC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656768"/>
            <a:ext cx="6296904" cy="4832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VNC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디스플레이 강제 설정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작업 목적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VNC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접근하려면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HDMI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케이블로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 이상 켜야 함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echo '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hdmi_force_hotplug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=1'&gt;&gt; /boot/config.txt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echo '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hdmi_group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=2'&gt;&gt; /boot/config.txt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echo '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hdmi_mode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=51'&gt;&gt; /boot/config.txt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nano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/boot/config.txt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RealVNC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-VNC-Server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purge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realvnc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-server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TightVNC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-Server)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tightvncserver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LXSession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lxsession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재설치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(LibGtk2.0.0)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--reinstall libgtk2.0.0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재설치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LXSession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--reinstall </a:t>
            </a:r>
            <a:r>
              <a:rPr lang="en-US" altLang="ko-KR" sz="14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lxsession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95882" y="1656768"/>
            <a:ext cx="4055728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RealVNC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-Server,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RealVNC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-Viewer)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realvnc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-server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realvnc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vnc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-viewer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재부팅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reboot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1857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Raspberry Pi4 – </a:t>
            </a:r>
            <a:r>
              <a:rPr lang="ko-KR" altLang="en-US" dirty="0"/>
              <a:t>초기 환경설정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1280252"/>
            <a:ext cx="6296904" cy="246221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[2. Serial Console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끄기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 (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블루투스 사용하기 위함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VNC-viewer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VNC-viewer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 접속한다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라즈베리파이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로고 클릭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Preferences -&gt; Raspberry Pi Configuration</a:t>
            </a: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Interfaces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탭 클릭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Serial Console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끄기 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OK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재부팅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395881" y="1825152"/>
            <a:ext cx="4504765" cy="7502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-&gt; I6 Serial Port</a:t>
            </a:r>
          </a:p>
          <a:p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-&gt; Yes</a:t>
            </a:r>
            <a:endParaRPr lang="ko-KR" altLang="en-US" b="1" dirty="0"/>
          </a:p>
        </p:txBody>
      </p:sp>
      <p:sp>
        <p:nvSpPr>
          <p:cNvPr id="10" name="직사각형 9"/>
          <p:cNvSpPr/>
          <p:nvPr/>
        </p:nvSpPr>
        <p:spPr>
          <a:xfrm>
            <a:off x="7395881" y="1280252"/>
            <a:ext cx="4504765" cy="3885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참고</a:t>
            </a:r>
            <a:endParaRPr lang="ko-KR" altLang="en-US" b="1" dirty="0"/>
          </a:p>
        </p:txBody>
      </p:sp>
      <p:sp>
        <p:nvSpPr>
          <p:cNvPr id="11" name="직사각형 10"/>
          <p:cNvSpPr/>
          <p:nvPr/>
        </p:nvSpPr>
        <p:spPr>
          <a:xfrm>
            <a:off x="7395881" y="2575406"/>
            <a:ext cx="4504765" cy="1010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I6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Serial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Port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 활성화 하면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Serial Console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이 활성화된다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Serial Console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은 사용되지 않으므로 끄도록 한다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2441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Raspberry Pi4 – </a:t>
            </a:r>
            <a:r>
              <a:rPr lang="en-US" altLang="ko-KR" dirty="0" err="1" smtClean="0"/>
              <a:t>OpenCV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r>
              <a:rPr lang="en-US" altLang="ko-KR" dirty="0" smtClean="0"/>
              <a:t>(Faster)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533400" y="1321183"/>
            <a:ext cx="6096000" cy="2031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[3. 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빠르게 설치하기]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파이썬3 개발 설치</a:t>
            </a:r>
          </a:p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apt-get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python3-dev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pip3 설치(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OpenCV-Python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pip3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opencv-python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pip3 설치(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OpenCV-Contrib-Python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pip3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opencv-contrib-python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3400" y="4062358"/>
            <a:ext cx="6096000" cy="13849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긴 명령어를 줄여서 설치가능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------- 1. 긴 명령어 ----------------------------------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pip3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opencv-contrib-python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apt-get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y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libatlas-base-dev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libhdf5-dev libhdf5-serial-dev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libatlas-base-dev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libjasper-dev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libqtgui4  libqt4-test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-----------------------------------------------------------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34200" y="4448591"/>
            <a:ext cx="4742329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------- 2.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대체 명령어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----------------------------------</a:t>
            </a:r>
          </a:p>
          <a:p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libatlas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-base-dev</a:t>
            </a:r>
          </a:p>
        </p:txBody>
      </p:sp>
      <p:sp>
        <p:nvSpPr>
          <p:cNvPr id="9" name="오른쪽 화살표 8"/>
          <p:cNvSpPr/>
          <p:nvPr/>
        </p:nvSpPr>
        <p:spPr>
          <a:xfrm>
            <a:off x="6521824" y="4323968"/>
            <a:ext cx="412376" cy="77246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33400" y="5757060"/>
            <a:ext cx="6096000" cy="3108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검색키워드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Raspberry pi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OpenCV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가장 빠르게</a:t>
            </a:r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2813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Raspberry Pi4 –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설치하기</a:t>
            </a:r>
            <a:r>
              <a:rPr lang="en-US" altLang="ko-KR" dirty="0"/>
              <a:t>(Faster)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E7DC-6DA6-4D6D-A167-0F62A42AE074}" type="datetime1">
              <a:rPr lang="ko-KR" altLang="en-US" smtClean="0"/>
              <a:t>2022-05-21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DE1B5-65F4-4FBC-88E7-077FD270324C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38200" y="1223246"/>
            <a:ext cx="6096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소스코드 작성하기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파이썬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프로그래밍 코드 작성]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838200" y="1812552"/>
            <a:ext cx="5387788" cy="4185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cv2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cv2.VideoCapture(-1)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camera.set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(3, 640)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camera.set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(4, 480)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camera.isOpened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):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camera.read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cv2.flip(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-1)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cv2.imshow( '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cv2.waitKey(1) ==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'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 ):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cv2.destroyAllWindows() 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__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 == '__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__':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6351494" y="1812552"/>
            <a:ext cx="5387788" cy="418576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import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cv2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():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cv2.VideoCapture(-1)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camera.set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(3, 640)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camera.set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(4, 480)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while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camera.isOpened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 ):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ret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camera.read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= cv2.flip(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-1)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cv2.imshow( '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camera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test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',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image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cv2.waitKey(1) ==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 '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q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' ):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	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break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4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#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cv2.destroyAllWindows() </a:t>
            </a:r>
          </a:p>
          <a:p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if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__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 == '__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__':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5795682" y="2998695"/>
            <a:ext cx="847165" cy="17481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38200" y="6095247"/>
            <a:ext cx="5387788" cy="50363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카메라 작동 </a:t>
            </a:r>
            <a:r>
              <a:rPr lang="ko-KR" altLang="en-US" sz="1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태스트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확인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주석 걸기</a:t>
            </a:r>
            <a:r>
              <a:rPr lang="en-US" altLang="ko-KR" sz="1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 -&gt; cv2.destroyAllWindows()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365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835</Words>
  <Application>Microsoft Office PowerPoint</Application>
  <PresentationFormat>와이드스크린</PresentationFormat>
  <Paragraphs>231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Office 테마</vt:lpstr>
      <vt:lpstr>RaspBerry Pi4 – 초기 설정, 카메라 인식, OpenCV-Python 설치, 블루투스 인식</vt:lpstr>
      <vt:lpstr>목차</vt:lpstr>
      <vt:lpstr>1. Raspberry Pi4 – 운영 환경</vt:lpstr>
      <vt:lpstr>2. Raspberry Pi4 – 초기 환경설정</vt:lpstr>
      <vt:lpstr>2. Raspberry Pi4 – 초기 환경설정</vt:lpstr>
      <vt:lpstr>2. Raspberry Pi4 – 초기 환경설정</vt:lpstr>
      <vt:lpstr>2. Raspberry Pi4 – 초기 환경설정</vt:lpstr>
      <vt:lpstr>3. Raspberry Pi4 – OpenCV 설치하기(Faster)</vt:lpstr>
      <vt:lpstr>3. Raspberry Pi4 – OpenCV 설치하기(Faster)</vt:lpstr>
      <vt:lpstr>4. Raspberry Pi4 – OpenCV 설치하기(Faster) / 오류 및 고장 대응</vt:lpstr>
      <vt:lpstr>5. Raspberry Pi4 – 블루투스 소프트웨어, hciUart 설치 및 사용하기</vt:lpstr>
      <vt:lpstr>6. Raspberry Pi4 – 부팅 시 자동으로 프로그램 실행하기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203</cp:revision>
  <dcterms:created xsi:type="dcterms:W3CDTF">2022-05-20T11:00:45Z</dcterms:created>
  <dcterms:modified xsi:type="dcterms:W3CDTF">2022-05-20T21:02:59Z</dcterms:modified>
</cp:coreProperties>
</file>