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4051-12B7-4489-A63C-7D632EFA5AE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1A05-C278-49D5-B385-20F5C5F1A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58335"/>
            <a:ext cx="9144000" cy="490306"/>
          </a:xfrm>
        </p:spPr>
        <p:txBody>
          <a:bodyPr anchor="b">
            <a:normAutofit/>
          </a:bodyPr>
          <a:lstStyle>
            <a:lvl1pPr algn="ctr"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608205"/>
            <a:ext cx="9144000" cy="628894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335A-693B-4BE8-BCE2-4918E368AD7A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2119746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24000" y="286789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C03C-58F3-490C-971C-BB9215DC1F46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784F-5824-4330-B1F1-9E642A680722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0668" y="349137"/>
            <a:ext cx="1217066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0668" y="856213"/>
            <a:ext cx="1217066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544-907F-4CB8-A75F-05B4E498A242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7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C35D-9988-4CBC-8447-72058E3DB99A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277-5553-46CA-A4FE-528ACA20CE45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832-BB38-4EE1-B1B4-91B872F9E0AB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04E-8D0E-4BE7-9BB5-13982ACFB31C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A484-59E6-43F7-A010-60EFAC162D28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55F3-9DAB-4079-99E5-6FEA8B8A724C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BB0F894-8053-4DF0-9F10-E893C168708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0EDE1B5-65F4-4FBC-88E7-077FD27032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RaspBerry</a:t>
            </a:r>
            <a:r>
              <a:rPr lang="en-US" altLang="ko-KR" dirty="0" smtClean="0"/>
              <a:t> Pi4 – OS 64bit / </a:t>
            </a:r>
            <a:r>
              <a:rPr lang="en-US" altLang="ko-KR" dirty="0" smtClean="0"/>
              <a:t>Image </a:t>
            </a:r>
            <a:r>
              <a:rPr lang="en-US" altLang="ko-KR" dirty="0" smtClean="0"/>
              <a:t>Guide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mtClean="0"/>
              <a:t>2022-05-20</a:t>
            </a:r>
            <a:endParaRPr lang="en-US" altLang="ko-KR" b="1" dirty="0" smtClean="0"/>
          </a:p>
          <a:p>
            <a:r>
              <a:rPr lang="ko-KR" altLang="en-US" b="1" dirty="0" err="1" smtClean="0"/>
              <a:t>정도윤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Doyun</a:t>
            </a:r>
            <a:r>
              <a:rPr lang="en-US" altLang="ko-KR" b="1" dirty="0" smtClean="0"/>
              <a:t> Jung)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B1F-C333-4770-87F4-8FB3BF04045B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4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Raspberry Pi 64bit Desktop </a:t>
            </a:r>
            <a:r>
              <a:rPr lang="ko-KR" altLang="en-US" dirty="0"/>
              <a:t>다운로드 받기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57" y="1239320"/>
            <a:ext cx="10697867" cy="24937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13957" y="3993718"/>
            <a:ext cx="3624743" cy="261610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기다린다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41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Raspberry Pi 64bit Desktop </a:t>
            </a:r>
            <a:r>
              <a:rPr lang="en-US" altLang="ko-KR" dirty="0" smtClean="0"/>
              <a:t>/ SD</a:t>
            </a:r>
            <a:r>
              <a:rPr lang="ko-KR" altLang="en-US" dirty="0" smtClean="0"/>
              <a:t>카드 또는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메모리에 이미지 굽기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32" y="1860789"/>
            <a:ext cx="4635888" cy="305207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97" y="1860789"/>
            <a:ext cx="4623474" cy="305515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3053592" y="4035105"/>
            <a:ext cx="448111" cy="11828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7130642" y="2852258"/>
            <a:ext cx="448111" cy="11828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94201" y="5217952"/>
            <a:ext cx="10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37695" y="4035105"/>
            <a:ext cx="10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939" y="1418461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69132" y="1418461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9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2" y="1592341"/>
            <a:ext cx="4605556" cy="300272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Raspberry Pi 64bit Desktop / SD</a:t>
            </a:r>
            <a:r>
              <a:rPr lang="ko-KR" altLang="en-US" dirty="0"/>
              <a:t>카드 또는 </a:t>
            </a:r>
            <a:r>
              <a:rPr lang="en-US" altLang="ko-KR" dirty="0"/>
              <a:t>USB</a:t>
            </a:r>
            <a:r>
              <a:rPr lang="ko-KR" altLang="en-US" dirty="0"/>
              <a:t>메모리에 이미지 굽기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63" y="1592341"/>
            <a:ext cx="4612780" cy="30027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9" name="직선 화살표 연결선 8"/>
          <p:cNvCxnSpPr/>
          <p:nvPr/>
        </p:nvCxnSpPr>
        <p:spPr>
          <a:xfrm flipV="1">
            <a:off x="1887523" y="3716324"/>
            <a:ext cx="448111" cy="11828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7410974" y="4379054"/>
            <a:ext cx="251669" cy="7969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9849" y="4899171"/>
            <a:ext cx="10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0914" y="5206948"/>
            <a:ext cx="10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7939" y="1418461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69132" y="1418461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72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Raspberry Pi 64bit Desktop / SD</a:t>
            </a:r>
            <a:r>
              <a:rPr lang="ko-KR" altLang="en-US" dirty="0"/>
              <a:t>카드 또는 </a:t>
            </a:r>
            <a:r>
              <a:rPr lang="en-US" altLang="ko-KR" dirty="0"/>
              <a:t>USB</a:t>
            </a:r>
            <a:r>
              <a:rPr lang="ko-KR" altLang="en-US" dirty="0"/>
              <a:t>메모리에 이미지 굽기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9" y="944160"/>
            <a:ext cx="3846122" cy="25375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557" y="944160"/>
            <a:ext cx="4024412" cy="26571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557" y="3697603"/>
            <a:ext cx="4014886" cy="26587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3633" y="3697603"/>
            <a:ext cx="3927372" cy="25620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3095538" y="3280095"/>
            <a:ext cx="251669" cy="7969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4670663" y="1627464"/>
            <a:ext cx="251669" cy="7969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232725" y="2978091"/>
            <a:ext cx="251669" cy="7969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670662" y="4420998"/>
            <a:ext cx="251669" cy="7969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9645333" y="5957872"/>
            <a:ext cx="251669" cy="79695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42532" y="4194495"/>
            <a:ext cx="10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71167" y="6385023"/>
            <a:ext cx="10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969" y="1191959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88557" y="1191959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88557" y="3947021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25375" y="3947021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80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0155"/>
            <a:ext cx="4978329" cy="32771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Raspberry Pi 64bit Desktop </a:t>
            </a:r>
            <a:r>
              <a:rPr lang="en-US" altLang="ko-KR" dirty="0" smtClean="0"/>
              <a:t>/ SD</a:t>
            </a:r>
            <a:r>
              <a:rPr lang="ko-KR" altLang="en-US" dirty="0" smtClean="0"/>
              <a:t>카드 또는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메모리에 이미지 굽기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716947" y="3540155"/>
            <a:ext cx="448111" cy="118284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57556" y="4723002"/>
            <a:ext cx="102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1570305"/>
            <a:ext cx="260058" cy="2600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2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Raspberry Pi Imager </a:t>
            </a:r>
            <a:r>
              <a:rPr lang="ko-KR" altLang="en-US" b="1" dirty="0" smtClean="0"/>
              <a:t>설치하기</a:t>
            </a:r>
            <a:endParaRPr lang="en-US" altLang="ko-KR" b="1" dirty="0" smtClean="0"/>
          </a:p>
          <a:p>
            <a:r>
              <a:rPr lang="en-US" altLang="ko-KR" b="1" dirty="0"/>
              <a:t>2. Raspberry Pi 64bit Desktop </a:t>
            </a:r>
            <a:r>
              <a:rPr lang="ko-KR" altLang="en-US" b="1" dirty="0"/>
              <a:t>다운로드 </a:t>
            </a:r>
            <a:r>
              <a:rPr lang="ko-KR" altLang="en-US" b="1" dirty="0" smtClean="0"/>
              <a:t>받기</a:t>
            </a:r>
            <a:endParaRPr lang="en-US" altLang="ko-KR" b="1" dirty="0" smtClean="0"/>
          </a:p>
          <a:p>
            <a:r>
              <a:rPr lang="en-US" altLang="ko-KR" b="1" dirty="0"/>
              <a:t>3. Raspberry Pi 64bit Desktop / SD</a:t>
            </a:r>
            <a:r>
              <a:rPr lang="ko-KR" altLang="en-US" b="1" dirty="0"/>
              <a:t>카드 또는 </a:t>
            </a:r>
            <a:r>
              <a:rPr lang="en-US" altLang="ko-KR" b="1" dirty="0"/>
              <a:t>USB</a:t>
            </a:r>
            <a:r>
              <a:rPr lang="ko-KR" altLang="en-US" b="1" dirty="0"/>
              <a:t>메모리에 이미지 굽기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D19-8B9D-49D0-AF2A-606E2F8B5E8A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Raspberry Pi Imager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074"/>
            <a:ext cx="7564134" cy="3106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275956"/>
            <a:ext cx="362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https://www.raspberrypi.org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425967" y="2365695"/>
            <a:ext cx="0" cy="478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7524925" y="3826327"/>
            <a:ext cx="654341" cy="7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842" y="3023599"/>
            <a:ext cx="362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Computers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Software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1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Raspberry Pi Imager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7899"/>
            <a:ext cx="9130531" cy="4868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29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Raspberry Pi Imager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1229"/>
            <a:ext cx="4725059" cy="36295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34" y="1161229"/>
            <a:ext cx="4734586" cy="36200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53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Raspberry Pi Imager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7401"/>
            <a:ext cx="4772691" cy="36676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65" y="1427400"/>
            <a:ext cx="5550358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0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Raspberry Pi 64bit Desktop </a:t>
            </a:r>
            <a:r>
              <a:rPr lang="ko-KR" altLang="en-US" dirty="0" smtClean="0"/>
              <a:t>다운로드 받기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074"/>
            <a:ext cx="7564134" cy="3106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275956"/>
            <a:ext cx="362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https://www.raspberrypi.org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접속한다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425967" y="2365695"/>
            <a:ext cx="0" cy="4781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7524925" y="3826327"/>
            <a:ext cx="654341" cy="7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842" y="3023599"/>
            <a:ext cx="362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Computers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Software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8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Raspberry Pi 64bit Desktop </a:t>
            </a:r>
            <a:r>
              <a:rPr lang="ko-KR" altLang="en-US" dirty="0"/>
              <a:t>다운로드 받기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5253"/>
            <a:ext cx="7987018" cy="50737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776057" y="6202461"/>
            <a:ext cx="362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 all download options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클릭한다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0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Raspberry Pi 64bit Desktop </a:t>
            </a:r>
            <a:r>
              <a:rPr lang="ko-KR" altLang="en-US" dirty="0"/>
              <a:t>다운로드 받기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590"/>
            <a:ext cx="8842695" cy="505454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169828" y="3854109"/>
            <a:ext cx="3624743" cy="261610"/>
          </a:xfrm>
          <a:prstGeom prst="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Raspberry Pi OS with desktop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Download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8950" y="2173424"/>
            <a:ext cx="3624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Raspberry Pi OS (64bit)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항목으로 이동한다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19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251</Words>
  <Application>Microsoft Office PowerPoint</Application>
  <PresentationFormat>와이드스크린</PresentationFormat>
  <Paragraphs>71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Office 테마</vt:lpstr>
      <vt:lpstr>RaspBerry Pi4 – OS 64bit / Image Guide</vt:lpstr>
      <vt:lpstr>목차</vt:lpstr>
      <vt:lpstr>1. Raspberry Pi Imager 설치하기</vt:lpstr>
      <vt:lpstr>1. Raspberry Pi Imager 설치하기</vt:lpstr>
      <vt:lpstr>1. Raspberry Pi Imager 설치하기</vt:lpstr>
      <vt:lpstr>1. Raspberry Pi Imager 설치하기</vt:lpstr>
      <vt:lpstr>2. Raspberry Pi 64bit Desktop 다운로드 받기</vt:lpstr>
      <vt:lpstr>2. Raspberry Pi 64bit Desktop 다운로드 받기</vt:lpstr>
      <vt:lpstr>2. Raspberry Pi 64bit Desktop 다운로드 받기</vt:lpstr>
      <vt:lpstr>2. Raspberry Pi 64bit Desktop 다운로드 받기</vt:lpstr>
      <vt:lpstr>3. Raspberry Pi 64bit Desktop / SD카드 또는 USB메모리에 이미지 굽기</vt:lpstr>
      <vt:lpstr>3. Raspberry Pi 64bit Desktop / SD카드 또는 USB메모리에 이미지 굽기</vt:lpstr>
      <vt:lpstr>3. Raspberry Pi 64bit Desktop / SD카드 또는 USB메모리에 이미지 굽기</vt:lpstr>
      <vt:lpstr>3. Raspberry Pi 64bit Desktop / SD카드 또는 USB메모리에 이미지 굽기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82</cp:revision>
  <dcterms:created xsi:type="dcterms:W3CDTF">2022-05-20T11:00:45Z</dcterms:created>
  <dcterms:modified xsi:type="dcterms:W3CDTF">2022-05-20T11:24:09Z</dcterms:modified>
</cp:coreProperties>
</file>