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6" r:id="rId5"/>
    <p:sldId id="267" r:id="rId6"/>
    <p:sldId id="268" r:id="rId7"/>
    <p:sldId id="265" r:id="rId8"/>
    <p:sldId id="260" r:id="rId9"/>
    <p:sldId id="261" r:id="rId10"/>
    <p:sldId id="262" r:id="rId11"/>
    <p:sldId id="263" r:id="rId12"/>
    <p:sldId id="264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17" initials="u" lastIdx="2" clrIdx="0">
    <p:extLst>
      <p:ext uri="{19B8F6BF-5375-455C-9EA6-DF929625EA0E}">
        <p15:presenceInfo xmlns:p15="http://schemas.microsoft.com/office/powerpoint/2012/main" userId="user1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431" autoAdjust="0"/>
  </p:normalViewPr>
  <p:slideViewPr>
    <p:cSldViewPr snapToGrid="0">
      <p:cViewPr>
        <p:scale>
          <a:sx n="100" d="100"/>
          <a:sy n="100" d="100"/>
        </p:scale>
        <p:origin x="9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F4051-12B7-4489-A63C-7D632EFA5AE9}" type="datetimeFigureOut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E1A05-C278-49D5-B385-20F5C5F1A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7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119746"/>
            <a:ext cx="9144000" cy="748145"/>
          </a:xfrm>
        </p:spPr>
        <p:txBody>
          <a:bodyPr anchor="ctr">
            <a:normAutofit/>
          </a:bodyPr>
          <a:lstStyle>
            <a:lvl1pPr algn="ctr"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608205"/>
            <a:ext cx="9144000" cy="628894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335A-693B-4BE8-BCE2-4918E368AD7A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524000" y="2119746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524000" y="286789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8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C03C-58F3-490C-971C-BB9215DC1F46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4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784F-5824-4330-B1F1-9E642A680722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0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773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02665"/>
            <a:ext cx="10515600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0668" y="349137"/>
            <a:ext cx="12170664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10668" y="856213"/>
            <a:ext cx="12170664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52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544-907F-4CB8-A75F-05B4E498A242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47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C35D-9988-4CBC-8447-72058E3DB99A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2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D277-5553-46CA-A4FE-528ACA20CE45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2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832-BB38-4EE1-B1B4-91B872F9E0AB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27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A04E-8D0E-4BE7-9BB5-13982ACFB31C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7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A484-59E6-43F7-A010-60EFAC162D28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7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55F3-9DAB-4079-99E5-6FEA8B8A724C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1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BB0F894-8053-4DF0-9F10-E893C1687084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0EDE1B5-65F4-4FBC-88E7-077FD27032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43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3D</a:t>
            </a:r>
            <a:r>
              <a:rPr lang="ko-KR" altLang="en-US" dirty="0" smtClean="0"/>
              <a:t>프린터 </a:t>
            </a:r>
            <a:r>
              <a:rPr lang="en-US" altLang="ko-KR" dirty="0" smtClean="0"/>
              <a:t>– 3DSWox </a:t>
            </a:r>
            <a:r>
              <a:rPr lang="ko-KR" altLang="en-US" dirty="0" smtClean="0"/>
              <a:t>사용법</a:t>
            </a:r>
            <a:endParaRPr lang="ko-KR" altLang="en-US" sz="2000" b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/>
              <a:t>2022-09-06</a:t>
            </a:r>
          </a:p>
          <a:p>
            <a:r>
              <a:rPr lang="ko-KR" altLang="en-US" b="1" dirty="0" err="1" smtClean="0"/>
              <a:t>정도윤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Doyun</a:t>
            </a:r>
            <a:r>
              <a:rPr lang="en-US" altLang="ko-KR" b="1" smtClean="0"/>
              <a:t> Jung)</a:t>
            </a:r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CB1F-C333-4770-87F4-8FB3BF04045B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04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795005"/>
            <a:ext cx="5638800" cy="3965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8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796592"/>
            <a:ext cx="5638800" cy="3960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신도리코</a:t>
            </a:r>
            <a:r>
              <a:rPr lang="ko-KR" altLang="en-US" dirty="0"/>
              <a:t> </a:t>
            </a:r>
            <a:r>
              <a:rPr lang="en-US" altLang="ko-KR" dirty="0"/>
              <a:t>3DWOX Desktop x64 - </a:t>
            </a:r>
            <a:r>
              <a:rPr lang="ko-KR" altLang="en-US" dirty="0"/>
              <a:t>사용법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1649497" y="2988562"/>
            <a:ext cx="207583" cy="29196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1009847" y="4732256"/>
            <a:ext cx="2553485" cy="320511"/>
          </a:xfrm>
          <a:prstGeom prst="roundRect">
            <a:avLst>
              <a:gd name="adj" fmla="val 35417"/>
            </a:avLst>
          </a:prstGeom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 위치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-&gt; “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곳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체크할 것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7732636" y="2988562"/>
            <a:ext cx="207582" cy="41451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5897670" y="1206631"/>
            <a:ext cx="585582" cy="564823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42900" y="1206631"/>
            <a:ext cx="585582" cy="564823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66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862578"/>
            <a:ext cx="5638800" cy="3960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10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860991"/>
            <a:ext cx="5638800" cy="39639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신도리코</a:t>
            </a:r>
            <a:r>
              <a:rPr lang="ko-KR" altLang="en-US" dirty="0"/>
              <a:t> </a:t>
            </a:r>
            <a:r>
              <a:rPr lang="en-US" altLang="ko-KR" dirty="0"/>
              <a:t>3DWOX Desktop x64 - </a:t>
            </a:r>
            <a:r>
              <a:rPr lang="ko-KR" altLang="en-US" dirty="0"/>
              <a:t>사용법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868472" y="2416011"/>
            <a:ext cx="2553485" cy="320511"/>
          </a:xfrm>
          <a:prstGeom prst="roundRect">
            <a:avLst>
              <a:gd name="adj" fmla="val 35417"/>
            </a:avLst>
          </a:prstGeom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회전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071621" y="2780906"/>
            <a:ext cx="688156" cy="53732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091233" y="3930976"/>
            <a:ext cx="443059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534292" y="4798243"/>
            <a:ext cx="197964" cy="512573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1621" y="2582943"/>
            <a:ext cx="344078" cy="329938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919194" y="3678015"/>
            <a:ext cx="344078" cy="329938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16297" y="5100476"/>
            <a:ext cx="344078" cy="329938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6410228" y="1592484"/>
            <a:ext cx="598600" cy="46255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008828" y="1396864"/>
            <a:ext cx="344078" cy="329938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7053606" y="2612922"/>
            <a:ext cx="912043" cy="43664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798519" y="2780906"/>
            <a:ext cx="344078" cy="329938"/>
          </a:xfrm>
          <a:prstGeom prst="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32884" y="6012942"/>
            <a:ext cx="5616216" cy="482427"/>
          </a:xfrm>
          <a:prstGeom prst="roundRect">
            <a:avLst>
              <a:gd name="adj" fmla="val 35417"/>
            </a:avLst>
          </a:prstGeom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사전에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USB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준비할 것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파티션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FAT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FAT32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되어 있어야 함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897670" y="1206631"/>
            <a:ext cx="585582" cy="564823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42900" y="1206631"/>
            <a:ext cx="585582" cy="564823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338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835887"/>
            <a:ext cx="5638800" cy="39576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1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831124"/>
            <a:ext cx="5638800" cy="3967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신도리코</a:t>
            </a:r>
            <a:r>
              <a:rPr lang="ko-KR" altLang="en-US" dirty="0"/>
              <a:t> </a:t>
            </a:r>
            <a:r>
              <a:rPr lang="en-US" altLang="ko-KR" dirty="0"/>
              <a:t>3DWOX Desktop x64 - </a:t>
            </a:r>
            <a:r>
              <a:rPr lang="ko-KR" altLang="en-US" dirty="0"/>
              <a:t>사용법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543720" y="3629320"/>
            <a:ext cx="179109" cy="9521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9719036" y="3063712"/>
            <a:ext cx="179109" cy="95210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897670" y="1206631"/>
            <a:ext cx="585582" cy="564823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42900" y="1206631"/>
            <a:ext cx="585582" cy="564823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68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67" y="1878004"/>
            <a:ext cx="3871336" cy="448392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신도리코</a:t>
            </a:r>
            <a:r>
              <a:rPr lang="ko-KR" altLang="en-US" dirty="0"/>
              <a:t> </a:t>
            </a:r>
            <a:r>
              <a:rPr lang="en-US" altLang="ko-KR" dirty="0"/>
              <a:t>3DWOX - </a:t>
            </a:r>
            <a:r>
              <a:rPr lang="ko-KR" altLang="en-US" dirty="0"/>
              <a:t>사용법</a:t>
            </a:r>
          </a:p>
        </p:txBody>
      </p:sp>
      <p:sp>
        <p:nvSpPr>
          <p:cNvPr id="10" name="타원 9"/>
          <p:cNvSpPr/>
          <p:nvPr/>
        </p:nvSpPr>
        <p:spPr>
          <a:xfrm>
            <a:off x="342900" y="1206631"/>
            <a:ext cx="585582" cy="564823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5028514" y="3948555"/>
            <a:ext cx="1234910" cy="125376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5812903" y="5042063"/>
            <a:ext cx="2750661" cy="688157"/>
          </a:xfrm>
          <a:prstGeom prst="roundRect">
            <a:avLst>
              <a:gd name="adj" fmla="val 35417"/>
            </a:avLst>
          </a:prstGeom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USB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메모리를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삽입한 후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터치스크린으로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gcode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터치한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후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시작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버튼을 누르면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인쇄됨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이등변 삼각형 2"/>
          <p:cNvSpPr/>
          <p:nvPr/>
        </p:nvSpPr>
        <p:spPr>
          <a:xfrm rot="5400000">
            <a:off x="6824641" y="5998341"/>
            <a:ext cx="390525" cy="336659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98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1. 3D</a:t>
            </a:r>
            <a:r>
              <a:rPr lang="ko-KR" altLang="en-US" b="1" dirty="0"/>
              <a:t>프린터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사용법</a:t>
            </a:r>
            <a:endParaRPr lang="en-US" altLang="ko-KR" b="1" dirty="0" smtClean="0"/>
          </a:p>
          <a:p>
            <a:r>
              <a:rPr lang="en-US" altLang="ko-KR" b="1" dirty="0"/>
              <a:t>2. Autodesk Fusion 360</a:t>
            </a:r>
            <a:r>
              <a:rPr lang="ko-KR" altLang="en-US" b="1" dirty="0"/>
              <a:t>에서 </a:t>
            </a:r>
            <a:r>
              <a:rPr lang="en-US" altLang="ko-KR" b="1" dirty="0"/>
              <a:t>STL </a:t>
            </a:r>
            <a:r>
              <a:rPr lang="ko-KR" altLang="en-US" b="1" dirty="0"/>
              <a:t>파일 </a:t>
            </a:r>
            <a:r>
              <a:rPr lang="ko-KR" altLang="en-US" b="1" dirty="0" smtClean="0"/>
              <a:t>추출하기</a:t>
            </a:r>
            <a:endParaRPr lang="en-US" altLang="ko-KR" b="1" dirty="0" smtClean="0"/>
          </a:p>
          <a:p>
            <a:r>
              <a:rPr lang="en-US" altLang="ko-KR" b="1" dirty="0"/>
              <a:t>3. </a:t>
            </a:r>
            <a:r>
              <a:rPr lang="ko-KR" altLang="en-US" b="1" dirty="0" err="1"/>
              <a:t>신도리코</a:t>
            </a:r>
            <a:r>
              <a:rPr lang="ko-KR" altLang="en-US" b="1" dirty="0"/>
              <a:t> </a:t>
            </a:r>
            <a:r>
              <a:rPr lang="en-US" altLang="ko-KR" b="1" dirty="0"/>
              <a:t>3DWOX Desktop x64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사용법</a:t>
            </a:r>
            <a:endParaRPr lang="en-US" altLang="ko-KR" b="1" dirty="0"/>
          </a:p>
          <a:p>
            <a:r>
              <a:rPr lang="en-US" altLang="ko-KR" b="1" dirty="0" smtClean="0"/>
              <a:t>4. </a:t>
            </a:r>
            <a:r>
              <a:rPr lang="ko-KR" altLang="en-US" b="1" dirty="0" err="1"/>
              <a:t>신도리코</a:t>
            </a:r>
            <a:r>
              <a:rPr lang="ko-KR" altLang="en-US" b="1" dirty="0"/>
              <a:t> </a:t>
            </a:r>
            <a:r>
              <a:rPr lang="en-US" altLang="ko-KR" b="1" dirty="0"/>
              <a:t>3DWOX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사용법</a:t>
            </a:r>
            <a:endParaRPr lang="ko-KR" altLang="en-US" b="1" dirty="0"/>
          </a:p>
          <a:p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7D19-8B9D-49D0-AF2A-606E2F8B5E8A}" type="datetime1">
              <a:rPr lang="ko-KR" altLang="en-US" smtClean="0"/>
              <a:t>2022-09-09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48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3D</a:t>
            </a:r>
            <a:r>
              <a:rPr lang="ko-KR" altLang="en-US" dirty="0" smtClean="0"/>
              <a:t>프린터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1291472"/>
            <a:ext cx="75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STL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미리 준비할 것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80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717675"/>
            <a:ext cx="5638800" cy="3422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714500"/>
            <a:ext cx="5638800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Autodesk Fusion 360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STL </a:t>
            </a:r>
            <a:r>
              <a:rPr lang="ko-KR" altLang="en-US" dirty="0" smtClean="0"/>
              <a:t>파일 추출하기</a:t>
            </a:r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6476215" y="1970202"/>
            <a:ext cx="857839" cy="86726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6210300" y="1234519"/>
            <a:ext cx="479981" cy="479981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75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2665"/>
            <a:ext cx="8763394" cy="5348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Autodesk Fusion 360</a:t>
            </a:r>
            <a:r>
              <a:rPr lang="ko-KR" altLang="en-US" dirty="0"/>
              <a:t>에서 </a:t>
            </a:r>
            <a:r>
              <a:rPr lang="en-US" altLang="ko-KR" dirty="0"/>
              <a:t>STL </a:t>
            </a:r>
            <a:r>
              <a:rPr lang="ko-KR" altLang="en-US" dirty="0"/>
              <a:t>파일 추출하기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074656" y="3403077"/>
            <a:ext cx="146115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2343346" y="3318235"/>
            <a:ext cx="857839" cy="86726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476447" y="3078244"/>
            <a:ext cx="479981" cy="479981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51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4305"/>
            <a:ext cx="8466056" cy="5148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Autodesk Fusion 360</a:t>
            </a:r>
            <a:r>
              <a:rPr lang="ko-KR" altLang="en-US" dirty="0"/>
              <a:t>에서 </a:t>
            </a:r>
            <a:r>
              <a:rPr lang="en-US" altLang="ko-KR" dirty="0"/>
              <a:t>STL </a:t>
            </a:r>
            <a:r>
              <a:rPr lang="ko-KR" altLang="en-US" dirty="0"/>
              <a:t>파일 추출하기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2535810" y="5090475"/>
            <a:ext cx="268663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7164372" y="3902696"/>
            <a:ext cx="857839" cy="86726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7428322" y="5212391"/>
            <a:ext cx="857839" cy="86726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7542230" y="3572864"/>
            <a:ext cx="479981" cy="479981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553540" y="4618729"/>
            <a:ext cx="479981" cy="479981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075237" y="5646024"/>
            <a:ext cx="479981" cy="479981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16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187"/>
            <a:ext cx="5867400" cy="5254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21" y="1188187"/>
            <a:ext cx="5638800" cy="39639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신도리코</a:t>
            </a:r>
            <a:r>
              <a:rPr lang="ko-KR" altLang="en-US" dirty="0" smtClean="0"/>
              <a:t> </a:t>
            </a:r>
            <a:r>
              <a:rPr lang="en-US" altLang="ko-KR" dirty="0" smtClean="0"/>
              <a:t>3DWOX Desktop x64 -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2743200" y="3450210"/>
            <a:ext cx="857839" cy="86726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2460396" y="2941163"/>
            <a:ext cx="537328" cy="575035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6872141" y="2073897"/>
            <a:ext cx="857839" cy="86726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6334813" y="1786379"/>
            <a:ext cx="537328" cy="575035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58219" y="1291472"/>
            <a:ext cx="479981" cy="479981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985628" y="1291472"/>
            <a:ext cx="479981" cy="479981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65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795105"/>
            <a:ext cx="5638800" cy="3946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4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790342"/>
            <a:ext cx="5638800" cy="3956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5" name="직선 화살표 연결선 4"/>
          <p:cNvCxnSpPr/>
          <p:nvPr/>
        </p:nvCxnSpPr>
        <p:spPr>
          <a:xfrm flipH="1" flipV="1">
            <a:off x="6636470" y="2884603"/>
            <a:ext cx="744718" cy="41477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신도리코</a:t>
            </a:r>
            <a:r>
              <a:rPr lang="ko-KR" altLang="en-US" dirty="0"/>
              <a:t> </a:t>
            </a:r>
            <a:r>
              <a:rPr lang="en-US" altLang="ko-KR" dirty="0"/>
              <a:t>3DWOX Desktop x64 - </a:t>
            </a:r>
            <a:r>
              <a:rPr lang="ko-KR" altLang="en-US" dirty="0"/>
              <a:t>사용법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3808428" y="3176833"/>
            <a:ext cx="857839" cy="86726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4465947" y="3129699"/>
            <a:ext cx="857839" cy="86726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358219" y="1291472"/>
            <a:ext cx="479981" cy="479981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985628" y="1291472"/>
            <a:ext cx="479981" cy="479981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277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787165"/>
            <a:ext cx="5638800" cy="3962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6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0" y="1787165"/>
            <a:ext cx="5638800" cy="39608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신도리코</a:t>
            </a:r>
            <a:r>
              <a:rPr lang="ko-KR" altLang="en-US" dirty="0"/>
              <a:t> </a:t>
            </a:r>
            <a:r>
              <a:rPr lang="en-US" altLang="ko-KR" dirty="0"/>
              <a:t>3DWOX Desktop x64 - </a:t>
            </a:r>
            <a:r>
              <a:rPr lang="ko-KR" altLang="en-US" dirty="0"/>
              <a:t>사용법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1065229" y="3054286"/>
            <a:ext cx="669303" cy="23566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3178011" y="3855563"/>
            <a:ext cx="2413262" cy="452487"/>
          </a:xfrm>
          <a:prstGeom prst="roundRect">
            <a:avLst>
              <a:gd name="adj" fmla="val 35417"/>
            </a:avLst>
          </a:prstGeom>
          <a:ln w="381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0.15~0.22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정도로 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사용하는 것을 권장함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" name="직선 화살표 연결선 8"/>
          <p:cNvCxnSpPr>
            <a:stCxn id="8" idx="1"/>
          </p:cNvCxnSpPr>
          <p:nvPr/>
        </p:nvCxnSpPr>
        <p:spPr>
          <a:xfrm flipH="1" flipV="1">
            <a:off x="3035433" y="3255662"/>
            <a:ext cx="142578" cy="8261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 flipV="1">
            <a:off x="7211312" y="2941427"/>
            <a:ext cx="371178" cy="41307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358219" y="1291472"/>
            <a:ext cx="479981" cy="479981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985628" y="1291472"/>
            <a:ext cx="479981" cy="479981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741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197</Words>
  <Application>Microsoft Office PowerPoint</Application>
  <PresentationFormat>와이드스크린</PresentationFormat>
  <Paragraphs>55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맑은 고딕</vt:lpstr>
      <vt:lpstr>Arial</vt:lpstr>
      <vt:lpstr>Office 테마</vt:lpstr>
      <vt:lpstr>3D프린터 – 3DSWox 사용법</vt:lpstr>
      <vt:lpstr>목차</vt:lpstr>
      <vt:lpstr>1. 3D프린터 - 사용법</vt:lpstr>
      <vt:lpstr>2. Autodesk Fusion 360에서 STL 파일 추출하기</vt:lpstr>
      <vt:lpstr>2. Autodesk Fusion 360에서 STL 파일 추출하기</vt:lpstr>
      <vt:lpstr>2. Autodesk Fusion 360에서 STL 파일 추출하기</vt:lpstr>
      <vt:lpstr>3. 신도리코 3DWOX Desktop x64 - 사용법</vt:lpstr>
      <vt:lpstr>3. 신도리코 3DWOX Desktop x64 - 사용법</vt:lpstr>
      <vt:lpstr>3. 신도리코 3DWOX Desktop x64 - 사용법</vt:lpstr>
      <vt:lpstr>3. 신도리코 3DWOX Desktop x64 - 사용법</vt:lpstr>
      <vt:lpstr>3. 신도리코 3DWOX Desktop x64 - 사용법</vt:lpstr>
      <vt:lpstr>3. 신도리코 3DWOX Desktop x64 - 사용법</vt:lpstr>
      <vt:lpstr>4. 신도리코 3DWOX - 사용법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312</cp:revision>
  <dcterms:created xsi:type="dcterms:W3CDTF">2022-05-20T11:00:45Z</dcterms:created>
  <dcterms:modified xsi:type="dcterms:W3CDTF">2022-09-09T10:36:50Z</dcterms:modified>
</cp:coreProperties>
</file>