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8" r:id="rId4"/>
    <p:sldId id="258" r:id="rId5"/>
    <p:sldId id="261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A36B0-0326-4DAA-BCB7-4228FA00933A}" type="datetimeFigureOut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A96B2-D6E1-4780-8215-E8B9A9A6CCE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5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B755D-412C-4744-B468-3A6379CDD0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6371"/>
            <a:ext cx="9144000" cy="605768"/>
          </a:xfrm>
        </p:spPr>
        <p:txBody>
          <a:bodyPr anchor="ctr">
            <a:noAutofit/>
          </a:bodyPr>
          <a:lstStyle>
            <a:lvl1pPr algn="ctr">
              <a:defRPr sz="24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EC62A3-F7FC-6B24-A475-D4AC71AF1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9780"/>
            <a:ext cx="9144000" cy="100062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296EA6-D05F-8BC0-D911-A8072FFB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C5A1-5E7D-45F2-B34F-66EBAEFB5530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4609F-6B27-E099-DFE2-CB666472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A25A14-D35E-B66A-DE71-A94E4EE40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D81EE1-9ACA-9791-BD2B-3260D88BC6DD}"/>
              </a:ext>
            </a:extLst>
          </p:cNvPr>
          <p:cNvCxnSpPr/>
          <p:nvPr userDrawn="1"/>
        </p:nvCxnSpPr>
        <p:spPr>
          <a:xfrm>
            <a:off x="343949" y="1610688"/>
            <a:ext cx="11367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DFDBD9E-C9F7-E720-A7EA-15B875C09D61}"/>
              </a:ext>
            </a:extLst>
          </p:cNvPr>
          <p:cNvCxnSpPr/>
          <p:nvPr userDrawn="1"/>
        </p:nvCxnSpPr>
        <p:spPr>
          <a:xfrm>
            <a:off x="343949" y="2457305"/>
            <a:ext cx="1136708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088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21B6-DBFF-B2CF-5622-657FC1B2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650CEE-CB46-8742-EEE3-B07E4A0EF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30D540-4CC7-42A9-B6D2-80BCC1F9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1EBAE-00AE-4E1D-885F-25DE041B3D7A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01A82D-D36A-BFF4-7C10-70ED90C9A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2DE01-C4D9-F202-11E6-86BFB972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7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DEE0FA-EC60-A92D-9ED8-82A691774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85178D-0592-C9FA-58AC-6A924E721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E1A589-77AB-4EB2-57F2-3BC9C6F2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8A713-0A31-42C3-8EE4-3021CBDF072F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3459EC-3080-2592-DF15-21854754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9571BB-6110-C364-CA1C-446433195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93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1192A-06D2-FBDD-49B7-DE5567E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9AD8CC-522F-7BB8-14D1-11DC1F47D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288BE-2771-B4D1-7B7F-8071BE74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4BA23-5E3A-40E5-90D0-1FB9AE73E1C3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CF58C-E2EB-E22A-03B6-4913C7729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FE4E86-846A-B1D2-3C68-BDA949BC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932A2B-EB5A-1441-69D7-7C70DC2EC64D}"/>
              </a:ext>
            </a:extLst>
          </p:cNvPr>
          <p:cNvCxnSpPr/>
          <p:nvPr userDrawn="1"/>
        </p:nvCxnSpPr>
        <p:spPr>
          <a:xfrm>
            <a:off x="343949" y="385894"/>
            <a:ext cx="1136708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F0153104-804B-2669-4E3E-B9B1A18AAFB9}"/>
              </a:ext>
            </a:extLst>
          </p:cNvPr>
          <p:cNvCxnSpPr/>
          <p:nvPr userDrawn="1"/>
        </p:nvCxnSpPr>
        <p:spPr>
          <a:xfrm>
            <a:off x="343949" y="955674"/>
            <a:ext cx="1136708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69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B5C1B-0275-248F-FB04-0247B7D6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DE9C88-DC59-17FB-9458-11F63A856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83ABC-F0D2-5CB5-96C3-2D027098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582C3-526B-4254-9088-2EEBA5A50790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52354-4503-2FBC-5B65-B9E4B5C35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8F334-9327-D918-9108-CFC74D6F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10B96B-B1F3-43ED-53A9-A580A258E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E0E1B-645F-5A3D-C98E-8220F5FF2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F01FB7-298D-8C94-00B2-71B94F501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E91F54-F0FA-F901-6B61-A15C743B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298C0-417A-4181-A9EB-478AFE25C940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6815B-8EEF-142A-F7D4-EAE0107F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2BFF42-46EC-B33F-5125-BE86F4330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36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F6811-7D98-F92F-EFFE-7BF28ADE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D27C9-DCF0-E61E-A533-105B65F28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8F0441-A479-68C3-CF26-EE2460DF1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07A884-FA20-F94F-A05E-4D958D0C9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34BF24-C84B-9D32-2AA9-998C0E8542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FBA433-3803-EAD7-556E-40154306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2E6B-737C-46C6-9ED8-D7CFCCB0ABDD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A2F054-6A4F-480D-31D2-2FF8BEB56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CEC06A-70DD-8C35-81C5-F5A57403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773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EADC8-6C0C-F98D-4623-4C5E6EA9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251872-A38B-35CF-5BC6-10E0F90B2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21CF2-8998-4324-AC48-356DAEA33310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1885E0-CCCB-5EC2-96C9-F6D6422E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282287-B959-6197-A099-F0A09042E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72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1D83A4-2BB5-9C24-EF7E-20F6ECF6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D961C-92FF-4D2C-AB00-2573F7158618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7D71FE-BB42-8384-9342-0F3E4F938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86CC82-4710-FDD0-52BD-BB218E95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8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D0EB-8BF9-DF50-63A4-581EE27F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0D974A-FEBD-F2ED-A30F-5F272B93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3028EF-E9A1-06E8-532E-AE0955892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F92496-2FDC-5A99-2237-76DFE2F7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E7F12-D716-4B07-AFBA-00A4A6C1EED6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54DB2-94CB-20B4-0690-312D398B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B7C2D8-D7A5-919C-CF6B-F4D6861D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655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805EB-9619-9716-CC71-D08E8388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16150D-0353-DF95-6DEE-7F0CBFA1F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864360-2BA0-1EE2-E705-C2828919B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804427-7103-EDE6-F0D8-795EB03C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5EA8D-3F9A-4700-A929-00C1C6C83A4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3D2B03-388B-8297-18FA-AA29899B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2D8F5-DAB3-0CFE-5DDA-7D05D8DD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58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5CA69E-003A-AF8C-F48E-60D04C0F6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1900"/>
            <a:ext cx="10515600" cy="398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84373-7B3A-A0B0-8214-13B76EC22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289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C47C0B-1916-737A-E881-C797A559FD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5FEFA50D-D0E7-4839-AB3D-2F4B5104119B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8D4BDC-7AED-82F4-7EF4-1B3CB6155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FC4596-D3CA-BA8E-FE0D-79A0E857C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E7CB4D60-7E7E-4B8D-B7F6-D6FFB973FA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39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nda.io/en/latest/miniconda.html#linux-installer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.anaconda.com/miniconda/Miniconda3-py310_23.1.0-1-Linux-x86_64.sh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o.linux-console.net/?p=393#gsc.tab=0" TargetMode="External"/><Relationship Id="rId2" Type="http://schemas.openxmlformats.org/officeDocument/2006/relationships/hyperlink" Target="https://www.shellscript.sh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org/get-started/locally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yolov5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universe.roboflow.com/material-identification/garbage-classification-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ko.linux-console.net/?p=393#gsc.tab=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2BA7F-A791-5C8F-3ED9-CE0BBA9A54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Yolo v5</a:t>
            </a:r>
            <a:br>
              <a:rPr lang="en-US" altLang="ko-KR" dirty="0"/>
            </a:br>
            <a:r>
              <a:rPr lang="en-US" altLang="ko-KR" dirty="0"/>
              <a:t>/ </a:t>
            </a:r>
            <a:r>
              <a:rPr lang="en-US" altLang="ko-KR" dirty="0" err="1"/>
              <a:t>Roboflow</a:t>
            </a:r>
            <a:r>
              <a:rPr lang="en-US" altLang="ko-KR" dirty="0"/>
              <a:t> – Garbage Classification 3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CC58B3-1176-2974-E024-04E6BA4872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2023-04-01</a:t>
            </a:r>
            <a:endParaRPr lang="en-US" altLang="ko-KR" dirty="0"/>
          </a:p>
          <a:p>
            <a:r>
              <a:rPr lang="ko-KR" altLang="en-US" dirty="0" err="1"/>
              <a:t>정도윤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168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 Yolo v5 – </a:t>
            </a:r>
            <a:r>
              <a:rPr lang="ko-KR" altLang="en-US" b="1" dirty="0" err="1"/>
              <a:t>미니콘다</a:t>
            </a:r>
            <a:r>
              <a:rPr lang="en-US" altLang="ko-KR" b="1" dirty="0"/>
              <a:t>(</a:t>
            </a:r>
            <a:r>
              <a:rPr lang="en-US" altLang="ko-KR" b="1" dirty="0" err="1"/>
              <a:t>Miniconda</a:t>
            </a:r>
            <a:r>
              <a:rPr lang="en-US" altLang="ko-KR" b="1" dirty="0"/>
              <a:t>) </a:t>
            </a:r>
            <a:r>
              <a:rPr lang="ko-KR" altLang="en-US" b="1" dirty="0"/>
              <a:t>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검은색 화면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튕길 때 작업하기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384994-6847-68B6-4BD1-F5DF718A3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933" y="1625600"/>
            <a:ext cx="6790268" cy="41516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6FA64C-6A10-9E7F-E87C-CD4A48503DD8}"/>
              </a:ext>
            </a:extLst>
          </p:cNvPr>
          <p:cNvSpPr txBox="1"/>
          <p:nvPr/>
        </p:nvSpPr>
        <p:spPr>
          <a:xfrm>
            <a:off x="1456265" y="5868242"/>
            <a:ext cx="89746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Miniconda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 </a:t>
            </a: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documentation,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docs.conda.io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en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latest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miniconda.html#linux-installers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Accessed by 2023-03-31.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168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5. Yolo v5 – </a:t>
            </a:r>
            <a:r>
              <a:rPr lang="ko-KR" altLang="en-US" b="1" dirty="0" err="1"/>
              <a:t>미니콘다</a:t>
            </a:r>
            <a:r>
              <a:rPr lang="en-US" altLang="ko-KR" b="1" dirty="0"/>
              <a:t>(</a:t>
            </a:r>
            <a:r>
              <a:rPr lang="en-US" altLang="ko-KR" b="1" dirty="0" err="1"/>
              <a:t>Miniconda</a:t>
            </a:r>
            <a:r>
              <a:rPr lang="en-US" altLang="ko-KR" b="1" dirty="0"/>
              <a:t>) </a:t>
            </a:r>
            <a:r>
              <a:rPr lang="ko-KR" altLang="en-US" b="1" dirty="0"/>
              <a:t>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다운로드 명령어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34CE9-2289-4CBF-5DEF-1CBE585B774E}"/>
              </a:ext>
            </a:extLst>
          </p:cNvPr>
          <p:cNvSpPr txBox="1"/>
          <p:nvPr/>
        </p:nvSpPr>
        <p:spPr>
          <a:xfrm>
            <a:off x="1456265" y="1541478"/>
            <a:ext cx="9838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wget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https://repo.anaconda.com/miniconda/Miniconda3-py310_23.1.0-1-Linux-x86_64.sh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6525B0-0EF5-7647-1D42-EBD29DADA499}"/>
              </a:ext>
            </a:extLst>
          </p:cNvPr>
          <p:cNvSpPr txBox="1"/>
          <p:nvPr/>
        </p:nvSpPr>
        <p:spPr>
          <a:xfrm>
            <a:off x="1456265" y="2389817"/>
            <a:ext cx="9838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bash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Miniconda3-py310_23.1.0-1-Linux-x86_64.sh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5D17B-B56E-4483-17D3-D7ED08872F3B}"/>
              </a:ext>
            </a:extLst>
          </p:cNvPr>
          <p:cNvSpPr txBox="1"/>
          <p:nvPr/>
        </p:nvSpPr>
        <p:spPr>
          <a:xfrm>
            <a:off x="1456265" y="209378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 명령어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5F9B6-AA05-0C43-65EB-771A55C4FEE0}"/>
              </a:ext>
            </a:extLst>
          </p:cNvPr>
          <p:cNvSpPr txBox="1"/>
          <p:nvPr/>
        </p:nvSpPr>
        <p:spPr>
          <a:xfrm>
            <a:off x="1456265" y="294211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경로 인식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B247D8-7C2C-D59B-45C1-8D9A3F60438E}"/>
              </a:ext>
            </a:extLst>
          </p:cNvPr>
          <p:cNvSpPr txBox="1"/>
          <p:nvPr/>
        </p:nvSpPr>
        <p:spPr>
          <a:xfrm>
            <a:off x="1456265" y="3290500"/>
            <a:ext cx="9838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export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PATH=“$HOME/miniconda3/bin:$PATH”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C00DC-D70B-0820-5548-0F3873E40FD6}"/>
              </a:ext>
            </a:extLst>
          </p:cNvPr>
          <p:cNvSpPr txBox="1"/>
          <p:nvPr/>
        </p:nvSpPr>
        <p:spPr>
          <a:xfrm>
            <a:off x="1456265" y="377472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버전과 위치 찾기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099F7D-2FA6-9BCF-6A70-DF13AEDE6CA9}"/>
              </a:ext>
            </a:extLst>
          </p:cNvPr>
          <p:cNvSpPr txBox="1"/>
          <p:nvPr/>
        </p:nvSpPr>
        <p:spPr>
          <a:xfrm>
            <a:off x="1456265" y="4123105"/>
            <a:ext cx="9838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which python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~/miniconda3/bin/python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python –V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 3.10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501BD-F8D3-7C57-C0C6-97064C03746E}"/>
              </a:ext>
            </a:extLst>
          </p:cNvPr>
          <p:cNvSpPr txBox="1"/>
          <p:nvPr/>
        </p:nvSpPr>
        <p:spPr>
          <a:xfrm>
            <a:off x="1456265" y="514104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주피터 노트북 설치하기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A7F51-BC92-E577-49EA-BE47126EFA13}"/>
              </a:ext>
            </a:extLst>
          </p:cNvPr>
          <p:cNvSpPr txBox="1"/>
          <p:nvPr/>
        </p:nvSpPr>
        <p:spPr>
          <a:xfrm>
            <a:off x="1456265" y="5489428"/>
            <a:ext cx="9838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091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6. Yolo v5 – </a:t>
            </a:r>
            <a:r>
              <a:rPr lang="en-US" altLang="ko-KR" b="1" dirty="0" err="1"/>
              <a:t>jupyter</a:t>
            </a:r>
            <a:r>
              <a:rPr lang="en-US" altLang="ko-KR" b="1" dirty="0"/>
              <a:t> notebook </a:t>
            </a:r>
            <a:r>
              <a:rPr lang="ko-KR" altLang="en-US" b="1" dirty="0"/>
              <a:t>환경설정 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환경설정 만들기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34CE9-2289-4CBF-5DEF-1CBE585B774E}"/>
              </a:ext>
            </a:extLst>
          </p:cNvPr>
          <p:cNvSpPr txBox="1"/>
          <p:nvPr/>
        </p:nvSpPr>
        <p:spPr>
          <a:xfrm>
            <a:off x="1456265" y="1541478"/>
            <a:ext cx="98382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 --generate-config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951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7. Yolo v5 – </a:t>
            </a:r>
            <a:r>
              <a:rPr lang="en-US" altLang="ko-KR" b="1" dirty="0" err="1"/>
              <a:t>jupyter</a:t>
            </a:r>
            <a:r>
              <a:rPr lang="en-US" altLang="ko-KR" b="1" dirty="0"/>
              <a:t> notebook </a:t>
            </a:r>
            <a:r>
              <a:rPr lang="ko-KR" altLang="en-US" b="1" dirty="0"/>
              <a:t>백그라운드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백그라운드 실행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34CE9-2289-4CBF-5DEF-1CBE585B774E}"/>
              </a:ext>
            </a:extLst>
          </p:cNvPr>
          <p:cNvSpPr txBox="1"/>
          <p:nvPr/>
        </p:nvSpPr>
        <p:spPr>
          <a:xfrm>
            <a:off x="839045" y="2509866"/>
            <a:ext cx="3863340" cy="230832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#!/bin/bash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if [ "$1" = "run" ]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echo "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 start"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nohup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 &amp;</a:t>
            </a:r>
          </a:p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elif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[ "$1" = "stop" ]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then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pkill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-9 -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ef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-notebook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echo "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 stop"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else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     echo "insert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args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run / stop"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fi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07A7B-1CCE-5269-E887-0A9A3040AA95}"/>
              </a:ext>
            </a:extLst>
          </p:cNvPr>
          <p:cNvSpPr txBox="1"/>
          <p:nvPr/>
        </p:nvSpPr>
        <p:spPr>
          <a:xfrm>
            <a:off x="838199" y="4965256"/>
            <a:ext cx="38633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쉘 스크립트에 대한 자세한 튜토리얼은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https://www.shellscript.sh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참고하면 좋다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BD4F-68F0-329C-D187-AD4E859CB14C}"/>
              </a:ext>
            </a:extLst>
          </p:cNvPr>
          <p:cNvSpPr txBox="1"/>
          <p:nvPr/>
        </p:nvSpPr>
        <p:spPr>
          <a:xfrm>
            <a:off x="838199" y="18096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Notebook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 하나의 프로그램이기 때문에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터미널을 종료하면 꺼진다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이를 방지하기 위해 백그라운드로 실행하는 방법에 대해서 소개하겠다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4E33-63B0-3C4F-844E-A5B7EAE062AD}"/>
              </a:ext>
            </a:extLst>
          </p:cNvPr>
          <p:cNvSpPr txBox="1"/>
          <p:nvPr/>
        </p:nvSpPr>
        <p:spPr>
          <a:xfrm>
            <a:off x="838199" y="5600416"/>
            <a:ext cx="10805160" cy="41549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100" b="1" dirty="0">
              <a:latin typeface="나눔고딕" panose="020D0604000000000000" pitchFamily="50" charset="-127"/>
              <a:ea typeface="나눔고딕" panose="020D0604000000000000" pitchFamily="50" charset="-127"/>
              <a:hlinkClick r:id="rId3"/>
            </a:endParaRPr>
          </a:p>
          <a:p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딥러닝에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목마른 사람들을 위한 </a:t>
            </a:r>
            <a:r>
              <a:rPr lang="en-US" altLang="ko-KR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개인용 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GPU </a:t>
            </a: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학습 서버 구축부터 </a:t>
            </a:r>
            <a:r>
              <a:rPr lang="ko-KR" altLang="en-US" sz="10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딥러닝까지</a:t>
            </a:r>
            <a:r>
              <a:rPr lang="en-US" altLang="ko-KR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BJPUBLIC, p31.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900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8. Yolo v5 – </a:t>
            </a:r>
            <a:r>
              <a:rPr lang="en-US" altLang="ko-KR" sz="2400" b="1" dirty="0" err="1"/>
              <a:t>pytorch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설치하기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주의사항</a:t>
            </a:r>
            <a:r>
              <a:rPr lang="en-US" altLang="ko-KR" sz="2400" b="1" dirty="0"/>
              <a:t>) (1)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BD4F-68F0-329C-D187-AD4E859CB14C}"/>
              </a:ext>
            </a:extLst>
          </p:cNvPr>
          <p:cNvSpPr txBox="1"/>
          <p:nvPr/>
        </p:nvSpPr>
        <p:spPr>
          <a:xfrm>
            <a:off x="1456265" y="15153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설치할 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주의할 점은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CUDA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버전과 일치해야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AE4D6D-93CC-7B38-DDA6-833315AE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4350"/>
            <a:ext cx="6443133" cy="38324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6D0932-0FB2-11D7-46E8-FF445946EEBB}"/>
              </a:ext>
            </a:extLst>
          </p:cNvPr>
          <p:cNvSpPr txBox="1"/>
          <p:nvPr/>
        </p:nvSpPr>
        <p:spPr>
          <a:xfrm>
            <a:off x="838199" y="5846150"/>
            <a:ext cx="10515599" cy="4308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Start Locally |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https://pytorch.org/get-started/locally/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Accessed by 2023-03-31. 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309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9. Yolo v5 – CUDA </a:t>
            </a:r>
            <a:r>
              <a:rPr lang="ko-KR" altLang="en-US" sz="2400" b="1" dirty="0"/>
              <a:t>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90132" y="11557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CUDA 11.8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BD4F-68F0-329C-D187-AD4E859CB14C}"/>
              </a:ext>
            </a:extLst>
          </p:cNvPr>
          <p:cNvSpPr txBox="1"/>
          <p:nvPr/>
        </p:nvSpPr>
        <p:spPr>
          <a:xfrm>
            <a:off x="1490132" y="141350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CUDA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버전은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일치해야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하드웨어에서 지원하는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CUDA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버전에 대해서도 확인해야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271212-2B73-76F5-D934-651DD6B5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7327"/>
            <a:ext cx="7026704" cy="399626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1054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9. Yolo v5 – CUDA </a:t>
            </a:r>
            <a:r>
              <a:rPr lang="ko-KR" altLang="en-US" sz="2400" b="1" dirty="0"/>
              <a:t>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90132" y="11557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CUDA 11.8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BD4F-68F0-329C-D187-AD4E859CB14C}"/>
              </a:ext>
            </a:extLst>
          </p:cNvPr>
          <p:cNvSpPr txBox="1"/>
          <p:nvPr/>
        </p:nvSpPr>
        <p:spPr>
          <a:xfrm>
            <a:off x="1490132" y="141350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예상 설치시간은 다운로드에서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~ 1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 내외 소요된다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용량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2.79GB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이상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FD74A4-93BB-1662-38D3-5B0AC85D4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7647"/>
            <a:ext cx="7824039" cy="350701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47014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10. Yolo v5 – </a:t>
            </a:r>
            <a:r>
              <a:rPr lang="ko-KR" altLang="en-US" sz="2400" b="1" dirty="0"/>
              <a:t>가상환경 구축하기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90132" y="11557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구축하기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BD4F-68F0-329C-D187-AD4E859CB14C}"/>
              </a:ext>
            </a:extLst>
          </p:cNvPr>
          <p:cNvSpPr txBox="1"/>
          <p:nvPr/>
        </p:nvSpPr>
        <p:spPr>
          <a:xfrm>
            <a:off x="728134" y="186365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생성하기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create –n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0A50C2-EECC-B71B-D1DA-344EECC4E3D8}"/>
              </a:ext>
            </a:extLst>
          </p:cNvPr>
          <p:cNvSpPr txBox="1"/>
          <p:nvPr/>
        </p:nvSpPr>
        <p:spPr>
          <a:xfrm>
            <a:off x="728134" y="23990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활성화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activate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DF6A5-EA25-4DBD-07DF-6F769900AF53}"/>
              </a:ext>
            </a:extLst>
          </p:cNvPr>
          <p:cNvSpPr txBox="1"/>
          <p:nvPr/>
        </p:nvSpPr>
        <p:spPr>
          <a:xfrm>
            <a:off x="728134" y="29361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비활성화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deactivate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958C9-7A33-6B82-A73C-04CAE15792E0}"/>
              </a:ext>
            </a:extLst>
          </p:cNvPr>
          <p:cNvSpPr txBox="1"/>
          <p:nvPr/>
        </p:nvSpPr>
        <p:spPr>
          <a:xfrm>
            <a:off x="728134" y="343534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가상환경 지우기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env remove –name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-all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515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11. Yolo v5 – </a:t>
            </a:r>
            <a:r>
              <a:rPr lang="en-US" altLang="ko-KR" sz="2400" b="1" dirty="0" err="1"/>
              <a:t>ipykernel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작동원리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13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90132" y="11557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ipykernel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작동원리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7C6DE4F-4E65-0C61-E154-7E963B513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67" y="1797049"/>
            <a:ext cx="4995333" cy="446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38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12. Yolo v5 – </a:t>
            </a:r>
            <a:r>
              <a:rPr lang="en-US" altLang="ko-KR" sz="2400" b="1" dirty="0" err="1"/>
              <a:t>ipykernel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14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90132" y="1155700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ipykernel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E3607-4ECE-5F8B-81B9-EFB9777636B3}"/>
              </a:ext>
            </a:extLst>
          </p:cNvPr>
          <p:cNvSpPr txBox="1"/>
          <p:nvPr/>
        </p:nvSpPr>
        <p:spPr>
          <a:xfrm>
            <a:off x="728133" y="1863658"/>
            <a:ext cx="848359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activate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4219B-2F79-BE8C-C824-88188F47964C}"/>
              </a:ext>
            </a:extLst>
          </p:cNvPr>
          <p:cNvSpPr txBox="1"/>
          <p:nvPr/>
        </p:nvSpPr>
        <p:spPr>
          <a:xfrm>
            <a:off x="728133" y="2602504"/>
            <a:ext cx="848359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python –m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ipykernel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install –user –name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\ 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--display-name “Python(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0F710-1C1E-F55C-96D9-22EDFB68940D}"/>
              </a:ext>
            </a:extLst>
          </p:cNvPr>
          <p:cNvSpPr txBox="1"/>
          <p:nvPr/>
        </p:nvSpPr>
        <p:spPr>
          <a:xfrm>
            <a:off x="838200" y="3152001"/>
            <a:ext cx="8373532" cy="276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Installed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kernelspec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 ~/.local/share/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jupyter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/kernels/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torchenv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9EBE4A-CB7A-84D3-4AFD-6BF5493A460C}"/>
              </a:ext>
            </a:extLst>
          </p:cNvPr>
          <p:cNvSpPr txBox="1"/>
          <p:nvPr/>
        </p:nvSpPr>
        <p:spPr>
          <a:xfrm>
            <a:off x="728133" y="2233081"/>
            <a:ext cx="8483599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conda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install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ipykernel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A01FB8-0E22-3F23-AE8E-D1CA24E0C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33" y="3620910"/>
            <a:ext cx="2219635" cy="254353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53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Content of tables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7A7A3-12F3-E891-9B33-10410D5AA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895"/>
            <a:ext cx="10515600" cy="5051638"/>
          </a:xfrm>
        </p:spPr>
        <p:txBody>
          <a:bodyPr>
            <a:normAutofit/>
          </a:bodyPr>
          <a:lstStyle/>
          <a:p>
            <a:r>
              <a:rPr lang="en-US" altLang="ko-KR" sz="1400" b="1" dirty="0"/>
              <a:t>1. Deep Server – Environment(Home)</a:t>
            </a:r>
          </a:p>
          <a:p>
            <a:r>
              <a:rPr lang="en-US" altLang="ko-KR" sz="1400" b="1" dirty="0"/>
              <a:t>2. Yolo v5 – </a:t>
            </a:r>
            <a:r>
              <a:rPr lang="ko-KR" altLang="en-US" sz="1400" b="1" dirty="0"/>
              <a:t>리눅스 배포판에서 설치하기</a:t>
            </a:r>
            <a:endParaRPr lang="en-US" altLang="ko-KR" sz="1400" b="1" dirty="0"/>
          </a:p>
          <a:p>
            <a:r>
              <a:rPr lang="en-US" altLang="ko-KR" sz="1400" b="1" dirty="0"/>
              <a:t>3. Yolo v5 – </a:t>
            </a:r>
            <a:r>
              <a:rPr lang="ko-KR" altLang="en-US" sz="1400" b="1" dirty="0"/>
              <a:t>우분투 데스크톱 환경 설치하기</a:t>
            </a:r>
            <a:endParaRPr lang="en-US" altLang="ko-KR" sz="1400" b="1" dirty="0"/>
          </a:p>
          <a:p>
            <a:r>
              <a:rPr lang="en-US" altLang="ko-KR" sz="1400" b="1" dirty="0"/>
              <a:t>4. Yolo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v5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–</a:t>
            </a:r>
            <a:r>
              <a:rPr lang="ko-KR" altLang="en-US" sz="1400" b="1" dirty="0"/>
              <a:t> </a:t>
            </a:r>
            <a:r>
              <a:rPr lang="en-US" altLang="ko-KR" sz="1400" b="1" dirty="0" err="1"/>
              <a:t>xrdp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원격 데스크톱 환경 설치하기</a:t>
            </a:r>
            <a:endParaRPr lang="en-US" altLang="ko-KR" sz="1400" b="1" dirty="0"/>
          </a:p>
          <a:p>
            <a:r>
              <a:rPr lang="en-US" altLang="ko-KR" sz="1400" b="1" dirty="0"/>
              <a:t>5. Yolo v5 – </a:t>
            </a:r>
            <a:r>
              <a:rPr lang="ko-KR" altLang="en-US" sz="1400" b="1" dirty="0" err="1"/>
              <a:t>미니콘다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Miniconda</a:t>
            </a:r>
            <a:r>
              <a:rPr lang="en-US" altLang="ko-KR" sz="1400" b="1" dirty="0"/>
              <a:t>) </a:t>
            </a:r>
            <a:r>
              <a:rPr lang="ko-KR" altLang="en-US" sz="1400" b="1" dirty="0"/>
              <a:t>설치하기</a:t>
            </a:r>
            <a:endParaRPr lang="en-US" altLang="ko-KR" sz="1400" b="1" dirty="0"/>
          </a:p>
          <a:p>
            <a:r>
              <a:rPr lang="en-US" altLang="ko-KR" sz="1400" b="1" dirty="0"/>
              <a:t>6. Yolo v5 – </a:t>
            </a:r>
            <a:r>
              <a:rPr lang="en-US" altLang="ko-KR" sz="1400" b="1" dirty="0" err="1"/>
              <a:t>jupyter</a:t>
            </a:r>
            <a:r>
              <a:rPr lang="en-US" altLang="ko-KR" sz="1400" b="1" dirty="0"/>
              <a:t> notebook </a:t>
            </a:r>
            <a:r>
              <a:rPr lang="ko-KR" altLang="en-US" sz="1400" b="1" dirty="0"/>
              <a:t>환경설정 만들기</a:t>
            </a:r>
            <a:endParaRPr lang="en-US" altLang="ko-KR" sz="1400" b="1" dirty="0"/>
          </a:p>
          <a:p>
            <a:r>
              <a:rPr lang="en-US" altLang="ko-KR" sz="1400" b="1" dirty="0"/>
              <a:t>7. Yolo v5 – </a:t>
            </a:r>
            <a:r>
              <a:rPr lang="en-US" altLang="ko-KR" sz="1400" b="1" dirty="0" err="1"/>
              <a:t>jupyter</a:t>
            </a:r>
            <a:r>
              <a:rPr lang="en-US" altLang="ko-KR" sz="1400" b="1" dirty="0"/>
              <a:t> notebook </a:t>
            </a:r>
            <a:r>
              <a:rPr lang="ko-KR" altLang="en-US" sz="1400" b="1" dirty="0"/>
              <a:t>백그라운드 실행</a:t>
            </a:r>
            <a:endParaRPr lang="en-US" altLang="ko-KR" sz="1400" b="1" dirty="0"/>
          </a:p>
          <a:p>
            <a:r>
              <a:rPr lang="en-US" altLang="ko-KR" sz="1400" b="1" dirty="0"/>
              <a:t>8. Yolo v5 – </a:t>
            </a:r>
            <a:r>
              <a:rPr lang="en-US" altLang="ko-KR" sz="1400" b="1" dirty="0" err="1"/>
              <a:t>pytorch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설치하기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주의사항</a:t>
            </a:r>
            <a:r>
              <a:rPr lang="en-US" altLang="ko-KR" sz="1400" b="1" dirty="0"/>
              <a:t>) (1)</a:t>
            </a:r>
          </a:p>
          <a:p>
            <a:r>
              <a:rPr lang="en-US" altLang="ko-KR" sz="1400" b="1" dirty="0"/>
              <a:t>9. Yolo v5 – CUDA </a:t>
            </a:r>
            <a:r>
              <a:rPr lang="ko-KR" altLang="en-US" sz="1400" b="1" dirty="0"/>
              <a:t>설치하기</a:t>
            </a:r>
            <a:endParaRPr lang="en-US" altLang="ko-KR" sz="1400" b="1" dirty="0"/>
          </a:p>
          <a:p>
            <a:r>
              <a:rPr lang="en-US" altLang="ko-KR" sz="1400" b="1" dirty="0"/>
              <a:t>10. Yolo v5 – </a:t>
            </a:r>
            <a:r>
              <a:rPr lang="ko-KR" altLang="en-US" sz="1400" b="1" dirty="0"/>
              <a:t>가상환경 구축하기</a:t>
            </a:r>
            <a:endParaRPr lang="en-US" altLang="ko-KR" sz="1400" b="1" dirty="0"/>
          </a:p>
          <a:p>
            <a:r>
              <a:rPr lang="en-US" altLang="ko-KR" sz="1400" b="1" dirty="0"/>
              <a:t>11. Yolo v5 – </a:t>
            </a:r>
            <a:r>
              <a:rPr lang="en-US" altLang="ko-KR" sz="1400" b="1" dirty="0" err="1"/>
              <a:t>ipykernel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작동원리</a:t>
            </a:r>
            <a:endParaRPr lang="en-US" altLang="ko-KR" sz="1400" b="1" dirty="0"/>
          </a:p>
          <a:p>
            <a:r>
              <a:rPr lang="en-US" altLang="ko-KR" sz="1400" b="1" dirty="0"/>
              <a:t>12. Yolo v5 – </a:t>
            </a:r>
            <a:r>
              <a:rPr lang="en-US" altLang="ko-KR" sz="1400" b="1" dirty="0" err="1"/>
              <a:t>ipykernel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설치하기</a:t>
            </a:r>
            <a:endParaRPr lang="en-US" altLang="ko-KR" sz="1400" b="1" dirty="0"/>
          </a:p>
          <a:p>
            <a:r>
              <a:rPr lang="en-US" altLang="ko-KR" sz="1400" b="1" dirty="0"/>
              <a:t>13. Yolo v5 – </a:t>
            </a:r>
            <a:r>
              <a:rPr lang="en-US" altLang="ko-KR" sz="1400" b="1" dirty="0" err="1"/>
              <a:t>pytorch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설치하기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conda</a:t>
            </a:r>
            <a:r>
              <a:rPr lang="en-US" altLang="ko-KR" sz="1400" b="1" dirty="0"/>
              <a:t>, pip </a:t>
            </a:r>
            <a:r>
              <a:rPr lang="ko-KR" altLang="en-US" sz="1400" b="1" dirty="0"/>
              <a:t>둘 다 설치</a:t>
            </a:r>
            <a:r>
              <a:rPr lang="en-US" altLang="ko-KR" sz="1400" b="1" dirty="0"/>
              <a:t>) (2)</a:t>
            </a:r>
            <a:endParaRPr lang="ko-KR" altLang="en-US" sz="1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82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13. Yolo v5 – </a:t>
            </a:r>
            <a:r>
              <a:rPr lang="en-US" altLang="ko-KR" sz="2400" b="1" dirty="0" err="1"/>
              <a:t>pytorch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설치하기</a:t>
            </a:r>
            <a:r>
              <a:rPr lang="en-US" altLang="ko-KR" sz="2400" b="1" dirty="0"/>
              <a:t>(</a:t>
            </a:r>
            <a:r>
              <a:rPr lang="en-US" altLang="ko-KR" sz="2400" b="1" dirty="0" err="1"/>
              <a:t>conda</a:t>
            </a:r>
            <a:r>
              <a:rPr lang="en-US" altLang="ko-KR" sz="2400" b="1" dirty="0"/>
              <a:t>, pip </a:t>
            </a:r>
            <a:r>
              <a:rPr lang="ko-KR" altLang="en-US" sz="2400" b="1" dirty="0"/>
              <a:t>둘 다 설치</a:t>
            </a:r>
            <a:r>
              <a:rPr lang="en-US" altLang="ko-KR" sz="2400" b="1" dirty="0"/>
              <a:t>) (2)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ABD4F-68F0-329C-D187-AD4E859CB14C}"/>
              </a:ext>
            </a:extLst>
          </p:cNvPr>
          <p:cNvSpPr txBox="1"/>
          <p:nvPr/>
        </p:nvSpPr>
        <p:spPr>
          <a:xfrm>
            <a:off x="1456265" y="151538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설치할 때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주의할 점은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CUDA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버전과 일치해야 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AE4D6D-93CC-7B38-DDA6-833315AE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34350"/>
            <a:ext cx="6443133" cy="383248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6D0932-0FB2-11D7-46E8-FF445946EEBB}"/>
              </a:ext>
            </a:extLst>
          </p:cNvPr>
          <p:cNvSpPr txBox="1"/>
          <p:nvPr/>
        </p:nvSpPr>
        <p:spPr>
          <a:xfrm>
            <a:off x="838199" y="5846150"/>
            <a:ext cx="10515599" cy="4308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05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Start Locally |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https://pytorch.org/get-started/locally/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Accessed by 2023-03-31. </a:t>
            </a:r>
            <a:endParaRPr lang="ko-KR" altLang="en-US" sz="10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6002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14. Yolo v5 – </a:t>
            </a:r>
            <a:r>
              <a:rPr lang="ko-KR" altLang="en-US" sz="2400" b="1" dirty="0"/>
              <a:t>설치하기</a:t>
            </a:r>
            <a:r>
              <a:rPr lang="en-US" altLang="ko-KR" sz="2400" b="1" dirty="0"/>
              <a:t>(MS </a:t>
            </a:r>
            <a:r>
              <a:rPr lang="ko-KR" altLang="en-US" sz="2400" b="1" dirty="0"/>
              <a:t>윈도우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리눅스</a:t>
            </a:r>
            <a:r>
              <a:rPr lang="en-US" altLang="ko-KR" sz="2400" b="1" dirty="0"/>
              <a:t>)</a:t>
            </a:r>
            <a:endParaRPr lang="ko-KR" altLang="en-US" sz="2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Yolo v5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A4D2806-5F00-9BDD-6EDD-66D6E85B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79600"/>
            <a:ext cx="5257801" cy="361460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50D8A2-0ECC-D368-830D-214D373972D8}"/>
              </a:ext>
            </a:extLst>
          </p:cNvPr>
          <p:cNvSpPr txBox="1"/>
          <p:nvPr/>
        </p:nvSpPr>
        <p:spPr>
          <a:xfrm>
            <a:off x="6824132" y="1879600"/>
            <a:ext cx="4106334" cy="600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clone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https://github.com/ultralytics/yolov5  #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clone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cd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yolov5</a:t>
            </a:r>
          </a:p>
          <a:p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pip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r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requirements.txt  # 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CE53E7-86CA-2C85-6629-2A1CA7DC626A}"/>
              </a:ext>
            </a:extLst>
          </p:cNvPr>
          <p:cNvSpPr txBox="1"/>
          <p:nvPr/>
        </p:nvSpPr>
        <p:spPr>
          <a:xfrm>
            <a:off x="838199" y="5670800"/>
            <a:ext cx="10617201" cy="4308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GitHub - </a:t>
            </a:r>
            <a:r>
              <a:rPr lang="en-US" altLang="ko-KR" sz="1100" b="0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ultralytics</a:t>
            </a:r>
            <a:r>
              <a:rPr lang="en-US" altLang="ko-KR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/yolov5: YOLOv5 </a:t>
            </a:r>
            <a:r>
              <a:rPr lang="ko-KR" altLang="en-US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🚀 </a:t>
            </a:r>
            <a:r>
              <a:rPr lang="en-US" altLang="ko-KR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in </a:t>
            </a:r>
            <a:r>
              <a:rPr lang="en-US" altLang="ko-KR" sz="1100" b="0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PyTorch</a:t>
            </a:r>
            <a:r>
              <a:rPr lang="en-US" altLang="ko-KR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&gt; ONNX &gt; </a:t>
            </a:r>
            <a:r>
              <a:rPr lang="en-US" altLang="ko-KR" sz="1100" b="0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CoreML</a:t>
            </a:r>
            <a:r>
              <a:rPr lang="en-US" altLang="ko-KR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&gt; </a:t>
            </a:r>
            <a:r>
              <a:rPr lang="en-US" altLang="ko-KR" sz="1100" b="0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TFLite</a:t>
            </a:r>
            <a:r>
              <a:rPr lang="en-US" altLang="ko-KR" sz="1100" b="0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ko-KR" altLang="en-US" sz="1100" dirty="0" err="1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ko-KR" altLang="en-US" sz="1100" dirty="0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ko-KR" altLang="en-US" sz="1100" dirty="0" err="1">
                <a:solidFill>
                  <a:srgbClr val="0563C1"/>
                </a:solidFill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ultralytics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/yolov5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Accessed by 2023-03-31.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0934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15. Yolo v5 – Roboflow.com </a:t>
            </a:r>
            <a:r>
              <a:rPr lang="ko-KR" altLang="en-US" sz="2400" b="1" dirty="0"/>
              <a:t>사이트 이용하기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Roboflow.com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이용하기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9F0A55-0B54-816F-15B9-CAE1CD136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65" y="1671973"/>
            <a:ext cx="6714065" cy="40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27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15. Yolo v5 – Roboflow.com </a:t>
            </a:r>
            <a:r>
              <a:rPr lang="ko-KR" altLang="en-US" sz="2400" b="1" dirty="0"/>
              <a:t>사이트 이용하기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Roboflow.com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사이트 이용하기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7AC4C8-F604-E78C-2C86-6C9D8A0EEE3D}"/>
              </a:ext>
            </a:extLst>
          </p:cNvPr>
          <p:cNvSpPr txBox="1"/>
          <p:nvPr/>
        </p:nvSpPr>
        <p:spPr>
          <a:xfrm>
            <a:off x="685800" y="5881909"/>
            <a:ext cx="10820400" cy="4308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 자료</a:t>
            </a:r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GARBAGE CLASSIFICATION 3 Dataset - Overview,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universe.roboflow.com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/</a:t>
            </a:r>
            <a:r>
              <a:rPr lang="ko-KR" altLang="en-US" sz="1100" dirty="0" err="1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material-identification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/garbage-classification-3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Accessed by 2023-03-31.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BC4F85-A1A2-2D45-8993-B062E3280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724" y="1638496"/>
            <a:ext cx="6843098" cy="41395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516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16. Yolo v5 – Select a Model</a:t>
            </a:r>
            <a:endParaRPr lang="ko-KR" altLang="en-US" sz="2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Select a Model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146" name="Picture 2" descr="YOLOv5 Models">
            <a:extLst>
              <a:ext uri="{FF2B5EF4-FFF2-40B4-BE49-F238E27FC236}">
                <a16:creationId xmlns:a16="http://schemas.microsoft.com/office/drawing/2014/main" id="{401858BF-DA6D-17A6-2979-6822FB96E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5" y="2079211"/>
            <a:ext cx="4884476" cy="17012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4283A60-D99C-2645-E959-966951E7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79380"/>
              </p:ext>
            </p:extLst>
          </p:nvPr>
        </p:nvGraphicFramePr>
        <p:xfrm>
          <a:off x="5550810" y="1720423"/>
          <a:ext cx="6255045" cy="4120173"/>
        </p:xfrm>
        <a:graphic>
          <a:graphicData uri="http://schemas.openxmlformats.org/drawingml/2006/table">
            <a:tbl>
              <a:tblPr>
                <a:tableStyleId>{F2DE63D5-997A-4646-A377-4702673A728D}</a:tableStyleId>
              </a:tblPr>
              <a:tblGrid>
                <a:gridCol w="824590">
                  <a:extLst>
                    <a:ext uri="{9D8B030D-6E8A-4147-A177-3AD203B41FA5}">
                      <a16:colId xmlns:a16="http://schemas.microsoft.com/office/drawing/2014/main" val="3957263535"/>
                    </a:ext>
                  </a:extLst>
                </a:gridCol>
                <a:gridCol w="565420">
                  <a:extLst>
                    <a:ext uri="{9D8B030D-6E8A-4147-A177-3AD203B41FA5}">
                      <a16:colId xmlns:a16="http://schemas.microsoft.com/office/drawing/2014/main" val="621191720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3597574844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2639259321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100678393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3205821432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1842414503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708369585"/>
                    </a:ext>
                  </a:extLst>
                </a:gridCol>
                <a:gridCol w="695005">
                  <a:extLst>
                    <a:ext uri="{9D8B030D-6E8A-4147-A177-3AD203B41FA5}">
                      <a16:colId xmlns:a16="http://schemas.microsoft.com/office/drawing/2014/main" val="1871773009"/>
                    </a:ext>
                  </a:extLst>
                </a:gridCol>
              </a:tblGrid>
              <a:tr h="503123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Model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size</a:t>
                      </a:r>
                      <a:b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(pixels)</a:t>
                      </a:r>
                      <a:endParaRPr lang="en-US" sz="10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</a:t>
                      </a: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</a:t>
                      </a:r>
                      <a:b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50-95</a:t>
                      </a:r>
                      <a:endParaRPr lang="en-US" sz="1000" b="1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mAP</a:t>
                      </a: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</a:t>
                      </a:r>
                      <a:b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</a:t>
                      </a:r>
                      <a:endParaRPr lang="en-US" sz="1000" b="1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</a:t>
                      </a:r>
                      <a:b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CPU b1</a:t>
                      </a:r>
                      <a:b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sz="1000" b="1" baseline="30000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ms</a:t>
                      </a:r>
                      <a: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en-US" sz="10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</a:t>
                      </a:r>
                      <a:br>
                        <a:rPr 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V100 b1</a:t>
                      </a:r>
                      <a:b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(ms)</a:t>
                      </a:r>
                      <a:endParaRPr lang="en-US" sz="1000" b="1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Speed</a:t>
                      </a:r>
                      <a:br>
                        <a:rPr lang="en-US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V100 b32</a:t>
                      </a:r>
                      <a:b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(ms)</a:t>
                      </a:r>
                      <a:endParaRPr lang="en-US" sz="1000" b="1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params</a:t>
                      </a:r>
                      <a:b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(M)</a:t>
                      </a:r>
                      <a:endParaRPr lang="en-US" sz="10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FLOPs</a:t>
                      </a:r>
                      <a:br>
                        <a:rPr lang="en-US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b="1" baseline="30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@640 (B)</a:t>
                      </a:r>
                      <a:endParaRPr lang="en-US" sz="1000" b="1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77513"/>
                  </a:ext>
                </a:extLst>
              </a:tr>
              <a:tr h="394340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YOLOv5n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28.0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6.3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0.6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1.9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4.5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597545"/>
                  </a:ext>
                </a:extLst>
              </a:tr>
              <a:tr h="231165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YOLOv5s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37.4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56.8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0.9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7.2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16.5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4565513"/>
                  </a:ext>
                </a:extLst>
              </a:tr>
              <a:tr h="394340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YOLOv5m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45.4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8.2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21.2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49.0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374121"/>
                  </a:ext>
                </a:extLst>
              </a:tr>
              <a:tr h="231165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YOLOv5l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49.0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67.3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430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46.5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109.1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2679068"/>
                  </a:ext>
                </a:extLst>
              </a:tr>
              <a:tr h="231165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YOLOv5x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68.9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766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86.7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205.7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4414195"/>
                  </a:ext>
                </a:extLst>
              </a:tr>
              <a:tr h="394340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YOLOv5n6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36.0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54.4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153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3.2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4.6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9615206"/>
                  </a:ext>
                </a:extLst>
              </a:tr>
              <a:tr h="394340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YOLOv5s6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63.7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385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8.2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3.6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12.6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4781701"/>
                  </a:ext>
                </a:extLst>
              </a:tr>
              <a:tr h="394340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YOLOv5m6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51.3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69.3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887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11.1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35.7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50.0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874698"/>
                  </a:ext>
                </a:extLst>
              </a:tr>
              <a:tr h="394340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YOLOv5l6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1280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53.7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71.3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1784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10.5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76.8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111.4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33726729"/>
                  </a:ext>
                </a:extLst>
              </a:tr>
              <a:tr h="557515">
                <a:tc>
                  <a:txBody>
                    <a:bodyPr/>
                    <a:lstStyle/>
                    <a:p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YOLOv5x6</a:t>
                      </a:r>
                      <a:b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+ </a:t>
                      </a:r>
                      <a:r>
                        <a:rPr lang="en-US" sz="10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TTA</a:t>
                      </a:r>
                      <a:endParaRPr 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1280</a:t>
                      </a:r>
                      <a:b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1536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55.0</a:t>
                      </a:r>
                      <a:b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1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55.8</a:t>
                      </a:r>
                      <a:endParaRPr lang="ko-KR" altLang="en-US" sz="1000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72.7</a:t>
                      </a:r>
                      <a:b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b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72.7</a:t>
                      </a:r>
                      <a:endParaRPr lang="ko-KR" altLang="en-US" sz="100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3136</a:t>
                      </a:r>
                      <a:b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26.2</a:t>
                      </a:r>
                      <a:b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19.4</a:t>
                      </a:r>
                      <a:b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140.7</a:t>
                      </a:r>
                      <a:b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209.8</a:t>
                      </a:r>
                      <a:b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1000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</a:p>
                  </a:txBody>
                  <a:tcPr marL="73655" marR="7365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39744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738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17. Yolo v5 - Source</a:t>
            </a:r>
            <a:endParaRPr lang="ko-KR" altLang="en-US" sz="2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Source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FECDE-B3D6-9059-17CF-6FF290FAA28E}"/>
              </a:ext>
            </a:extLst>
          </p:cNvPr>
          <p:cNvSpPr/>
          <p:nvPr/>
        </p:nvSpPr>
        <p:spPr>
          <a:xfrm>
            <a:off x="838200" y="1868422"/>
            <a:ext cx="7628467" cy="636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import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%cd 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HOME =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os.getcwd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()print(HOME)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E3B0DC-D0F5-006A-A339-5D717D86CA59}"/>
              </a:ext>
            </a:extLst>
          </p:cNvPr>
          <p:cNvSpPr/>
          <p:nvPr/>
        </p:nvSpPr>
        <p:spPr>
          <a:xfrm>
            <a:off x="838200" y="2690048"/>
            <a:ext cx="7628467" cy="15178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from glob import glob 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이미지들의 주소 리스트로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만들어줌</a:t>
            </a:r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train_img_list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glob('/home/rabbitsun2/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/garbage_classification_3/train/images/*.jpg’)</a:t>
            </a:r>
          </a:p>
          <a:p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valid_img_list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glob('/home/rabbitsun2/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/garbage_classification_3/valid/images/*.jpg’)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리스트를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txt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파일로 생성</a:t>
            </a:r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/garbage_classification_3/train.txt', 'w') as f:	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f.write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('\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n'.join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train_img_list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+ '\n’)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/garbage_classification_3/valid.txt', 'w') as f:	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f.write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('\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n'.join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valid_img_list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+ '\n')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C1DA77-14E0-B109-99B7-3CEB36089970}"/>
              </a:ext>
            </a:extLst>
          </p:cNvPr>
          <p:cNvSpPr/>
          <p:nvPr/>
        </p:nvSpPr>
        <p:spPr>
          <a:xfrm>
            <a:off x="838200" y="4392960"/>
            <a:ext cx="7628467" cy="15178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import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data.yaml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', 'r') as f:	data =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yaml.full_load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(f)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#print(data)</a:t>
            </a:r>
          </a:p>
          <a:p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data['train'] = 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/garbage_classification_3/train.txt’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data['valid'] = 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/garbage_classification_3/valid.txt' 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data.yaml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', 'w') as f: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yaml.dump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(data, f)    print(data) </a:t>
            </a:r>
          </a:p>
        </p:txBody>
      </p:sp>
    </p:spTree>
    <p:extLst>
      <p:ext uri="{BB962C8B-B14F-4D97-AF65-F5344CB8AC3E}">
        <p14:creationId xmlns:p14="http://schemas.microsoft.com/office/powerpoint/2010/main" val="1359661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17. Yolo v5 - Source</a:t>
            </a:r>
            <a:endParaRPr lang="ko-KR" altLang="en-US" sz="2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Source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FECDE-B3D6-9059-17CF-6FF290FAA28E}"/>
              </a:ext>
            </a:extLst>
          </p:cNvPr>
          <p:cNvSpPr/>
          <p:nvPr/>
        </p:nvSpPr>
        <p:spPr>
          <a:xfrm>
            <a:off x="2463800" y="1155700"/>
            <a:ext cx="7628467" cy="636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import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os</a:t>
            </a:r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%cd 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HOME =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os.getcwd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()print(HOME)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E3B0DC-D0F5-006A-A339-5D717D86CA59}"/>
              </a:ext>
            </a:extLst>
          </p:cNvPr>
          <p:cNvSpPr/>
          <p:nvPr/>
        </p:nvSpPr>
        <p:spPr>
          <a:xfrm>
            <a:off x="2463799" y="1868434"/>
            <a:ext cx="7628467" cy="1517885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from glob import glob 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#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이미지들의 주소 리스트로 </a:t>
            </a:r>
            <a:r>
              <a:rPr lang="ko-KR" altLang="en-US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만들어줌</a:t>
            </a:r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train_img_list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glob('/home/rabbitsun2/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/garbage_classification_3/train/images/*.jpg’)</a:t>
            </a:r>
          </a:p>
          <a:p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valid_img_list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= glob('/home/rabbitsun2/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/garbage_classification_3/valid/images/*.jpg’)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# 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리스트를 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txt</a:t>
            </a:r>
            <a:r>
              <a:rPr lang="ko-KR" altLang="en-US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파일로 생성</a:t>
            </a:r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/garbage_classification_3/train.txt', 'w') as f:	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f.write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('\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n'.join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train_img_list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+ '\n’)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/garbage_classification_3/valid.txt', 'w') as f:	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f.write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('\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n'.join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valid_img_list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) + '\n')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DC1DA77-14E0-B109-99B7-3CEB36089970}"/>
              </a:ext>
            </a:extLst>
          </p:cNvPr>
          <p:cNvSpPr/>
          <p:nvPr/>
        </p:nvSpPr>
        <p:spPr>
          <a:xfrm>
            <a:off x="2463799" y="3462455"/>
            <a:ext cx="7628467" cy="15178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import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data.yaml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', 'r') as f:	data = 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yaml.full_load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(f)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#print(data)</a:t>
            </a:r>
          </a:p>
          <a:p>
            <a:endParaRPr lang="en-US" altLang="ko-KR" sz="1000" b="0" dirty="0">
              <a:solidFill>
                <a:schemeClr val="tx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data['train'] = 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/garbage_classification_3/train.txt’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data['valid'] = 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/garbage_classification_3/valid.txt' with open('/home/rabbitsun2/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data.yaml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', 'w') as f:</a:t>
            </a:r>
          </a:p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	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yaml.dump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(data, f)    print(data)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D341A99-AA63-74CA-3295-12E8ABFA4650}"/>
              </a:ext>
            </a:extLst>
          </p:cNvPr>
          <p:cNvSpPr/>
          <p:nvPr/>
        </p:nvSpPr>
        <p:spPr>
          <a:xfrm>
            <a:off x="2633133" y="4980340"/>
            <a:ext cx="7459133" cy="9384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{'names': ['BIODEGRADABLE', 'CARDBOARD', 'GLASS', 'METAL', 'PAPER', 'PLASTIC'], '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nc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': 6, '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': {'license': 'CC BY 4.0', 'project': 'garbage-classification-3', '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url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': 'https://universe.roboflow.com/material-identification/garbage-classification-3/dataset/2', 'version': 2, 'workspace': 'material-identification'}, 'test': '../test/images', 'train': 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/garbage_classification_3/train.txt', '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val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': '../valid/images', 'valid': '/home/rabbitsun2/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/garbage_classification_3/valid.txt'}</a:t>
            </a:r>
          </a:p>
        </p:txBody>
      </p:sp>
    </p:spTree>
    <p:extLst>
      <p:ext uri="{BB962C8B-B14F-4D97-AF65-F5344CB8AC3E}">
        <p14:creationId xmlns:p14="http://schemas.microsoft.com/office/powerpoint/2010/main" val="4116950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1" dirty="0"/>
              <a:t>17. Yolo v5 - Source</a:t>
            </a:r>
            <a:endParaRPr lang="ko-KR" altLang="en-US" sz="2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456265" y="1257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Source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3FECDE-B3D6-9059-17CF-6FF290FAA28E}"/>
              </a:ext>
            </a:extLst>
          </p:cNvPr>
          <p:cNvSpPr/>
          <p:nvPr/>
        </p:nvSpPr>
        <p:spPr>
          <a:xfrm>
            <a:off x="2463800" y="1182932"/>
            <a:ext cx="7628467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%cd /home/rabbitsun2/yolov5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21AF264-6821-7759-16CC-59BFE9E8F3E2}"/>
              </a:ext>
            </a:extLst>
          </p:cNvPr>
          <p:cNvSpPr/>
          <p:nvPr/>
        </p:nvSpPr>
        <p:spPr>
          <a:xfrm>
            <a:off x="2463800" y="1534583"/>
            <a:ext cx="7628467" cy="636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!python train.py --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img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640 --batch 16 --epochs 20 --data /home/rabbitsun2/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jupyter_notebook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roboflow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/garbage_classification_3/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data.yaml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--</a:t>
            </a:r>
            <a:r>
              <a:rPr lang="en-US" altLang="ko-KR" sz="1000" b="0" dirty="0" err="1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cfg</a:t>
            </a:r>
            <a:r>
              <a:rPr lang="en-US" altLang="ko-KR" sz="1000" b="0" dirty="0">
                <a:solidFill>
                  <a:schemeClr val="tx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./models/yolov5s.yaml --weights yolov5s.pt --name yolov5_coco</a:t>
            </a:r>
          </a:p>
        </p:txBody>
      </p:sp>
    </p:spTree>
    <p:extLst>
      <p:ext uri="{BB962C8B-B14F-4D97-AF65-F5344CB8AC3E}">
        <p14:creationId xmlns:p14="http://schemas.microsoft.com/office/powerpoint/2010/main" val="220308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Content of tables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7A7A3-12F3-E891-9B33-10410D5AA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895"/>
            <a:ext cx="10515600" cy="5051638"/>
          </a:xfrm>
        </p:spPr>
        <p:txBody>
          <a:bodyPr>
            <a:normAutofit/>
          </a:bodyPr>
          <a:lstStyle/>
          <a:p>
            <a:r>
              <a:rPr lang="en-US" altLang="ko-KR" sz="1400" b="1" dirty="0"/>
              <a:t>14. Yolo v5 – </a:t>
            </a:r>
            <a:r>
              <a:rPr lang="ko-KR" altLang="en-US" sz="1400" b="1" dirty="0"/>
              <a:t>설치하기</a:t>
            </a:r>
            <a:r>
              <a:rPr lang="en-US" altLang="ko-KR" sz="1400" b="1" dirty="0"/>
              <a:t>(MS </a:t>
            </a:r>
            <a:r>
              <a:rPr lang="ko-KR" altLang="en-US" sz="1400" b="1" dirty="0"/>
              <a:t>윈도우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리눅스</a:t>
            </a:r>
            <a:r>
              <a:rPr lang="en-US" altLang="ko-KR" sz="1400" b="1" dirty="0"/>
              <a:t>)</a:t>
            </a:r>
          </a:p>
          <a:p>
            <a:r>
              <a:rPr lang="en-US" altLang="ko-KR" sz="1400" b="1" dirty="0"/>
              <a:t>15. Yolo v5 – Roboflow.com </a:t>
            </a:r>
            <a:r>
              <a:rPr lang="ko-KR" altLang="en-US" sz="1400" b="1" dirty="0"/>
              <a:t>사이트 이용하기</a:t>
            </a:r>
            <a:endParaRPr lang="en-US" altLang="ko-KR" sz="1400" b="1" dirty="0"/>
          </a:p>
          <a:p>
            <a:r>
              <a:rPr lang="en-US" altLang="ko-KR" sz="1400" b="1" dirty="0"/>
              <a:t>16. Yolo v5 – Select a Model</a:t>
            </a:r>
          </a:p>
          <a:p>
            <a:r>
              <a:rPr lang="en-US" altLang="ko-KR" sz="1400" b="1" dirty="0"/>
              <a:t>17. Yolo v5 - Source</a:t>
            </a:r>
            <a:endParaRPr lang="ko-KR" altLang="en-US" sz="1400" b="1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13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Deep Server – Environment(Home)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C5F0FF-0A40-CE72-728A-2435E9373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215" y="1155700"/>
            <a:ext cx="2578252" cy="2333652"/>
          </a:xfrm>
          <a:prstGeom prst="rect">
            <a:avLst/>
          </a:prstGeom>
        </p:spPr>
      </p:pic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1C021C16-8757-4C36-DCDB-671AC65AD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50469"/>
              </p:ext>
            </p:extLst>
          </p:nvPr>
        </p:nvGraphicFramePr>
        <p:xfrm>
          <a:off x="5474423" y="1603348"/>
          <a:ext cx="5918200" cy="34747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3247007459"/>
                    </a:ext>
                  </a:extLst>
                </a:gridCol>
                <a:gridCol w="4584700">
                  <a:extLst>
                    <a:ext uri="{9D8B030D-6E8A-4147-A177-3AD203B41FA5}">
                      <a16:colId xmlns:a16="http://schemas.microsoft.com/office/drawing/2014/main" val="2093989767"/>
                    </a:ext>
                  </a:extLst>
                </a:gridCol>
              </a:tblGrid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8307603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CPU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Intel Xeon E2224 3.4Ghz (4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코어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/4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스레드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b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쿼드코어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(RISC),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스마트 캐시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8MB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128GB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지원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558921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RAM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64GB DDR4</a:t>
                      </a: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(32GB DDR4 + 32GB DDR4)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4896403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VGA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Nvidia Quadro T1000 8GB(DDR6)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45981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Storage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SSD 512 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* </a:t>
                      </a:r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r>
                        <a:rPr lang="ko-KR" altLang="en-US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</a:t>
                      </a:r>
                      <a:endParaRPr lang="en-US" altLang="ko-KR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(Software RAID: 1+0) / 906.08GB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778479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Network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Embedded 1GB 4Port (Intel i350 AM4)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732187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USB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USB 3.0 128GB(Boot USB)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8071989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Power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180W External Power Adapter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4800917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OS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Ubuntu Server 22.04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474995"/>
                  </a:ext>
                </a:extLst>
              </a:tr>
              <a:tr h="262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BIOS Date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HPE, 2020-11-08</a:t>
                      </a:r>
                      <a:endParaRPr lang="ko-KR" altLang="en-US" sz="12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131141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6DE392C7-C250-D43E-994D-9A5648545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862" y="3562534"/>
            <a:ext cx="3155605" cy="1824059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4AA9608-9A15-DE85-9041-6A20FA402AD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94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Deep Server – Environment(Home)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E4AA9608-9A15-DE85-9041-6A20FA402AD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57D6-19DB-7453-7B37-199B194D13C2}"/>
              </a:ext>
            </a:extLst>
          </p:cNvPr>
          <p:cNvSpPr txBox="1"/>
          <p:nvPr/>
        </p:nvSpPr>
        <p:spPr>
          <a:xfrm>
            <a:off x="1574800" y="1155700"/>
            <a:ext cx="6896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HP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Microserver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Gen10 Plus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Nvidia Tesla T4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확장카드 지원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(Deep Learning GPU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보드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단점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Nvidia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가정용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RTX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그래픽카드를 사용할 수 없음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(LP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타입 미지원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173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2. Yolo v5 – </a:t>
            </a:r>
            <a:r>
              <a:rPr lang="ko-KR" altLang="en-US" b="1" dirty="0"/>
              <a:t>리눅스 배포판에서 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4AFA324-21F7-7EF2-8968-0BDC9CE4E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281" y="1155700"/>
            <a:ext cx="6899053" cy="41783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4073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3. Yolo v5 – </a:t>
            </a:r>
            <a:r>
              <a:rPr lang="ko-KR" altLang="en-US" b="1" dirty="0"/>
              <a:t>우분투 데스크톱 환경 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FBB88-06C2-B565-410E-21EBEEFFB772}"/>
              </a:ext>
            </a:extLst>
          </p:cNvPr>
          <p:cNvSpPr txBox="1"/>
          <p:nvPr/>
        </p:nvSpPr>
        <p:spPr>
          <a:xfrm>
            <a:off x="1718733" y="1155700"/>
            <a:ext cx="8348133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1) apt-get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도구 업데이트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update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5238CF-59CE-44AC-DC12-5876F15ECE5E}"/>
              </a:ext>
            </a:extLst>
          </p:cNvPr>
          <p:cNvSpPr txBox="1"/>
          <p:nvPr/>
        </p:nvSpPr>
        <p:spPr>
          <a:xfrm>
            <a:off x="1718733" y="1765300"/>
            <a:ext cx="8348133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2) apt-get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도구 업그레이드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upgrade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705140-9061-1ED4-1EA4-CC4B86AD7E11}"/>
              </a:ext>
            </a:extLst>
          </p:cNvPr>
          <p:cNvSpPr txBox="1"/>
          <p:nvPr/>
        </p:nvSpPr>
        <p:spPr>
          <a:xfrm>
            <a:off x="1718733" y="2374900"/>
            <a:ext cx="8348133" cy="101566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3) desktop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설치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desktop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버전의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firefox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 다른 기본적인 프로그램을 함께 설치하고자 하는 경우 전체 설치를 권장한다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b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 외의 경우 최소 설치만 진행해도 크게 문제되지 않는다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apt-get install ubuntu-desktop (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설치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6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4. Yolo</a:t>
            </a:r>
            <a:r>
              <a:rPr lang="ko-KR" altLang="en-US" b="1" dirty="0"/>
              <a:t> </a:t>
            </a:r>
            <a:r>
              <a:rPr lang="en-US" altLang="ko-KR" b="1" dirty="0"/>
              <a:t>v5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 err="1"/>
              <a:t>xrdp</a:t>
            </a:r>
            <a:r>
              <a:rPr lang="en-US" altLang="ko-KR" b="1" dirty="0"/>
              <a:t> </a:t>
            </a:r>
            <a:r>
              <a:rPr lang="ko-KR" altLang="en-US" b="1" dirty="0"/>
              <a:t>원격 데스크톱 환경 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FBB88-06C2-B565-410E-21EBEEFFB772}"/>
              </a:ext>
            </a:extLst>
          </p:cNvPr>
          <p:cNvSpPr txBox="1"/>
          <p:nvPr/>
        </p:nvSpPr>
        <p:spPr>
          <a:xfrm>
            <a:off x="1718732" y="1561832"/>
            <a:ext cx="83481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apt install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xrdp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45E206-B6EE-F6AA-4F3C-A19E7C0AF98D}"/>
              </a:ext>
            </a:extLst>
          </p:cNvPr>
          <p:cNvSpPr txBox="1"/>
          <p:nvPr/>
        </p:nvSpPr>
        <p:spPr>
          <a:xfrm>
            <a:off x="1718732" y="1924788"/>
            <a:ext cx="83481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systemctl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status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xrdp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CC2340-3443-1D97-61B1-FF74E7AF5125}"/>
              </a:ext>
            </a:extLst>
          </p:cNvPr>
          <p:cNvSpPr txBox="1"/>
          <p:nvPr/>
        </p:nvSpPr>
        <p:spPr>
          <a:xfrm>
            <a:off x="1718732" y="2334401"/>
            <a:ext cx="83481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SSL-Cert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그룹 추가하기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A091E-FDBD-1DD4-2862-0AE231C41F26}"/>
              </a:ext>
            </a:extLst>
          </p:cNvPr>
          <p:cNvSpPr txBox="1"/>
          <p:nvPr/>
        </p:nvSpPr>
        <p:spPr>
          <a:xfrm>
            <a:off x="1718732" y="2650700"/>
            <a:ext cx="83481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adduser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xrdp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ssl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-cert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628D71-C623-195A-586D-E38ADF565648}"/>
              </a:ext>
            </a:extLst>
          </p:cNvPr>
          <p:cNvSpPr txBox="1"/>
          <p:nvPr/>
        </p:nvSpPr>
        <p:spPr>
          <a:xfrm>
            <a:off x="1718732" y="1198876"/>
            <a:ext cx="83481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en-US" altLang="ko-KR" sz="12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xrdp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설치하기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9A1A9B-07A6-2A3C-4FC6-1C4356F56081}"/>
              </a:ext>
            </a:extLst>
          </p:cNvPr>
          <p:cNvSpPr txBox="1"/>
          <p:nvPr/>
        </p:nvSpPr>
        <p:spPr>
          <a:xfrm>
            <a:off x="1718732" y="3026165"/>
            <a:ext cx="834813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방화벽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F2A4E-39F4-E6AD-6535-ED95B7037962}"/>
              </a:ext>
            </a:extLst>
          </p:cNvPr>
          <p:cNvSpPr txBox="1"/>
          <p:nvPr/>
        </p:nvSpPr>
        <p:spPr>
          <a:xfrm>
            <a:off x="1718732" y="3342464"/>
            <a:ext cx="8348133" cy="27699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ufw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allow from 192.168.2.0/24 to any port 3389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60A29E-AF73-1D02-9507-97BFA911F390}"/>
              </a:ext>
            </a:extLst>
          </p:cNvPr>
          <p:cNvSpPr txBox="1"/>
          <p:nvPr/>
        </p:nvSpPr>
        <p:spPr>
          <a:xfrm>
            <a:off x="838200" y="4293321"/>
            <a:ext cx="10805160" cy="46166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참고자료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en-US" altLang="ko-KR" sz="1200" b="1" dirty="0">
              <a:latin typeface="나눔고딕" panose="020D0604000000000000" pitchFamily="50" charset="-127"/>
              <a:ea typeface="나눔고딕" panose="020D0604000000000000" pitchFamily="50" charset="-127"/>
              <a:hlinkClick r:id="rId2"/>
            </a:endParaRPr>
          </a:p>
          <a:p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Ubuntu 20.04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Xrdp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설치하는 방법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  <a:hlinkClick r:id="rId2"/>
              </a:rPr>
              <a:t>https://ko.linux-console.net/?p=393#gsc.tab=0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694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6F9F4-C07B-9C46-76E7-365BE2D8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4. Yolo</a:t>
            </a:r>
            <a:r>
              <a:rPr lang="ko-KR" altLang="en-US" b="1" dirty="0"/>
              <a:t> </a:t>
            </a:r>
            <a:r>
              <a:rPr lang="en-US" altLang="ko-KR" b="1" dirty="0"/>
              <a:t>v5</a:t>
            </a:r>
            <a:r>
              <a:rPr lang="ko-KR" altLang="en-US" b="1" dirty="0"/>
              <a:t> </a:t>
            </a:r>
            <a:r>
              <a:rPr lang="en-US" altLang="ko-KR" b="1" dirty="0"/>
              <a:t>–</a:t>
            </a:r>
            <a:r>
              <a:rPr lang="ko-KR" altLang="en-US" b="1" dirty="0"/>
              <a:t> </a:t>
            </a:r>
            <a:r>
              <a:rPr lang="en-US" altLang="ko-KR" b="1" dirty="0" err="1"/>
              <a:t>xrdp</a:t>
            </a:r>
            <a:r>
              <a:rPr lang="en-US" altLang="ko-KR" b="1" dirty="0"/>
              <a:t> </a:t>
            </a:r>
            <a:r>
              <a:rPr lang="ko-KR" altLang="en-US" b="1" dirty="0"/>
              <a:t>원격 데스크톱 환경 설치하기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9259E-24DE-1635-9964-44970269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2A82-9EBB-4B41-9537-E7151303798C}" type="datetime1">
              <a:rPr lang="ko-KR" altLang="en-US" smtClean="0"/>
              <a:t>2023-04-01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B74223-C140-089A-547D-BE2DA954F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B4D60-7E7E-4B8D-B7F6-D6FFB973FAB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B323C17-9804-0772-113F-748747C915F7}"/>
              </a:ext>
            </a:extLst>
          </p:cNvPr>
          <p:cNvSpPr/>
          <p:nvPr/>
        </p:nvSpPr>
        <p:spPr>
          <a:xfrm>
            <a:off x="838200" y="1155700"/>
            <a:ext cx="546100" cy="546100"/>
          </a:xfrm>
          <a:prstGeom prst="ellips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783163-B965-CF84-F275-224DAED0E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608" y="2086867"/>
            <a:ext cx="59626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0116E4E-E700-1F86-4ADB-6BE0E36E9159}"/>
              </a:ext>
            </a:extLst>
          </p:cNvPr>
          <p:cNvSpPr txBox="1"/>
          <p:nvPr/>
        </p:nvSpPr>
        <p:spPr>
          <a:xfrm>
            <a:off x="1667933" y="171753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vim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/etc/xrdp/startwm.sh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B58186-2A3B-BE90-B7DF-DA1B46C91515}"/>
              </a:ext>
            </a:extLst>
          </p:cNvPr>
          <p:cNvSpPr txBox="1"/>
          <p:nvPr/>
        </p:nvSpPr>
        <p:spPr>
          <a:xfrm>
            <a:off x="1734607" y="4137143"/>
            <a:ext cx="5962651" cy="461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unset DBUS_SESSION_BUS_ADDRESS</a:t>
            </a:r>
          </a:p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unset XDG_RUNTIME_DIR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CBEE5-32FB-5B3A-C5A0-8BD2316E49DB}"/>
              </a:ext>
            </a:extLst>
          </p:cNvPr>
          <p:cNvSpPr txBox="1"/>
          <p:nvPr/>
        </p:nvSpPr>
        <p:spPr>
          <a:xfrm>
            <a:off x="1734607" y="555045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sudo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systemctl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restart 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xrdp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47FDC-E193-3FA9-A67B-D27EA2B67888}"/>
              </a:ext>
            </a:extLst>
          </p:cNvPr>
          <p:cNvSpPr txBox="1"/>
          <p:nvPr/>
        </p:nvSpPr>
        <p:spPr>
          <a:xfrm>
            <a:off x="1734607" y="471309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내용 추가하기 그리고 저장하기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ADCE39-E082-9885-B735-5FCDA00E7029}"/>
              </a:ext>
            </a:extLst>
          </p:cNvPr>
          <p:cNvSpPr txBox="1"/>
          <p:nvPr/>
        </p:nvSpPr>
        <p:spPr>
          <a:xfrm>
            <a:off x="1667932" y="131140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*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검은색 화면</a:t>
            </a:r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또는 튕길 때 작업하기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F87412-7FF7-B52B-CF9F-1912B946355F}"/>
              </a:ext>
            </a:extLst>
          </p:cNvPr>
          <p:cNvSpPr txBox="1"/>
          <p:nvPr/>
        </p:nvSpPr>
        <p:spPr>
          <a:xfrm>
            <a:off x="1734607" y="506208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Esc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키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:</a:t>
            </a:r>
            <a:r>
              <a:rPr lang="en-US" altLang="ko-KR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wq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엔터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091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2341</Words>
  <Application>Microsoft Office PowerPoint</Application>
  <PresentationFormat>와이드스크린</PresentationFormat>
  <Paragraphs>386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Office 테마</vt:lpstr>
      <vt:lpstr>Yolo v5 / Roboflow – Garbage Classification 3</vt:lpstr>
      <vt:lpstr>Content of tables</vt:lpstr>
      <vt:lpstr>Content of tables</vt:lpstr>
      <vt:lpstr>1. Deep Server – Environment(Home)</vt:lpstr>
      <vt:lpstr>1. Deep Server – Environment(Home)</vt:lpstr>
      <vt:lpstr>2. Yolo v5 – 리눅스 배포판에서 설치하기</vt:lpstr>
      <vt:lpstr>3. Yolo v5 – 우분투 데스크톱 환경 설치하기</vt:lpstr>
      <vt:lpstr>4. Yolo v5 – xrdp 원격 데스크톱 환경 설치하기</vt:lpstr>
      <vt:lpstr>4. Yolo v5 – xrdp 원격 데스크톱 환경 설치하기</vt:lpstr>
      <vt:lpstr>5. Yolo v5 – 미니콘다(Miniconda) 설치하기</vt:lpstr>
      <vt:lpstr>5. Yolo v5 – 미니콘다(Miniconda) 설치하기</vt:lpstr>
      <vt:lpstr>6. Yolo v5 – jupyter notebook 환경설정 만들기</vt:lpstr>
      <vt:lpstr>7. Yolo v5 – jupyter notebook 백그라운드 실행</vt:lpstr>
      <vt:lpstr>8. Yolo v5 – pytorch 설치하기(주의사항) (1)</vt:lpstr>
      <vt:lpstr>9. Yolo v5 – CUDA 설치하기</vt:lpstr>
      <vt:lpstr>9. Yolo v5 – CUDA 설치하기</vt:lpstr>
      <vt:lpstr>10. Yolo v5 – 가상환경 구축하기</vt:lpstr>
      <vt:lpstr>11. Yolo v5 – ipykernel 작동원리</vt:lpstr>
      <vt:lpstr>12. Yolo v5 – ipykernel 설치하기</vt:lpstr>
      <vt:lpstr>13. Yolo v5 – pytorch 설치하기(conda, pip 둘 다 설치) (2)</vt:lpstr>
      <vt:lpstr>14. Yolo v5 – 설치하기(MS 윈도우, 리눅스)</vt:lpstr>
      <vt:lpstr>15. Yolo v5 – Roboflow.com 사이트 이용하기</vt:lpstr>
      <vt:lpstr>15. Yolo v5 – Roboflow.com 사이트 이용하기</vt:lpstr>
      <vt:lpstr>16. Yolo v5 – Select a Model</vt:lpstr>
      <vt:lpstr>17. Yolo v5 - Source</vt:lpstr>
      <vt:lpstr>17. Yolo v5 - Source</vt:lpstr>
      <vt:lpstr>17. Yolo v5 - Source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honam</dc:creator>
  <cp:lastModifiedBy>정도윤</cp:lastModifiedBy>
  <cp:revision>473</cp:revision>
  <dcterms:created xsi:type="dcterms:W3CDTF">2023-03-31T01:02:06Z</dcterms:created>
  <dcterms:modified xsi:type="dcterms:W3CDTF">2023-04-01T00:56:01Z</dcterms:modified>
</cp:coreProperties>
</file>