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D34DB2-645E-4171-A875-263ADC747CD2}" type="datetimeFigureOut">
              <a:rPr lang="ko-KR" altLang="en-US" smtClean="0"/>
              <a:t>2023-12-23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059239-9C4E-4B26-8B55-DB3A864981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95395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831AA6-578A-556C-2400-AC076EF986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16646"/>
            <a:ext cx="9144000" cy="739993"/>
          </a:xfrm>
        </p:spPr>
        <p:txBody>
          <a:bodyPr anchor="b">
            <a:normAutofit/>
          </a:bodyPr>
          <a:lstStyle>
            <a:lvl1pPr algn="ctr">
              <a:defRPr sz="40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1CCBBAB-1369-953A-18CE-1A39985612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85438"/>
            <a:ext cx="9144000" cy="149324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3758E5-BDC9-E277-562C-C75557BD5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D8856-E9E3-40F7-B00A-5A759C043FC2}" type="datetime1">
              <a:rPr lang="ko-KR" altLang="en-US" smtClean="0"/>
              <a:t>2023-12-23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72A22B-872E-4402-87A9-C99BBF595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C3C7B8-5ACE-1BD5-7D7C-419CCE9AF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1D871-C8C4-4849-9FE0-B569A58EB120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577D174E-7550-9D64-DFC9-2DA0E98898C6}"/>
              </a:ext>
            </a:extLst>
          </p:cNvPr>
          <p:cNvCxnSpPr/>
          <p:nvPr userDrawn="1"/>
        </p:nvCxnSpPr>
        <p:spPr>
          <a:xfrm>
            <a:off x="343949" y="1484853"/>
            <a:ext cx="1144258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024EF632-4DF4-D9A4-0D3D-D3A24D6173FD}"/>
              </a:ext>
            </a:extLst>
          </p:cNvPr>
          <p:cNvCxnSpPr/>
          <p:nvPr userDrawn="1"/>
        </p:nvCxnSpPr>
        <p:spPr>
          <a:xfrm>
            <a:off x="343949" y="2285331"/>
            <a:ext cx="1144258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6826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184CF2-AF7A-FD5C-E457-5C49430FA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FFC8C93-CE1F-A955-90DC-B88B864142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89BD1D-F263-AAA4-C43D-ECD956625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67A32-A102-4772-BCB2-7BC31238976A}" type="datetime1">
              <a:rPr lang="ko-KR" altLang="en-US" smtClean="0"/>
              <a:t>2023-12-23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AE3BF2-A3ED-DECF-846F-BFF43896B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53080D-15CE-F41A-1E9B-7FCC0F6DA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1D871-C8C4-4849-9FE0-B569A58EB1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2664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725C112-80C9-C27C-DC98-C2EB4A2438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D005EE5-BFD1-D550-95EE-09E370C40B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9C197D-4C81-7635-BCE9-B72FD0549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7D978-565E-431A-B96C-8F9B6C497B02}" type="datetime1">
              <a:rPr lang="ko-KR" altLang="en-US" smtClean="0"/>
              <a:t>2023-12-23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E19892-F7BB-9DD4-A15E-2C55499D8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1A87E5-8BFF-4423-21A3-4884C45E5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1D871-C8C4-4849-9FE0-B569A58EB1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8316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CFD193-0B38-0F14-59FC-27DA409C5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3482"/>
            <a:ext cx="10515600" cy="507330"/>
          </a:xfrm>
        </p:spPr>
        <p:txBody>
          <a:bodyPr>
            <a:normAutofit/>
          </a:bodyPr>
          <a:lstStyle>
            <a:lvl1pPr>
              <a:defRPr sz="28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69D08A-91B1-66BC-97A8-2781C688C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9797"/>
            <a:ext cx="10515600" cy="488899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A9C5FF-7D14-224A-7291-C5A92A62E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7DB47-8091-4BE4-B38B-73669267897D}" type="datetime1">
              <a:rPr lang="ko-KR" altLang="en-US" smtClean="0"/>
              <a:t>2023-12-23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29A0C1-1AB7-8FC1-D83E-C826423BE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77C577-6D12-58EE-B271-0482D4A01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1D871-C8C4-4849-9FE0-B569A58EB120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C9EF5539-DA7D-0928-2377-E9CC2175DD2C}"/>
              </a:ext>
            </a:extLst>
          </p:cNvPr>
          <p:cNvCxnSpPr/>
          <p:nvPr userDrawn="1"/>
        </p:nvCxnSpPr>
        <p:spPr>
          <a:xfrm>
            <a:off x="343949" y="310393"/>
            <a:ext cx="1144258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07A6D2F4-1468-1ED5-C01C-421DC896B568}"/>
              </a:ext>
            </a:extLst>
          </p:cNvPr>
          <p:cNvCxnSpPr/>
          <p:nvPr userDrawn="1"/>
        </p:nvCxnSpPr>
        <p:spPr>
          <a:xfrm>
            <a:off x="343949" y="875979"/>
            <a:ext cx="1144258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8084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648508-4302-2F6C-A3AA-9D083900B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C91295-F33F-0EE4-3CA7-B333339D6B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E5BC9C-C874-F61C-71C4-A33185330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6D982-C168-4330-9448-3095B3E2EE4B}" type="datetime1">
              <a:rPr lang="ko-KR" altLang="en-US" smtClean="0"/>
              <a:t>2023-12-23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90D7F0-80FB-A225-2128-B8B0D45B7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8E7DC5-4D28-F963-98B3-2F724C5D1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1D871-C8C4-4849-9FE0-B569A58EB1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9568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4507A3-AADC-CCFE-2AFA-CBF606EBD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C67916-D89C-5608-94D8-CE64606573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C713EFF-EF59-640F-91A9-019A550F96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D90423-9F20-7583-F3ED-A6CD18038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CAFC4-A1E8-48C9-B3AE-A8EAA56864D6}" type="datetime1">
              <a:rPr lang="ko-KR" altLang="en-US" smtClean="0"/>
              <a:t>2023-12-23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9D77A56-B2F6-FB0E-147E-592F25836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FF3CDBB-5A49-F00F-44C2-F337BB0E0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1D871-C8C4-4849-9FE0-B569A58EB1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563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5F9716-DEA1-9364-FC11-7E3AB7633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5855414-7202-40C2-341E-1FA53CCAA7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12F261A-0014-CB0C-2831-CE9B066051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CFB8682-FB86-BF96-9125-2B635CCE44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697703A-9647-56C6-8104-61859CEA2E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58C9AB8-2BF1-013B-D3D1-88CD390DE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FF03-E7C8-42DF-BC19-C812A7AEB59A}" type="datetime1">
              <a:rPr lang="ko-KR" altLang="en-US" smtClean="0"/>
              <a:t>2023-12-23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0228E52-D021-5E4E-D604-84BCDDC84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B4DB343-C807-7A78-E791-AB6D2FB90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1D871-C8C4-4849-9FE0-B569A58EB1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9392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ADC945-E737-518D-C349-9B27EE2B7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00D8DC4-47A2-76BF-1DFB-B8D8D56E5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1C17B-9B9E-42FE-9BFD-ECEFF32BF7AE}" type="datetime1">
              <a:rPr lang="ko-KR" altLang="en-US" smtClean="0"/>
              <a:t>2023-12-23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8CBA3BD-8CCE-DAE5-1275-28233AC26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277711B-124B-DC49-084D-5EC44CDD4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1D871-C8C4-4849-9FE0-B569A58EB1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8179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D5DD285-1E26-A6CD-FFCC-64A5CB496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15252-802D-40E7-AFB8-CD43F0DD11EE}" type="datetime1">
              <a:rPr lang="ko-KR" altLang="en-US" smtClean="0"/>
              <a:t>2023-12-23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937BB3E-9020-8E1D-179C-BB39EA191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D91F973-D545-9312-408D-9028C2DCC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1D871-C8C4-4849-9FE0-B569A58EB1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5985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E12E53-8F5C-24B6-14EB-21D9DBF57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FA8FD7-C9EA-776E-EF8F-E98DCDF8AC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02ED820-45CC-4DE0-8449-D98DD84A64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E730B62-D7B5-BE90-5B27-511B017E1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0E587-05E2-4956-A41A-98FA1C0F84D4}" type="datetime1">
              <a:rPr lang="ko-KR" altLang="en-US" smtClean="0"/>
              <a:t>2023-12-23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A6E8164-D6D7-0F5B-8A51-525581B04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2E0B676-C707-8AA8-2203-F81808119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1D871-C8C4-4849-9FE0-B569A58EB1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7471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E48D13-4C8A-CC0E-4838-5CA3EF6A1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1967E4C-CCD9-E8F9-C96B-24B9D6F28F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D56A52B-6853-09E7-59D1-BCBCFB5E5E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4BC6054-7A99-69C5-D1DD-119CAC1A0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EAC66-DB35-4D80-8DD6-0AEC01849521}" type="datetime1">
              <a:rPr lang="ko-KR" altLang="en-US" smtClean="0"/>
              <a:t>2023-12-23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712C1D1-3B5B-3DA8-63EA-4E70F3A20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F546C2-3372-9E85-E930-0D1E3A370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1D871-C8C4-4849-9FE0-B569A58EB1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6117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821932F-526A-FB28-CD08-01978340D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44721C-D8DA-3223-FDE7-8EDD69DA2C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F54D71-E673-E202-E04A-25F37A2792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AE9504E8-643A-44BF-97B3-C42AFEFB3710}" type="datetime1">
              <a:rPr lang="ko-KR" altLang="en-US" smtClean="0"/>
              <a:t>2023-12-23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CFE568-6D6B-7A21-05E5-17F470482A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DE11DC-70E0-D8F1-0903-515C8619B1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EE21D871-C8C4-4849-9FE0-B569A58EB12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4236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8A7E36-169F-85C3-4581-C5FE2595A6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ko-KR" sz="2400" dirty="0"/>
              <a:t>Self Driving Car</a:t>
            </a:r>
            <a:br>
              <a:rPr lang="en-US" altLang="ko-KR" sz="2400" dirty="0"/>
            </a:br>
            <a:r>
              <a:rPr lang="en-US" altLang="ko-KR" sz="2400" dirty="0"/>
              <a:t>(Lane Detection)</a:t>
            </a:r>
            <a:endParaRPr lang="ko-KR" altLang="en-US" sz="24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070B631-EAF0-418D-401B-AD050C05A1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>
            <a:normAutofit/>
          </a:bodyPr>
          <a:lstStyle/>
          <a:p>
            <a:r>
              <a:rPr lang="en-US" altLang="ko-KR" sz="1200" dirty="0"/>
              <a:t>2023-12-23(</a:t>
            </a:r>
            <a:r>
              <a:rPr lang="ko-KR" altLang="en-US" sz="1200" dirty="0"/>
              <a:t>토</a:t>
            </a:r>
            <a:r>
              <a:rPr lang="en-US" altLang="ko-KR" sz="1200" dirty="0"/>
              <a:t>)</a:t>
            </a:r>
          </a:p>
          <a:p>
            <a:r>
              <a:rPr lang="ko-KR" altLang="en-US" sz="1200" dirty="0"/>
              <a:t>호남대학교 대학원</a:t>
            </a:r>
            <a:endParaRPr lang="en-US" altLang="ko-KR" sz="1200" dirty="0"/>
          </a:p>
          <a:p>
            <a:r>
              <a:rPr lang="ko-KR" altLang="en-US" sz="1200" dirty="0"/>
              <a:t>컴퓨터공학과 석사과정</a:t>
            </a:r>
            <a:r>
              <a:rPr lang="en-US" altLang="ko-KR" sz="1200" dirty="0"/>
              <a:t>(2</a:t>
            </a:r>
            <a:r>
              <a:rPr lang="ko-KR" altLang="en-US" sz="1200" dirty="0"/>
              <a:t>학기</a:t>
            </a:r>
            <a:r>
              <a:rPr lang="en-US" altLang="ko-KR" sz="1200" dirty="0"/>
              <a:t>)</a:t>
            </a:r>
          </a:p>
          <a:p>
            <a:r>
              <a:rPr lang="ko-KR" altLang="en-US" sz="1200" dirty="0" err="1"/>
              <a:t>정도윤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467797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0B8709-5862-F93C-56D2-E8F816CD9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E3FAF3-37C8-C5E3-BAD2-5E8C59923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프로젝트 소개</a:t>
            </a:r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프로세스</a:t>
            </a:r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차선 인식</a:t>
            </a:r>
            <a:endParaRPr lang="en-US" altLang="ko-KR" dirty="0"/>
          </a:p>
          <a:p>
            <a:r>
              <a:rPr lang="en-US" altLang="ko-KR" dirty="0"/>
              <a:t>4. </a:t>
            </a:r>
            <a:r>
              <a:rPr lang="ko-KR" altLang="en-US" dirty="0"/>
              <a:t>차선 인식</a:t>
            </a:r>
            <a:r>
              <a:rPr lang="en-US" altLang="ko-KR" dirty="0"/>
              <a:t>(</a:t>
            </a:r>
            <a:r>
              <a:rPr lang="ko-KR" altLang="en-US" dirty="0"/>
              <a:t>필터 처리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320136-047D-81E2-1A7F-573D1E325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ECA97-C136-4E19-ABD7-3E4A4514AD6D}" type="datetime1">
              <a:rPr lang="ko-KR" altLang="en-US" smtClean="0"/>
              <a:t>2023-12-23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FE1ACB7-8AA8-E0E8-BEA3-EA1BE9A2B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1D871-C8C4-4849-9FE0-B569A58EB12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8768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C7E6D0-D626-B679-8080-44E9A1A61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프로젝트 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C42472-FD76-80FD-C13E-56D7B346D3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400" dirty="0"/>
              <a:t>자율주행차에서 차선을 인식할 수 있는 </a:t>
            </a:r>
            <a:r>
              <a:rPr lang="en-US" altLang="ko-KR" sz="1400" dirty="0"/>
              <a:t>OpenCV</a:t>
            </a:r>
            <a:r>
              <a:rPr lang="ko-KR" altLang="en-US" sz="1400" dirty="0"/>
              <a:t>의 알고리즘</a:t>
            </a:r>
            <a:r>
              <a:rPr lang="en-US" altLang="ko-KR" sz="1400" dirty="0"/>
              <a:t>(Canny Edge, </a:t>
            </a:r>
            <a:r>
              <a:rPr lang="en-US" altLang="ko-KR" sz="1400" dirty="0" err="1"/>
              <a:t>HoughLine</a:t>
            </a:r>
            <a:r>
              <a:rPr lang="en-US" altLang="ko-KR" sz="1400" dirty="0"/>
              <a:t>)</a:t>
            </a:r>
            <a:r>
              <a:rPr lang="ko-KR" altLang="en-US" sz="1400" dirty="0"/>
              <a:t>을 수행할 수 있다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 err="1"/>
              <a:t>Tensorflow</a:t>
            </a:r>
            <a:r>
              <a:rPr lang="en-US" altLang="ko-KR" sz="1400" dirty="0"/>
              <a:t> 2.4</a:t>
            </a:r>
            <a:r>
              <a:rPr lang="ko-KR" altLang="en-US" sz="1400" dirty="0"/>
              <a:t>를 통해 이미지 학습</a:t>
            </a:r>
            <a:r>
              <a:rPr lang="en-US" altLang="ko-KR" sz="1400" dirty="0"/>
              <a:t>, </a:t>
            </a:r>
            <a:r>
              <a:rPr lang="ko-KR" altLang="en-US" sz="1400" dirty="0"/>
              <a:t>각도</a:t>
            </a:r>
            <a:r>
              <a:rPr lang="en-US" altLang="ko-KR" sz="1400" dirty="0"/>
              <a:t>, </a:t>
            </a:r>
            <a:r>
              <a:rPr lang="ko-KR" altLang="en-US" sz="1400" dirty="0"/>
              <a:t>방향 학습을 수행할 수 있다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인공지능 학습 모델</a:t>
            </a:r>
            <a:r>
              <a:rPr lang="en-US" altLang="ko-KR" sz="1400" dirty="0"/>
              <a:t>(h5</a:t>
            </a:r>
            <a:r>
              <a:rPr lang="ko-KR" altLang="en-US" sz="1400" dirty="0"/>
              <a:t>파일</a:t>
            </a:r>
            <a:r>
              <a:rPr lang="en-US" altLang="ko-KR" sz="1400" dirty="0"/>
              <a:t>)</a:t>
            </a:r>
            <a:r>
              <a:rPr lang="ko-KR" altLang="en-US" sz="1400" dirty="0"/>
              <a:t>을 바탕으로 </a:t>
            </a:r>
            <a:r>
              <a:rPr lang="en-US" altLang="ko-KR" sz="1400" dirty="0"/>
              <a:t>lane detection</a:t>
            </a:r>
            <a:r>
              <a:rPr lang="ko-KR" altLang="en-US" sz="1400" dirty="0"/>
              <a:t>을 검증할 수 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F74D55-C950-D83C-2E19-F61A320E6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7DB47-8091-4BE4-B38B-73669267897D}" type="datetime1">
              <a:rPr lang="ko-KR" altLang="en-US" smtClean="0"/>
              <a:t>2023-12-23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8DC9A2B-E22E-76CC-7855-0D23DFC56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1D871-C8C4-4849-9FE0-B569A58EB12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2027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5EF544-E335-E75A-5919-E9989705A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프로세스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EFDED2-C1E6-2258-2A7F-B0F6D21F3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7DB47-8091-4BE4-B38B-73669267897D}" type="datetime1">
              <a:rPr lang="ko-KR" altLang="en-US" smtClean="0"/>
              <a:t>2023-12-23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EBB030E-2F6F-2F5A-F2FA-743405479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1D871-C8C4-4849-9FE0-B569A58EB120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97F736E2-17CC-3857-F510-69197647A083}"/>
              </a:ext>
            </a:extLst>
          </p:cNvPr>
          <p:cNvSpPr/>
          <p:nvPr/>
        </p:nvSpPr>
        <p:spPr>
          <a:xfrm>
            <a:off x="491069" y="2650066"/>
            <a:ext cx="1303867" cy="465667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시작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19131A2-FA04-C2DD-92ED-3153E6233790}"/>
              </a:ext>
            </a:extLst>
          </p:cNvPr>
          <p:cNvSpPr/>
          <p:nvPr/>
        </p:nvSpPr>
        <p:spPr>
          <a:xfrm>
            <a:off x="4233336" y="2650066"/>
            <a:ext cx="1314450" cy="46566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자동차</a:t>
            </a:r>
            <a:r>
              <a:rPr lang="en-US" altLang="ko-KR" sz="105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5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움직이기</a:t>
            </a:r>
            <a:endParaRPr lang="en-US" altLang="ko-KR" sz="105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sz="105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05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촬영</a:t>
            </a:r>
            <a:r>
              <a:rPr lang="en-US" altLang="ko-KR" sz="105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105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60E21C1-5FAA-F095-483C-FC3DBFFFC205}"/>
              </a:ext>
            </a:extLst>
          </p:cNvPr>
          <p:cNvSpPr/>
          <p:nvPr/>
        </p:nvSpPr>
        <p:spPr>
          <a:xfrm>
            <a:off x="5808135" y="2650068"/>
            <a:ext cx="1938867" cy="46566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수집된 사진</a:t>
            </a:r>
            <a:endParaRPr lang="en-US" altLang="ko-KR" sz="105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sz="105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-&gt; GPU</a:t>
            </a:r>
            <a:r>
              <a:rPr lang="ko-KR" altLang="en-US" sz="105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가 달린 컴퓨터로 학습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C6786CE-BD48-D162-7B35-CED878AA7ACD}"/>
              </a:ext>
            </a:extLst>
          </p:cNvPr>
          <p:cNvSpPr txBox="1"/>
          <p:nvPr/>
        </p:nvSpPr>
        <p:spPr>
          <a:xfrm>
            <a:off x="5789084" y="3221364"/>
            <a:ext cx="1938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Training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4B65A7A-9AFF-0E35-62C6-CAF4557AEE7E}"/>
              </a:ext>
            </a:extLst>
          </p:cNvPr>
          <p:cNvSpPr txBox="1"/>
          <p:nvPr/>
        </p:nvSpPr>
        <p:spPr>
          <a:xfrm>
            <a:off x="3924302" y="3194860"/>
            <a:ext cx="1938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Scarp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A1B487D-56CF-0F37-97D2-B25BF865EA94}"/>
              </a:ext>
            </a:extLst>
          </p:cNvPr>
          <p:cNvSpPr/>
          <p:nvPr/>
        </p:nvSpPr>
        <p:spPr>
          <a:xfrm>
            <a:off x="9031817" y="3685354"/>
            <a:ext cx="1468968" cy="22569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실행</a:t>
            </a:r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A7EFFFE6-40E4-D58D-E90A-1327C62F4712}"/>
              </a:ext>
            </a:extLst>
          </p:cNvPr>
          <p:cNvSpPr/>
          <p:nvPr/>
        </p:nvSpPr>
        <p:spPr>
          <a:xfrm>
            <a:off x="1794936" y="2751666"/>
            <a:ext cx="647699" cy="25400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다이아몬드 18">
            <a:extLst>
              <a:ext uri="{FF2B5EF4-FFF2-40B4-BE49-F238E27FC236}">
                <a16:creationId xmlns:a16="http://schemas.microsoft.com/office/drawing/2014/main" id="{A3A0254C-6AFC-53AC-77A5-B03FBDFAA327}"/>
              </a:ext>
            </a:extLst>
          </p:cNvPr>
          <p:cNvSpPr/>
          <p:nvPr/>
        </p:nvSpPr>
        <p:spPr>
          <a:xfrm>
            <a:off x="8394701" y="2345266"/>
            <a:ext cx="2743200" cy="1109133"/>
          </a:xfrm>
          <a:prstGeom prst="diamond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학습 모델</a:t>
            </a:r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(h5) </a:t>
            </a:r>
            <a:b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파일이 차량 </a:t>
            </a:r>
            <a:br>
              <a:rPr lang="en-US" altLang="ko-KR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개발 환경에 </a:t>
            </a:r>
            <a:br>
              <a:rPr lang="en-US" altLang="ko-KR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부합할 경우</a:t>
            </a:r>
            <a:endParaRPr lang="ko-KR" altLang="en-US" sz="1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AC961A7A-5ABE-478C-FACA-D7F66E457512}"/>
              </a:ext>
            </a:extLst>
          </p:cNvPr>
          <p:cNvCxnSpPr>
            <a:cxnSpLocks/>
            <a:stCxn id="19" idx="2"/>
            <a:endCxn id="17" idx="0"/>
          </p:cNvCxnSpPr>
          <p:nvPr/>
        </p:nvCxnSpPr>
        <p:spPr>
          <a:xfrm>
            <a:off x="9766301" y="3454399"/>
            <a:ext cx="0" cy="230955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CAC0CCCD-B13B-1AE4-10FB-579892338693}"/>
              </a:ext>
            </a:extLst>
          </p:cNvPr>
          <p:cNvCxnSpPr>
            <a:cxnSpLocks/>
            <a:stCxn id="19" idx="3"/>
            <a:endCxn id="18" idx="0"/>
          </p:cNvCxnSpPr>
          <p:nvPr/>
        </p:nvCxnSpPr>
        <p:spPr>
          <a:xfrm flipH="1" flipV="1">
            <a:off x="2315635" y="2751666"/>
            <a:ext cx="8822266" cy="148167"/>
          </a:xfrm>
          <a:prstGeom prst="bentConnector4">
            <a:avLst>
              <a:gd name="adj1" fmla="val -2591"/>
              <a:gd name="adj2" fmla="val 52857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827FEEB-EAD0-BEB0-B514-2F7B9CADDEDF}"/>
              </a:ext>
            </a:extLst>
          </p:cNvPr>
          <p:cNvSpPr/>
          <p:nvPr/>
        </p:nvSpPr>
        <p:spPr>
          <a:xfrm>
            <a:off x="2442635" y="2363774"/>
            <a:ext cx="1468968" cy="136313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자동차</a:t>
            </a:r>
            <a:r>
              <a:rPr lang="en-US" altLang="ko-KR" sz="105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5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내부</a:t>
            </a:r>
            <a:endParaRPr lang="en-US" altLang="ko-KR" sz="105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05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개발환경 구축</a:t>
            </a:r>
            <a:endParaRPr lang="en-US" altLang="ko-KR" sz="105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sz="105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05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예</a:t>
            </a:r>
            <a:r>
              <a:rPr lang="en-US" altLang="ko-KR" sz="105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python 3, </a:t>
            </a:r>
            <a:r>
              <a:rPr lang="en-US" altLang="ko-KR" sz="105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tensorflow</a:t>
            </a:r>
            <a:r>
              <a:rPr lang="en-US" altLang="ko-KR" sz="105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2</a:t>
            </a:r>
            <a:r>
              <a:rPr lang="ko-KR" altLang="en-US" sz="105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 </a:t>
            </a:r>
            <a:br>
              <a:rPr lang="en-US" altLang="ko-KR" sz="1050" b="1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105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설치한다</a:t>
            </a:r>
            <a:r>
              <a:rPr lang="en-US" altLang="ko-KR" sz="105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?)</a:t>
            </a:r>
          </a:p>
          <a:p>
            <a:pPr algn="ctr"/>
            <a:r>
              <a:rPr lang="en-US" altLang="ko-KR" sz="105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Tensorflow</a:t>
            </a:r>
            <a:r>
              <a:rPr lang="en-US" altLang="ko-KR" sz="105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1.14</a:t>
            </a:r>
            <a:r>
              <a:rPr lang="ko-KR" altLang="en-US" sz="105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</a:t>
            </a:r>
            <a:endParaRPr lang="en-US" altLang="ko-KR" sz="105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05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설치한다</a:t>
            </a:r>
            <a:r>
              <a:rPr lang="en-US" altLang="ko-KR" sz="105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</a:p>
          <a:p>
            <a:pPr algn="ctr"/>
            <a:r>
              <a:rPr lang="en-US" altLang="ko-KR" sz="105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WiFi</a:t>
            </a:r>
            <a:r>
              <a:rPr lang="en-US" altLang="ko-KR" sz="105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5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환경 셋팅 등</a:t>
            </a:r>
            <a:r>
              <a:rPr lang="en-US" altLang="ko-KR" sz="105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105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36E9DF4C-F7FE-4438-D834-46D07A49A188}"/>
              </a:ext>
            </a:extLst>
          </p:cNvPr>
          <p:cNvSpPr/>
          <p:nvPr/>
        </p:nvSpPr>
        <p:spPr>
          <a:xfrm>
            <a:off x="3911603" y="2751666"/>
            <a:ext cx="321733" cy="25400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C02F30FC-4E6C-D261-D158-F04DAB5838F3}"/>
              </a:ext>
            </a:extLst>
          </p:cNvPr>
          <p:cNvSpPr/>
          <p:nvPr/>
        </p:nvSpPr>
        <p:spPr>
          <a:xfrm>
            <a:off x="5547786" y="2751666"/>
            <a:ext cx="260349" cy="25400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D78FD032-E2E6-73CC-BDDA-4634B736B38C}"/>
              </a:ext>
            </a:extLst>
          </p:cNvPr>
          <p:cNvSpPr/>
          <p:nvPr/>
        </p:nvSpPr>
        <p:spPr>
          <a:xfrm>
            <a:off x="7743828" y="2751666"/>
            <a:ext cx="650873" cy="25400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다이아몬드 25">
            <a:extLst>
              <a:ext uri="{FF2B5EF4-FFF2-40B4-BE49-F238E27FC236}">
                <a16:creationId xmlns:a16="http://schemas.microsoft.com/office/drawing/2014/main" id="{0501790F-376D-16DA-0832-E955670ECEA9}"/>
              </a:ext>
            </a:extLst>
          </p:cNvPr>
          <p:cNvSpPr/>
          <p:nvPr/>
        </p:nvSpPr>
        <p:spPr>
          <a:xfrm>
            <a:off x="8394701" y="4139796"/>
            <a:ext cx="2743200" cy="950301"/>
          </a:xfrm>
          <a:prstGeom prst="diamond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트랙을 </a:t>
            </a:r>
            <a:br>
              <a:rPr lang="en-US" altLang="ko-KR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올바르게 </a:t>
            </a:r>
            <a:br>
              <a:rPr lang="en-US" altLang="ko-KR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인식 못할 경우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D970F0B3-55BC-F1F3-2F45-8DC51AC3CA27}"/>
              </a:ext>
            </a:extLst>
          </p:cNvPr>
          <p:cNvCxnSpPr>
            <a:cxnSpLocks/>
          </p:cNvCxnSpPr>
          <p:nvPr/>
        </p:nvCxnSpPr>
        <p:spPr>
          <a:xfrm>
            <a:off x="9766301" y="3908841"/>
            <a:ext cx="0" cy="230955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893722FB-A851-9FBE-2648-AE971F3C11EC}"/>
              </a:ext>
            </a:extLst>
          </p:cNvPr>
          <p:cNvCxnSpPr>
            <a:cxnSpLocks/>
            <a:stCxn id="26" idx="3"/>
            <a:endCxn id="12" idx="0"/>
          </p:cNvCxnSpPr>
          <p:nvPr/>
        </p:nvCxnSpPr>
        <p:spPr>
          <a:xfrm flipH="1" flipV="1">
            <a:off x="1143003" y="2650066"/>
            <a:ext cx="9994898" cy="1964881"/>
          </a:xfrm>
          <a:prstGeom prst="bentConnector4">
            <a:avLst>
              <a:gd name="adj1" fmla="val -4489"/>
              <a:gd name="adj2" fmla="val 14826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FD8482DE-49EB-56FB-6263-98331168D3A5}"/>
              </a:ext>
            </a:extLst>
          </p:cNvPr>
          <p:cNvSpPr txBox="1"/>
          <p:nvPr/>
        </p:nvSpPr>
        <p:spPr>
          <a:xfrm>
            <a:off x="11137901" y="4245614"/>
            <a:ext cx="448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F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DA46D49-F9CD-F303-38C4-2407E56D0C08}"/>
              </a:ext>
            </a:extLst>
          </p:cNvPr>
          <p:cNvSpPr txBox="1"/>
          <p:nvPr/>
        </p:nvSpPr>
        <p:spPr>
          <a:xfrm>
            <a:off x="10919886" y="2398752"/>
            <a:ext cx="448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F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4A19A47-9A37-0AB4-0832-342979EFE359}"/>
              </a:ext>
            </a:extLst>
          </p:cNvPr>
          <p:cNvSpPr txBox="1"/>
          <p:nvPr/>
        </p:nvSpPr>
        <p:spPr>
          <a:xfrm>
            <a:off x="9272064" y="3295314"/>
            <a:ext cx="448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T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F6BD26E8-640D-4FC1-82D2-BBE44895A956}"/>
              </a:ext>
            </a:extLst>
          </p:cNvPr>
          <p:cNvCxnSpPr>
            <a:cxnSpLocks/>
            <a:stCxn id="26" idx="1"/>
          </p:cNvCxnSpPr>
          <p:nvPr/>
        </p:nvCxnSpPr>
        <p:spPr>
          <a:xfrm rot="10800000" flipV="1">
            <a:off x="7640109" y="4614947"/>
            <a:ext cx="754592" cy="478200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E041DC0-73B7-1521-511D-EE11F8D1ADEA}"/>
              </a:ext>
            </a:extLst>
          </p:cNvPr>
          <p:cNvSpPr txBox="1"/>
          <p:nvPr/>
        </p:nvSpPr>
        <p:spPr>
          <a:xfrm>
            <a:off x="8061329" y="4611262"/>
            <a:ext cx="448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T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927E6EFC-A119-2DAD-F6F2-3011CA017AA8}"/>
              </a:ext>
            </a:extLst>
          </p:cNvPr>
          <p:cNvSpPr/>
          <p:nvPr/>
        </p:nvSpPr>
        <p:spPr>
          <a:xfrm>
            <a:off x="6975476" y="5080449"/>
            <a:ext cx="1303867" cy="465667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종료</a:t>
            </a:r>
          </a:p>
        </p:txBody>
      </p:sp>
    </p:spTree>
    <p:extLst>
      <p:ext uri="{BB962C8B-B14F-4D97-AF65-F5344CB8AC3E}">
        <p14:creationId xmlns:p14="http://schemas.microsoft.com/office/powerpoint/2010/main" val="1306147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5EF544-E335-E75A-5919-E9989705A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차선 인식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3B4AE296-478E-692D-13C0-6F897FA6B8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151740"/>
            <a:ext cx="4826000" cy="2907684"/>
          </a:xfrm>
        </p:spPr>
      </p:pic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EFDED2-C1E6-2258-2A7F-B0F6D21F3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7DB47-8091-4BE4-B38B-73669267897D}" type="datetime1">
              <a:rPr lang="ko-KR" altLang="en-US" smtClean="0"/>
              <a:t>2023-12-23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EBB030E-2F6F-2F5A-F2FA-743405479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1D871-C8C4-4849-9FE0-B569A58EB120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F3EF8E-A408-0241-4218-3234E2006C9E}"/>
              </a:ext>
            </a:extLst>
          </p:cNvPr>
          <p:cNvSpPr txBox="1"/>
          <p:nvPr/>
        </p:nvSpPr>
        <p:spPr>
          <a:xfrm>
            <a:off x="838200" y="4221852"/>
            <a:ext cx="381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사진</a:t>
            </a:r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1) Lane Detection – Python </a:t>
            </a:r>
            <a:r>
              <a: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실행 모습</a:t>
            </a:r>
          </a:p>
        </p:txBody>
      </p:sp>
    </p:spTree>
    <p:extLst>
      <p:ext uri="{BB962C8B-B14F-4D97-AF65-F5344CB8AC3E}">
        <p14:creationId xmlns:p14="http://schemas.microsoft.com/office/powerpoint/2010/main" val="1452832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5EF544-E335-E75A-5919-E9989705A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차선 인식</a:t>
            </a:r>
            <a:r>
              <a:rPr lang="en-US" altLang="ko-KR" dirty="0"/>
              <a:t>(</a:t>
            </a:r>
            <a:r>
              <a:rPr lang="ko-KR" altLang="en-US" dirty="0"/>
              <a:t>필터 처리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EFDED2-C1E6-2258-2A7F-B0F6D21F3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7DB47-8091-4BE4-B38B-73669267897D}" type="datetime1">
              <a:rPr lang="ko-KR" altLang="en-US" smtClean="0"/>
              <a:t>2023-12-23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EBB030E-2F6F-2F5A-F2FA-743405479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1D871-C8C4-4849-9FE0-B569A58EB120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78CE0C6-AE59-52E9-9EC1-2EB6FDAF97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2" y="1214967"/>
            <a:ext cx="3810000" cy="1143000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5163C5E-69CB-00C7-5845-1F94DBD1E3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670" y="1214967"/>
            <a:ext cx="3810000" cy="1143000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DFF6902-3104-1133-7D9A-E541ED140F91}"/>
              </a:ext>
            </a:extLst>
          </p:cNvPr>
          <p:cNvSpPr txBox="1"/>
          <p:nvPr/>
        </p:nvSpPr>
        <p:spPr>
          <a:xfrm>
            <a:off x="838202" y="2406934"/>
            <a:ext cx="381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사진</a:t>
            </a:r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2) </a:t>
            </a:r>
            <a:r>
              <a: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차선 인식 실험 </a:t>
            </a:r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90</a:t>
            </a:r>
            <a:r>
              <a: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도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0C3173-E3F9-1D1D-55D5-E2514AC2F659}"/>
              </a:ext>
            </a:extLst>
          </p:cNvPr>
          <p:cNvSpPr txBox="1"/>
          <p:nvPr/>
        </p:nvSpPr>
        <p:spPr>
          <a:xfrm>
            <a:off x="5418670" y="2406934"/>
            <a:ext cx="381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사진</a:t>
            </a:r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3) </a:t>
            </a:r>
            <a:r>
              <a: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차선 인식 실험 </a:t>
            </a:r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90</a:t>
            </a:r>
            <a:r>
              <a: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도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AD0FF416-42E7-7F85-EA03-1CD6D1F7E7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2" y="3173941"/>
            <a:ext cx="3810000" cy="1143000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A8C7318-1E24-4D67-9D27-354B16807DEC}"/>
              </a:ext>
            </a:extLst>
          </p:cNvPr>
          <p:cNvSpPr txBox="1"/>
          <p:nvPr/>
        </p:nvSpPr>
        <p:spPr>
          <a:xfrm>
            <a:off x="838202" y="4396601"/>
            <a:ext cx="381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사진</a:t>
            </a:r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4) </a:t>
            </a:r>
            <a:r>
              <a: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차선 인식 실험 </a:t>
            </a:r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135</a:t>
            </a:r>
            <a:r>
              <a: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도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9CFEE8F5-75D2-AEB4-6D28-41EB97AAD7D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670" y="3173941"/>
            <a:ext cx="3810000" cy="1143000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5906203-FEC9-2F92-580A-4156B358B63D}"/>
              </a:ext>
            </a:extLst>
          </p:cNvPr>
          <p:cNvSpPr txBox="1"/>
          <p:nvPr/>
        </p:nvSpPr>
        <p:spPr>
          <a:xfrm>
            <a:off x="5418670" y="4396601"/>
            <a:ext cx="381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사진</a:t>
            </a:r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5) </a:t>
            </a:r>
            <a:r>
              <a: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차선 인식 실험 </a:t>
            </a:r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45</a:t>
            </a:r>
            <a:r>
              <a: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도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F5A1F4E-8A6C-D664-CB6D-CBD595A76C12}"/>
              </a:ext>
            </a:extLst>
          </p:cNvPr>
          <p:cNvSpPr txBox="1"/>
          <p:nvPr/>
        </p:nvSpPr>
        <p:spPr>
          <a:xfrm>
            <a:off x="5418670" y="2790437"/>
            <a:ext cx="381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GO(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직진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90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도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76F3371-3F94-3B10-4D9D-54207B08520C}"/>
              </a:ext>
            </a:extLst>
          </p:cNvPr>
          <p:cNvSpPr txBox="1"/>
          <p:nvPr/>
        </p:nvSpPr>
        <p:spPr>
          <a:xfrm>
            <a:off x="838200" y="2790437"/>
            <a:ext cx="381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GO(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직진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90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도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C1717ED-E1B2-A7EA-3E70-3CE26426EAB6}"/>
              </a:ext>
            </a:extLst>
          </p:cNvPr>
          <p:cNvSpPr txBox="1"/>
          <p:nvPr/>
        </p:nvSpPr>
        <p:spPr>
          <a:xfrm>
            <a:off x="838200" y="4788613"/>
            <a:ext cx="381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RIGHT(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직진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135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도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26751AC-9367-E026-F135-65253580DC0F}"/>
              </a:ext>
            </a:extLst>
          </p:cNvPr>
          <p:cNvSpPr txBox="1"/>
          <p:nvPr/>
        </p:nvSpPr>
        <p:spPr>
          <a:xfrm>
            <a:off x="5418670" y="4788613"/>
            <a:ext cx="381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LEFT(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직진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45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도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144178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258</Words>
  <Application>Microsoft Office PowerPoint</Application>
  <PresentationFormat>와이드스크린</PresentationFormat>
  <Paragraphs>57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나눔고딕</vt:lpstr>
      <vt:lpstr>맑은 고딕</vt:lpstr>
      <vt:lpstr>Arial</vt:lpstr>
      <vt:lpstr>Office 테마</vt:lpstr>
      <vt:lpstr>Self Driving Car (Lane Detection)</vt:lpstr>
      <vt:lpstr>목차</vt:lpstr>
      <vt:lpstr>1. 프로젝트 소개</vt:lpstr>
      <vt:lpstr>2. 프로세스</vt:lpstr>
      <vt:lpstr>3. 차선 인식</vt:lpstr>
      <vt:lpstr>4. 차선 인식(필터 처리)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Self Driving Car (Lane Detection)</dc:title>
  <dc:creator>dyj</dc:creator>
  <cp:lastModifiedBy>dyj</cp:lastModifiedBy>
  <cp:revision>38</cp:revision>
  <dcterms:created xsi:type="dcterms:W3CDTF">2023-12-23T03:38:55Z</dcterms:created>
  <dcterms:modified xsi:type="dcterms:W3CDTF">2023-12-23T04:07:15Z</dcterms:modified>
</cp:coreProperties>
</file>