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80855-970F-4EFA-8762-CA8E13054F1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30434-98B1-4055-9113-0B9764798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6BBED-EE4D-10F4-C8E7-1138D3D7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8343A-475D-E1CD-CE2F-00F6AEE59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28036-FDFD-109A-BF1A-223616E6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BD5AFE2-3B1C-48F7-9A65-EF0D162E7093}" type="datetime1">
              <a:rPr lang="ko-KR" altLang="en-US" smtClean="0"/>
              <a:pPr/>
              <a:t>2022-07-27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D635D-0D5F-C7CF-6F7A-54C4DB7A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6B0F3-9C7A-03A7-8D53-5A0D4926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974A169-71F8-41CC-9082-AE15D579E0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6493D-3803-E94D-0AA0-7E50D1EB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C6AE6-9F7F-F22E-E480-A7274E59C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CAA0D-F70E-5074-4AB5-C032D82A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882A-5ED8-4BD1-97D3-AE8F82E1DAD6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ED88D-FBBE-FF64-8C1D-EA9562DE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6E9C0-855A-D841-1082-5ACE6FC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A01ABD-2E8E-407F-CF41-F1395B95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622C9-CD20-D649-5AE5-44A712B1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2F2AF-06CB-12FE-E207-C7BA181D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AA1-DE43-4E41-99D7-ED221A11742D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4F5FB-E026-431C-1C70-A22005C7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DF026-2E4C-7955-3E63-67F085FC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E097A-E25A-3C98-71EC-6BB9DAEC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5FEAC-23A8-427F-59CC-2EBE48ED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F35BA-6367-B951-5B32-9B0BC5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5330C03-70F3-4E05-A483-B951BC98C66D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DBA20-56D7-8F91-3626-7AC27C93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A5B3B-FDA3-5D34-1C22-76575253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974A169-71F8-41CC-9082-AE15D579E0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D2707-5BE4-9A6A-F5E3-E054A675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0D815-B8F1-55F6-06B1-A19B1057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32D75-194C-6037-63C5-EF382D40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4829-A806-40CE-9AB9-8929B9A115C1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A4C2E-C1D7-9C6D-2B88-76542192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472E4-FDBA-B69C-D747-D7F5D8FB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2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28F2C-C88A-38AD-79E6-DF55D0F6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B296A-4033-BEB8-7B70-106452262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E51A6-9A5A-DD0D-B8DF-677B55039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42398-F2D7-AF2B-3335-59AF27A8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3812-9CD6-4604-9EBE-306F4A9FD684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3DFEE-2714-0B26-7B16-ECAA4990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82C5F-2BA0-1573-DEF5-5B5ACB10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0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792BF-06BB-3AAA-CAA0-F86F0014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72045-F60F-D1FB-CF3E-73F3D600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7C5FBC-F0F7-CD39-FEFA-B73327909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23BDDE-7EBE-C27D-F2CB-E4CDEF3A5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D1AD7F-2C74-4D58-46A6-A664ED7A0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4BD4F-AE63-DFD0-06AF-1E556AE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D6F-39D3-4161-8CCE-9817787AA41F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7B1537-106C-9080-102F-5B2E72F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D1878-4C51-999D-C9A8-0D4C8215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2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34DDA-0535-A80B-50F2-A4B92A60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2099F-BE25-B09C-5AD9-DC49CB35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977-BE63-4D50-9CD6-F81A9B77DFDC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21AE39-9F37-9902-F581-1C09FA9C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4C79F5-05BD-6AFB-9C5C-AC2B5F9B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4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8B0774-339A-6BE3-9A75-6BC42554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DD43-C9BF-4922-AD88-F505B6419F1B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69A15-9EFB-CF53-F459-99B09641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320A3-6294-9844-ED11-7D27ECF5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605AD-4833-1D49-E9D6-1173CE72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281F4-65E3-D092-34CF-DA74D837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E0F3C-9246-8DDA-B10A-3E1098E0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B8424-822F-AAF9-B31A-C1E5391F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7133-90A3-4961-B565-0033F2FFB50B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FDDB9-C7BA-2C8F-0244-8864A158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EA9D4-42A6-B8B1-EC19-C8B17616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9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616B7-919F-7364-D5A1-991B7F37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AA42DA-2ACE-0967-434D-F14A959C0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A8695-06D7-2F59-E78C-D2D10DAD1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796D6-444C-74FE-5476-26EB54F4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ADF8-516D-4E1F-AC06-1F38BC1130D4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C8C8D-6092-3585-34A5-3B607285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D587C-3A3A-5C4B-11CB-8623F093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9F30FF-8A02-18AA-B20E-93669B87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C7803-5BCE-1E6E-026D-FDC57C7DA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FA76-DADE-D82D-FB33-9B6744CC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6A0FF-E2D2-40E6-BFC1-D067B1F40899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FEBE5-7BF1-544C-DD62-A5E47E96B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C5AF1-45F4-2A55-BB68-7B4299616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A169-71F8-41CC-9082-AE15D579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7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56B517-1965-6061-364C-3950C03E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200"/>
            <a:ext cx="3826505" cy="43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08423-FAB0-9051-C1C7-F7FEC55AC9EC}"/>
              </a:ext>
            </a:extLst>
          </p:cNvPr>
          <p:cNvSpPr txBox="1"/>
          <p:nvPr/>
        </p:nvSpPr>
        <p:spPr>
          <a:xfrm>
            <a:off x="293615" y="278477"/>
            <a:ext cx="1166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Smart Logistics IOT HW – Introduce(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소개 자료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175A94-0925-1820-510A-A289113D47CC}"/>
              </a:ext>
            </a:extLst>
          </p:cNvPr>
          <p:cNvCxnSpPr/>
          <p:nvPr/>
        </p:nvCxnSpPr>
        <p:spPr>
          <a:xfrm>
            <a:off x="192947" y="746620"/>
            <a:ext cx="117697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D6EFD3-403B-A90A-0218-E163FF349DD1}"/>
              </a:ext>
            </a:extLst>
          </p:cNvPr>
          <p:cNvCxnSpPr/>
          <p:nvPr/>
        </p:nvCxnSpPr>
        <p:spPr>
          <a:xfrm>
            <a:off x="192947" y="184558"/>
            <a:ext cx="117697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CA2229A-F6BA-5802-7470-C11846BC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8607-F586-4A72-9359-22915B962E03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5784615-9BEB-B734-D6C1-A3AFCFD9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87708-7C7B-A741-939C-D57CBC45978C}"/>
              </a:ext>
            </a:extLst>
          </p:cNvPr>
          <p:cNvSpPr txBox="1"/>
          <p:nvPr/>
        </p:nvSpPr>
        <p:spPr>
          <a:xfrm>
            <a:off x="838200" y="5701575"/>
            <a:ext cx="38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Smart Logistics IoT HW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85F0ED-1A18-8A05-E534-83F2E8B1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74" y="1274607"/>
            <a:ext cx="6409189" cy="3605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AB266-8086-3863-B2D6-B82130C8CFF7}"/>
              </a:ext>
            </a:extLst>
          </p:cNvPr>
          <p:cNvSpPr txBox="1"/>
          <p:nvPr/>
        </p:nvSpPr>
        <p:spPr>
          <a:xfrm>
            <a:off x="5125675" y="4996900"/>
            <a:ext cx="404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Smart Logistics IoT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보드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만능 기판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94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708423-FAB0-9051-C1C7-F7FEC55AC9EC}"/>
              </a:ext>
            </a:extLst>
          </p:cNvPr>
          <p:cNvSpPr txBox="1"/>
          <p:nvPr/>
        </p:nvSpPr>
        <p:spPr>
          <a:xfrm>
            <a:off x="293615" y="278477"/>
            <a:ext cx="1166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Smart Logistics IOT HW – Introduce(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소개 자료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175A94-0925-1820-510A-A289113D47CC}"/>
              </a:ext>
            </a:extLst>
          </p:cNvPr>
          <p:cNvCxnSpPr/>
          <p:nvPr/>
        </p:nvCxnSpPr>
        <p:spPr>
          <a:xfrm>
            <a:off x="192947" y="746620"/>
            <a:ext cx="117697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D6EFD3-403B-A90A-0218-E163FF349DD1}"/>
              </a:ext>
            </a:extLst>
          </p:cNvPr>
          <p:cNvCxnSpPr/>
          <p:nvPr/>
        </p:nvCxnSpPr>
        <p:spPr>
          <a:xfrm>
            <a:off x="192947" y="184558"/>
            <a:ext cx="117697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CA2229A-F6BA-5802-7470-C11846BC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8607-F586-4A72-9359-22915B962E03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5784615-9BEB-B734-D6C1-A3AFCFD9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A169-71F8-41CC-9082-AE15D579E03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CFF61D-2161-7BCA-E06B-6EB4EE846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8" y="845432"/>
            <a:ext cx="2799037" cy="4976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F6F6EA-1EAC-3399-5A3A-E82C91CCD332}"/>
              </a:ext>
            </a:extLst>
          </p:cNvPr>
          <p:cNvSpPr txBox="1"/>
          <p:nvPr/>
        </p:nvSpPr>
        <p:spPr>
          <a:xfrm>
            <a:off x="838200" y="5874068"/>
            <a:ext cx="38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Smart Logistics IoT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센서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5BBC4E-B83A-5219-3062-B297A097695F}"/>
              </a:ext>
            </a:extLst>
          </p:cNvPr>
          <p:cNvCxnSpPr/>
          <p:nvPr/>
        </p:nvCxnSpPr>
        <p:spPr>
          <a:xfrm flipH="1" flipV="1">
            <a:off x="2583809" y="1862356"/>
            <a:ext cx="2424419" cy="41945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F1ABAE-5850-449A-5D67-199B76EAA598}"/>
              </a:ext>
            </a:extLst>
          </p:cNvPr>
          <p:cNvCxnSpPr>
            <a:cxnSpLocks/>
          </p:cNvCxnSpPr>
          <p:nvPr/>
        </p:nvCxnSpPr>
        <p:spPr>
          <a:xfrm flipH="1" flipV="1">
            <a:off x="1275126" y="3333465"/>
            <a:ext cx="4001549" cy="51826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79F3EA-250F-6174-56DD-02D3D5CE6157}"/>
              </a:ext>
            </a:extLst>
          </p:cNvPr>
          <p:cNvCxnSpPr>
            <a:cxnSpLocks/>
          </p:cNvCxnSpPr>
          <p:nvPr/>
        </p:nvCxnSpPr>
        <p:spPr>
          <a:xfrm flipH="1" flipV="1">
            <a:off x="1719742" y="3950537"/>
            <a:ext cx="4001549" cy="51826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BD5AF7-FD0B-94D1-DB40-60E40B5BC55A}"/>
              </a:ext>
            </a:extLst>
          </p:cNvPr>
          <p:cNvSpPr txBox="1"/>
          <p:nvPr/>
        </p:nvSpPr>
        <p:spPr>
          <a:xfrm>
            <a:off x="5066950" y="2133850"/>
            <a:ext cx="212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초음파 센서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(HC-SR04)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953AA1-7A03-7B52-76BD-34CDAD5A2B8E}"/>
              </a:ext>
            </a:extLst>
          </p:cNvPr>
          <p:cNvSpPr txBox="1"/>
          <p:nvPr/>
        </p:nvSpPr>
        <p:spPr>
          <a:xfrm>
            <a:off x="5409503" y="3720921"/>
            <a:ext cx="212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충격 센서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(DM454)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16F623-8DEC-9A4F-B26E-35C188634C07}"/>
              </a:ext>
            </a:extLst>
          </p:cNvPr>
          <p:cNvSpPr txBox="1"/>
          <p:nvPr/>
        </p:nvSpPr>
        <p:spPr>
          <a:xfrm>
            <a:off x="5828953" y="4337993"/>
            <a:ext cx="212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온습도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센서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(DHT22)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54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user18</dc:creator>
  <cp:lastModifiedBy>user18</cp:lastModifiedBy>
  <cp:revision>31</cp:revision>
  <dcterms:created xsi:type="dcterms:W3CDTF">2022-07-27T02:05:50Z</dcterms:created>
  <dcterms:modified xsi:type="dcterms:W3CDTF">2022-07-27T02:17:27Z</dcterms:modified>
</cp:coreProperties>
</file>