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4DB2-645E-4171-A875-263ADC747CD2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9239-9C4E-4B26-8B55-DB3A86498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31AA6-578A-556C-2400-AC076EF98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646"/>
            <a:ext cx="9144000" cy="739993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CBBAB-1369-953A-18CE-1A3998561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438"/>
            <a:ext cx="9144000" cy="14932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758E5-BDC9-E277-562C-C75557BD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8856-E9E3-40F7-B00A-5A759C043FC2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2A22B-872E-4402-87A9-C99BBF59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3C7B8-5ACE-1BD5-7D7C-419CCE9A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7D174E-7550-9D64-DFC9-2DA0E98898C6}"/>
              </a:ext>
            </a:extLst>
          </p:cNvPr>
          <p:cNvCxnSpPr/>
          <p:nvPr userDrawn="1"/>
        </p:nvCxnSpPr>
        <p:spPr>
          <a:xfrm>
            <a:off x="343949" y="1484853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4EF632-4DF4-D9A4-0D3D-D3A24D6173FD}"/>
              </a:ext>
            </a:extLst>
          </p:cNvPr>
          <p:cNvCxnSpPr/>
          <p:nvPr userDrawn="1"/>
        </p:nvCxnSpPr>
        <p:spPr>
          <a:xfrm>
            <a:off x="343949" y="2285331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2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84CF2-AF7A-FD5C-E457-5C49430F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C8C93-CE1F-A955-90DC-B88B8641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9BD1D-F263-AAA4-C43D-ECD95662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7A32-A102-4772-BCB2-7BC31238976A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E3BF2-A3ED-DECF-846F-BFF43896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3080D-15CE-F41A-1E9B-7FCC0F6D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6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5C112-80C9-C27C-DC98-C2EB4A243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05EE5-BFD1-D550-95EE-09E370C4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C197D-4C81-7635-BCE9-B72FD054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D978-565E-431A-B96C-8F9B6C497B02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19892-F7BB-9DD4-A15E-2C55499D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A87E5-8BFF-4423-21A3-4884C45E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FD193-0B38-0F14-59FC-27DA409C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82"/>
            <a:ext cx="10515600" cy="50733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9D08A-91B1-66BC-97A8-2781C688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797"/>
            <a:ext cx="10515600" cy="48889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9C5FF-7D14-224A-7291-C5A92A62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A0C1-1AB7-8FC1-D83E-C826423B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7C577-6D12-58EE-B271-0482D4A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EF5539-DA7D-0928-2377-E9CC2175DD2C}"/>
              </a:ext>
            </a:extLst>
          </p:cNvPr>
          <p:cNvCxnSpPr/>
          <p:nvPr userDrawn="1"/>
        </p:nvCxnSpPr>
        <p:spPr>
          <a:xfrm>
            <a:off x="343949" y="310393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A6D2F4-1468-1ED5-C01C-421DC896B568}"/>
              </a:ext>
            </a:extLst>
          </p:cNvPr>
          <p:cNvCxnSpPr/>
          <p:nvPr userDrawn="1"/>
        </p:nvCxnSpPr>
        <p:spPr>
          <a:xfrm>
            <a:off x="343949" y="875979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48508-4302-2F6C-A3AA-9D083900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1295-F33F-0EE4-3CA7-B333339D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5BC9C-C874-F61C-71C4-A3318533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D982-C168-4330-9448-3095B3E2EE4B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0D7F0-80FB-A225-2128-B8B0D45B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E7DC5-4D28-F963-98B3-2F724C5D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507A3-AADC-CCFE-2AFA-CBF606EB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67916-D89C-5608-94D8-CE6460657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13EFF-EF59-640F-91A9-019A550F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90423-9F20-7583-F3ED-A6CD1803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FC4-A1E8-48C9-B3AE-A8EAA56864D6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77A56-B2F6-FB0E-147E-592F2583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3CDBB-5A49-F00F-44C2-F337BB0E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9716-DEA1-9364-FC11-7E3AB763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55414-7202-40C2-341E-1FA53CCA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F261A-0014-CB0C-2831-CE9B0660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B8682-FB86-BF96-9125-2B635CCE4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97703A-9647-56C6-8104-61859CEA2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8C9AB8-2BF1-013B-D3D1-88CD390D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F03-E7C8-42DF-BC19-C812A7AEB59A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28E52-D021-5E4E-D604-84BCDDC8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DB343-C807-7A78-E791-AB6D2FB9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DC945-E737-518D-C349-9B27EE2B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D8DC4-47A2-76BF-1DFB-B8D8D56E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17B-9B9E-42FE-9BFD-ECEFF32BF7AE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BA3BD-8CCE-DAE5-1275-28233AC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77711B-124B-DC49-084D-5EC44CDD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7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5DD285-1E26-A6CD-FFCC-64A5CB49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5252-802D-40E7-AFB8-CD43F0DD11EE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7BB3E-9020-8E1D-179C-BB39EA19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1F973-D545-9312-408D-9028C2D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12E53-8F5C-24B6-14EB-21D9DBF5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A8FD7-C9EA-776E-EF8F-E98DCDF8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ED820-45CC-4DE0-8449-D98DD84A6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30B62-D7B5-BE90-5B27-511B017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E587-05E2-4956-A41A-98FA1C0F84D4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E8164-D6D7-0F5B-8A51-525581B0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0B676-C707-8AA8-2203-F8180811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8D13-4C8A-CC0E-4838-5CA3EF6A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67E4C-CCD9-E8F9-C96B-24B9D6F28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6A52B-6853-09E7-59D1-BCBCFB5E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C6054-7A99-69C5-D1DD-119CAC1A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AC66-DB35-4D80-8DD6-0AEC01849521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2C1D1-3B5B-3DA8-63EA-4E70F3A2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546C2-3372-9E85-E930-0D1E3A37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21932F-526A-FB28-CD08-01978340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4721C-D8DA-3223-FDE7-8EDD69DA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54D71-E673-E202-E04A-25F37A27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E9504E8-643A-44BF-97B3-C42AFEFB3710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E568-6D6B-7A21-05E5-17F470482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E11DC-70E0-D8F1-0903-515C8619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E21D871-C8C4-4849-9FE0-B569A58EB1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3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A7E36-169F-85C3-4581-C5FE2595A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ko-KR" sz="2400" dirty="0"/>
              <a:t>Yolo v8 - </a:t>
            </a:r>
            <a:r>
              <a:rPr lang="en-US" altLang="ko-KR" sz="2400" dirty="0" err="1"/>
              <a:t>PyQt</a:t>
            </a:r>
            <a:r>
              <a:rPr lang="en-US" altLang="ko-KR" sz="2400" dirty="0"/>
              <a:t>, OpenCV </a:t>
            </a:r>
            <a:r>
              <a:rPr lang="ko-KR" altLang="en-US" sz="2400" dirty="0"/>
              <a:t>활용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70B631-EAF0-418D-401B-AD050C05A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sz="1200" dirty="0"/>
              <a:t>2023-12-23(</a:t>
            </a:r>
            <a:r>
              <a:rPr lang="ko-KR" altLang="en-US" sz="1200" dirty="0"/>
              <a:t>토</a:t>
            </a:r>
            <a:r>
              <a:rPr lang="en-US" altLang="ko-KR" sz="1200" dirty="0"/>
              <a:t>)</a:t>
            </a:r>
          </a:p>
          <a:p>
            <a:r>
              <a:rPr lang="ko-KR" altLang="en-US" sz="1200"/>
              <a:t>컴퓨터공학과 </a:t>
            </a:r>
            <a:r>
              <a:rPr lang="ko-KR" altLang="en-US" sz="1200" dirty="0"/>
              <a:t>석사과정</a:t>
            </a:r>
            <a:r>
              <a:rPr lang="en-US" altLang="ko-KR" sz="1200" dirty="0"/>
              <a:t>(2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 err="1"/>
              <a:t>정도윤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779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8709-5862-F93C-56D2-E8F816CD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3FAF3-37C8-C5E3-BAD2-5E8C5992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en-US" altLang="ko-KR" dirty="0"/>
              <a:t>2. Yolo v8 – </a:t>
            </a:r>
            <a:r>
              <a:rPr lang="en-US" altLang="ko-KR" dirty="0" err="1"/>
              <a:t>PyQt</a:t>
            </a:r>
            <a:r>
              <a:rPr lang="en-US" altLang="ko-KR" dirty="0"/>
              <a:t>, OpenCV </a:t>
            </a:r>
            <a:r>
              <a:rPr lang="ko-KR" altLang="en-US"/>
              <a:t>활용 프로젝트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20136-047D-81E2-1A7F-573D1E32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A97-C136-4E19-ABD7-3E4A4514AD6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1ACB7-8AA8-E0E8-BEA3-EA1BE9A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E6D0-D626-B679-8080-44E9A1A6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2472-FD76-80FD-C13E-56D7B346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OpenCV, Yolo v8, Threading </a:t>
            </a:r>
            <a:r>
              <a:rPr lang="ko-KR" altLang="en-US" sz="1400" dirty="0"/>
              <a:t>처리를 수행할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화재</a:t>
            </a:r>
            <a:r>
              <a:rPr lang="en-US" altLang="ko-KR" sz="1400" dirty="0"/>
              <a:t>(Fire), </a:t>
            </a:r>
            <a:r>
              <a:rPr lang="ko-KR" altLang="en-US" sz="1400" dirty="0"/>
              <a:t>연기</a:t>
            </a:r>
            <a:r>
              <a:rPr lang="en-US" altLang="ko-KR" sz="1400" dirty="0"/>
              <a:t>(Smoke)</a:t>
            </a:r>
            <a:r>
              <a:rPr lang="ko-KR" altLang="en-US" sz="1400" dirty="0"/>
              <a:t>를 객체 탐지할 수 있다</a:t>
            </a:r>
            <a:r>
              <a:rPr lang="en-US" altLang="ko-KR" sz="1400" dirty="0"/>
              <a:t>. (Object Detection </a:t>
            </a:r>
            <a:r>
              <a:rPr lang="ko-KR" altLang="en-US" sz="1400" dirty="0"/>
              <a:t>작업 수행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기존 </a:t>
            </a:r>
            <a:r>
              <a:rPr lang="en-US" altLang="ko-KR" sz="1400" dirty="0"/>
              <a:t>Yolo v5</a:t>
            </a:r>
            <a:r>
              <a:rPr lang="ko-KR" altLang="en-US" sz="1400" dirty="0"/>
              <a:t>의 학습 모델을 실행하였을 때 낮은 </a:t>
            </a:r>
            <a:r>
              <a:rPr lang="en-US" altLang="ko-KR" sz="1400" dirty="0"/>
              <a:t>FPS</a:t>
            </a:r>
            <a:r>
              <a:rPr lang="ko-KR" altLang="en-US" sz="1400" dirty="0"/>
              <a:t>를 보여주었는데 해당 프로젝트에서는 성능을 개선시켰다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74D55-C950-D83C-2E19-F61A320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DC9A2B-E22E-76CC-7855-0D23DFC5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F544-E335-E75A-5919-E99897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v8 – </a:t>
            </a:r>
            <a:r>
              <a:rPr lang="en-US" altLang="ko-KR" dirty="0" err="1"/>
              <a:t>PyQt</a:t>
            </a:r>
            <a:r>
              <a:rPr lang="en-US" altLang="ko-KR" dirty="0"/>
              <a:t>, OpenCV </a:t>
            </a:r>
            <a:r>
              <a:rPr lang="ko-KR" altLang="en-US" dirty="0"/>
              <a:t>활용 프로젝트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FDED2-C1E6-2258-2A7F-B0F6D21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30E-2F6F-2F5A-F2FA-7434054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8CEA8B-C9AA-BFA7-9A5B-6B5BA91E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0" y="1335325"/>
            <a:ext cx="6030759" cy="41873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9AC0C9-196B-55E4-785F-D9A56B25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34" y="1505262"/>
            <a:ext cx="4929192" cy="38474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83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Yolo v8 - PyQt, OpenCV 활용 프로젝트</vt:lpstr>
      <vt:lpstr>목차</vt:lpstr>
      <vt:lpstr>1. 프로젝트 소개</vt:lpstr>
      <vt:lpstr>2. Yolo v8 – PyQt, OpenCV 활용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 (Lane Detection)</dc:title>
  <dc:creator>dyj</dc:creator>
  <cp:lastModifiedBy>dyj</cp:lastModifiedBy>
  <cp:revision>50</cp:revision>
  <dcterms:created xsi:type="dcterms:W3CDTF">2023-12-23T03:38:55Z</dcterms:created>
  <dcterms:modified xsi:type="dcterms:W3CDTF">2023-12-23T04:24:45Z</dcterms:modified>
</cp:coreProperties>
</file>