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2623-EDEF-45FD-842C-F213A2382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45157-0053-42B4-A29D-2A1D6DC5B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92BB-0898-43AE-BFE8-27691D4F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A21F-C7A0-420A-803B-AF8444B2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19C-CE12-4B95-AAA2-EAFF222C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6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E962-9781-4DC5-B4EC-449F009B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53B33-2F32-4A32-8A06-0EB7AD547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0220-F0E1-409F-A26B-0B871477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F7F94-1D06-4E24-838F-DC9AA9D0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E36E-ED99-4E45-9FA3-6E3C89D0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82776-986E-47A1-B3B3-C60C72FBA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33D11-AA11-4045-8160-10330618A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FADA-412C-431D-91D3-AAA2EC80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288C-A635-4177-AA46-CCD9279B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C10C-E516-493B-9C1D-F1B3DAA9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9B46-3C5B-4B50-A8F5-039517AD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C2CE-0FD1-4511-AD28-98F56D1F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D0AB5-01D0-42EA-8DAB-DC477D5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F56E-25C2-4C8A-AF91-0D154DDB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47744-92F3-4D3B-8A6D-CF9717EF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523D-F20C-4E9A-A661-249BF308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112D1-764A-4B79-9972-92357A6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EF01-3DF9-494F-88C2-6B3C93AF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EF10-BF40-4F91-9CB1-DE31025B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0246-1798-48CE-AAEB-69DAFB1A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3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009-F7C0-4567-A408-5B4D3C61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CF72-D57F-4C62-9E8C-5C713EBBA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990C1-0949-4010-A872-02D4485B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F092-DA7C-4FC4-A880-B25F43E8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23DA5-5FDA-4800-866F-A0B71571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07ACE-422D-4DDA-A5E2-D59384E9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9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9B51-3AF2-4F7C-90E7-E54A191E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8031-404B-4FCD-A135-F993142C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283C1-4EB8-48E6-8616-A921C1DD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454A5-7AAE-4D70-AF6F-D389C77B1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BB251-B16A-42F9-8BD2-58D36D634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0C59A-1C59-404D-AB34-4A0C7CFB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DED9A-FC95-4EA9-95BE-03791932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BB4AD-9190-44F3-9A89-47B28156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9F87-F1A4-4955-99B5-BD807194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1A6F-A1CC-411A-A3F2-775D015A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3E9C9-172C-407E-94AA-A17FF903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379E2-F640-47A4-B8BE-3487FE8C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1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A76D6-A269-4089-BAA0-8CED9AB2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20E4-63E5-4878-A76F-EFB336D0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10113-22C9-4177-B6EE-B1C56A3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8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44F1-1C6D-46C6-B8E0-A583738E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ED0E-A88B-416F-B4F2-35281F30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958D8-A7F7-49C3-9C99-EE337CFF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7901-F1C9-48A9-9808-81662BBF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9E9BF-D067-4C1B-A0C4-10DF592C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A0EF-EF33-44FF-B308-0AD405ED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0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A166-82B0-4628-89F8-AA5E6ED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A4C08-996D-404B-9E9D-FF043DB5F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004A1-37FB-49D1-9ED4-9E2AF591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3F70-0C1F-4C8A-8465-801CFD38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567A2-D236-4438-8EC3-BFA82F8C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A279-7F23-41E7-91A8-86E60D7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EC6B5-F907-4D42-83A7-5BCE710F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8996-69ED-42EB-BFF6-F9AACD24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A830-1288-4B53-AB93-E4F3A8123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193D0-60A0-4C30-B7B8-9875B086E2F0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1AD7-15B8-4957-9260-C61E7D2C0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4738-D6CD-485D-B4B5-8EEF129D8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5975-6320-4E98-A5D4-5C85DEB74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75A186-1D06-464B-8E8D-EB02EF21BFDC}"/>
              </a:ext>
            </a:extLst>
          </p:cNvPr>
          <p:cNvSpPr/>
          <p:nvPr/>
        </p:nvSpPr>
        <p:spPr>
          <a:xfrm>
            <a:off x="750147" y="4766431"/>
            <a:ext cx="3337560" cy="7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驱动层</a:t>
            </a:r>
            <a:r>
              <a:rPr lang="en-US" altLang="zh-CN" dirty="0"/>
              <a:t>(driver)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完成包的收发，基本信息解析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69655-288C-4935-A86C-5A64FB874DA4}"/>
              </a:ext>
            </a:extLst>
          </p:cNvPr>
          <p:cNvSpPr/>
          <p:nvPr/>
        </p:nvSpPr>
        <p:spPr>
          <a:xfrm>
            <a:off x="750147" y="259924"/>
            <a:ext cx="3337560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使用协议层提供的接口</a:t>
            </a:r>
            <a:endParaRPr lang="en-US" altLang="zh-CN" dirty="0"/>
          </a:p>
          <a:p>
            <a:pPr algn="ctr"/>
            <a:r>
              <a:rPr lang="zh-CN" altLang="en-US" dirty="0"/>
              <a:t>完成应用功能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A230C8-7EE6-4B13-9F50-2419CAD5F2F3}"/>
              </a:ext>
            </a:extLst>
          </p:cNvPr>
          <p:cNvGrpSpPr/>
          <p:nvPr/>
        </p:nvGrpSpPr>
        <p:grpSpPr>
          <a:xfrm>
            <a:off x="750147" y="1464854"/>
            <a:ext cx="3337560" cy="3070860"/>
            <a:chOff x="7315200" y="3329940"/>
            <a:chExt cx="3337560" cy="30708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9DE119-77D1-473F-97A4-5CE52F0CA855}"/>
                </a:ext>
              </a:extLst>
            </p:cNvPr>
            <p:cNvSpPr/>
            <p:nvPr/>
          </p:nvSpPr>
          <p:spPr>
            <a:xfrm>
              <a:off x="7315200" y="3329940"/>
              <a:ext cx="3337560" cy="3070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协议层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481661-CB8C-4D01-BA00-B56EE67740E2}"/>
                </a:ext>
              </a:extLst>
            </p:cNvPr>
            <p:cNvSpPr/>
            <p:nvPr/>
          </p:nvSpPr>
          <p:spPr>
            <a:xfrm>
              <a:off x="7619998" y="4667250"/>
              <a:ext cx="1148078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通用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处理组件</a:t>
              </a:r>
              <a:r>
                <a:rPr lang="en-US" altLang="zh-CN" sz="1600" dirty="0">
                  <a:solidFill>
                    <a:schemeClr val="tx1"/>
                  </a:solidFill>
                </a:rPr>
                <a:t>(core)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4E0CFE-57D8-476D-845B-8B3F916B02F7}"/>
                </a:ext>
              </a:extLst>
            </p:cNvPr>
            <p:cNvSpPr/>
            <p:nvPr/>
          </p:nvSpPr>
          <p:spPr>
            <a:xfrm>
              <a:off x="9134684" y="4667250"/>
              <a:ext cx="1253067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class</a:t>
              </a: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处理组件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6BFC7D-311F-4D34-8C22-5DB5B97516F1}"/>
                </a:ext>
              </a:extLst>
            </p:cNvPr>
            <p:cNvSpPr/>
            <p:nvPr/>
          </p:nvSpPr>
          <p:spPr>
            <a:xfrm>
              <a:off x="7619998" y="3998383"/>
              <a:ext cx="2767753" cy="474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应用层接口</a:t>
              </a:r>
              <a:r>
                <a:rPr lang="en-US" altLang="zh-CN" dirty="0">
                  <a:solidFill>
                    <a:schemeClr val="tx1"/>
                  </a:solidFill>
                </a:rPr>
                <a:t>(app)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5C8EB-6644-40F0-A883-49A659571A3E}"/>
                </a:ext>
              </a:extLst>
            </p:cNvPr>
            <p:cNvSpPr/>
            <p:nvPr/>
          </p:nvSpPr>
          <p:spPr>
            <a:xfrm>
              <a:off x="7619998" y="5623560"/>
              <a:ext cx="2767753" cy="4741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驱动层接口</a:t>
              </a:r>
              <a:r>
                <a:rPr lang="en-US" altLang="zh-CN" dirty="0">
                  <a:solidFill>
                    <a:schemeClr val="tx1"/>
                  </a:solidFill>
                </a:rPr>
                <a:t>(hal)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D5E4CF2-4505-4F57-A35F-289566B98774}"/>
              </a:ext>
            </a:extLst>
          </p:cNvPr>
          <p:cNvSpPr/>
          <p:nvPr/>
        </p:nvSpPr>
        <p:spPr>
          <a:xfrm>
            <a:off x="7008707" y="557103"/>
            <a:ext cx="3337560" cy="224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V1.0</a:t>
            </a:r>
            <a:r>
              <a:rPr lang="zh-CN" altLang="en-US" dirty="0"/>
              <a:t>支持的</a:t>
            </a:r>
            <a:r>
              <a:rPr lang="en-US" altLang="zh-CN" dirty="0"/>
              <a:t>class</a:t>
            </a:r>
          </a:p>
          <a:p>
            <a:r>
              <a:rPr lang="en-US" dirty="0"/>
              <a:t>DEV HID</a:t>
            </a:r>
          </a:p>
          <a:p>
            <a:r>
              <a:rPr lang="en-US" dirty="0"/>
              <a:t>DEV CDC</a:t>
            </a:r>
          </a:p>
          <a:p>
            <a:r>
              <a:rPr lang="en-US" dirty="0"/>
              <a:t>DEV MSC</a:t>
            </a:r>
          </a:p>
          <a:p>
            <a:r>
              <a:rPr lang="en-US" dirty="0"/>
              <a:t>DEV CDC + CDC</a:t>
            </a:r>
          </a:p>
          <a:p>
            <a:r>
              <a:rPr lang="en-US" dirty="0"/>
              <a:t>DEV CDC + MSC</a:t>
            </a:r>
          </a:p>
          <a:p>
            <a:r>
              <a:rPr lang="en-US" dirty="0"/>
              <a:t>HOST MSC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CCA736-1414-433F-AA68-8F3AE31E5EFD}"/>
              </a:ext>
            </a:extLst>
          </p:cNvPr>
          <p:cNvSpPr/>
          <p:nvPr/>
        </p:nvSpPr>
        <p:spPr>
          <a:xfrm>
            <a:off x="7008707" y="3327398"/>
            <a:ext cx="3337560" cy="204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V2.0</a:t>
            </a:r>
            <a:r>
              <a:rPr lang="zh-CN" altLang="en-US" dirty="0"/>
              <a:t>增加的</a:t>
            </a:r>
            <a:r>
              <a:rPr lang="en-US" altLang="zh-CN" dirty="0"/>
              <a:t>class</a:t>
            </a:r>
          </a:p>
          <a:p>
            <a:r>
              <a:rPr lang="en-US" dirty="0"/>
              <a:t>DEV AUDIO</a:t>
            </a:r>
          </a:p>
          <a:p>
            <a:r>
              <a:rPr lang="en-US" dirty="0"/>
              <a:t>DEV VEDIO</a:t>
            </a:r>
          </a:p>
          <a:p>
            <a:r>
              <a:rPr lang="en-US" dirty="0"/>
              <a:t>HOST AUDIO</a:t>
            </a:r>
          </a:p>
          <a:p>
            <a:r>
              <a:rPr lang="en-US" dirty="0"/>
              <a:t>HOST VEDIO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25B918-02E1-409E-AE38-38562FB9D974}"/>
              </a:ext>
            </a:extLst>
          </p:cNvPr>
          <p:cNvSpPr/>
          <p:nvPr/>
        </p:nvSpPr>
        <p:spPr>
          <a:xfrm>
            <a:off x="750147" y="5826035"/>
            <a:ext cx="819573" cy="7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USB</a:t>
            </a:r>
          </a:p>
          <a:p>
            <a:pPr algn="ctr"/>
            <a:r>
              <a:rPr lang="zh-CN" altLang="en-US" sz="1400" dirty="0"/>
              <a:t>控制器</a:t>
            </a:r>
            <a:r>
              <a:rPr lang="en-US" altLang="zh-CN" sz="1400" dirty="0"/>
              <a:t>0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D8184-3FE8-4544-A513-28CB08F033C6}"/>
              </a:ext>
            </a:extLst>
          </p:cNvPr>
          <p:cNvSpPr/>
          <p:nvPr/>
        </p:nvSpPr>
        <p:spPr>
          <a:xfrm>
            <a:off x="1993900" y="5826034"/>
            <a:ext cx="819573" cy="7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USB</a:t>
            </a:r>
          </a:p>
          <a:p>
            <a:pPr algn="ctr"/>
            <a:r>
              <a:rPr lang="zh-CN" altLang="en-US" sz="1400" dirty="0"/>
              <a:t>控制器</a:t>
            </a:r>
            <a:r>
              <a:rPr lang="en-US" altLang="zh-CN" sz="1400" dirty="0"/>
              <a:t>1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0FAA45-2CD6-4D16-9B5E-ACE0E0837103}"/>
              </a:ext>
            </a:extLst>
          </p:cNvPr>
          <p:cNvSpPr/>
          <p:nvPr/>
        </p:nvSpPr>
        <p:spPr>
          <a:xfrm>
            <a:off x="3207174" y="5826033"/>
            <a:ext cx="869524" cy="783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USB</a:t>
            </a:r>
          </a:p>
          <a:p>
            <a:pPr algn="ctr"/>
            <a:r>
              <a:rPr lang="zh-CN" altLang="en-US" sz="1400" dirty="0"/>
              <a:t>控制器</a:t>
            </a:r>
            <a:r>
              <a:rPr lang="en-US" altLang="zh-CN" sz="1400" dirty="0"/>
              <a:t>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6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CBB00C-2919-486D-9DC2-F0C57BB5228B}"/>
              </a:ext>
            </a:extLst>
          </p:cNvPr>
          <p:cNvCxnSpPr>
            <a:cxnSpLocks/>
          </p:cNvCxnSpPr>
          <p:nvPr/>
        </p:nvCxnSpPr>
        <p:spPr>
          <a:xfrm>
            <a:off x="609600" y="5120640"/>
            <a:ext cx="690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C445D4-EBBC-4028-96B1-3AAE34FDAAF6}"/>
              </a:ext>
            </a:extLst>
          </p:cNvPr>
          <p:cNvSpPr/>
          <p:nvPr/>
        </p:nvSpPr>
        <p:spPr>
          <a:xfrm>
            <a:off x="1005840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F37E0-CC20-4C80-B146-AFEB4AF3CCB8}"/>
              </a:ext>
            </a:extLst>
          </p:cNvPr>
          <p:cNvSpPr/>
          <p:nvPr/>
        </p:nvSpPr>
        <p:spPr>
          <a:xfrm>
            <a:off x="2005368" y="2727960"/>
            <a:ext cx="38100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7B5FF-83D9-4E58-AB74-F8E6EE4239C5}"/>
              </a:ext>
            </a:extLst>
          </p:cNvPr>
          <p:cNvSpPr/>
          <p:nvPr/>
        </p:nvSpPr>
        <p:spPr>
          <a:xfrm>
            <a:off x="1505604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7C2C3-70DC-49F3-83FD-AE6D275C5770}"/>
              </a:ext>
            </a:extLst>
          </p:cNvPr>
          <p:cNvSpPr/>
          <p:nvPr/>
        </p:nvSpPr>
        <p:spPr>
          <a:xfrm>
            <a:off x="1196340" y="5318761"/>
            <a:ext cx="381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A1A9A-90ED-4F1D-B23E-B94AA136D820}"/>
              </a:ext>
            </a:extLst>
          </p:cNvPr>
          <p:cNvSpPr/>
          <p:nvPr/>
        </p:nvSpPr>
        <p:spPr>
          <a:xfrm>
            <a:off x="1196340" y="6019801"/>
            <a:ext cx="381000" cy="5029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33C83-22BE-40B4-9CB3-20A137FBD04B}"/>
              </a:ext>
            </a:extLst>
          </p:cNvPr>
          <p:cNvSpPr txBox="1"/>
          <p:nvPr/>
        </p:nvSpPr>
        <p:spPr>
          <a:xfrm>
            <a:off x="1737360" y="5383436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包，方向：</a:t>
            </a:r>
            <a:r>
              <a:rPr lang="en-US" dirty="0"/>
              <a:t>H-&gt;D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6DC2B-3711-4692-BA18-04751C0C4660}"/>
              </a:ext>
            </a:extLst>
          </p:cNvPr>
          <p:cNvSpPr txBox="1"/>
          <p:nvPr/>
        </p:nvSpPr>
        <p:spPr>
          <a:xfrm>
            <a:off x="1737360" y="6065521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包，方向： </a:t>
            </a:r>
            <a:r>
              <a:rPr lang="en-US" dirty="0"/>
              <a:t>D-&gt;H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512693-B957-4701-9CEF-4EC45006A545}"/>
              </a:ext>
            </a:extLst>
          </p:cNvPr>
          <p:cNvCxnSpPr/>
          <p:nvPr/>
        </p:nvCxnSpPr>
        <p:spPr>
          <a:xfrm>
            <a:off x="1196340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D3F667-57D2-4155-972E-66FA7E75D1F1}"/>
              </a:ext>
            </a:extLst>
          </p:cNvPr>
          <p:cNvCxnSpPr/>
          <p:nvPr/>
        </p:nvCxnSpPr>
        <p:spPr>
          <a:xfrm>
            <a:off x="1696104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62FFDA-4DF3-4457-9C54-FD4753114107}"/>
              </a:ext>
            </a:extLst>
          </p:cNvPr>
          <p:cNvCxnSpPr>
            <a:cxnSpLocks/>
          </p:cNvCxnSpPr>
          <p:nvPr/>
        </p:nvCxnSpPr>
        <p:spPr>
          <a:xfrm flipV="1">
            <a:off x="2195868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B743938-1CDB-4A7C-9F52-7E6F362518F1}"/>
              </a:ext>
            </a:extLst>
          </p:cNvPr>
          <p:cNvSpPr/>
          <p:nvPr/>
        </p:nvSpPr>
        <p:spPr>
          <a:xfrm>
            <a:off x="3177540" y="2727961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51D3F4-DD43-4AE4-B940-8E8D6A8EE01D}"/>
              </a:ext>
            </a:extLst>
          </p:cNvPr>
          <p:cNvSpPr/>
          <p:nvPr/>
        </p:nvSpPr>
        <p:spPr>
          <a:xfrm>
            <a:off x="4177068" y="2727961"/>
            <a:ext cx="381000" cy="21945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EDED11-6E5F-4B8A-873B-DF2C94510BDB}"/>
              </a:ext>
            </a:extLst>
          </p:cNvPr>
          <p:cNvSpPr/>
          <p:nvPr/>
        </p:nvSpPr>
        <p:spPr>
          <a:xfrm>
            <a:off x="3677304" y="2727961"/>
            <a:ext cx="38100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B7D70D-E1A3-41E9-88EA-084080F783E3}"/>
              </a:ext>
            </a:extLst>
          </p:cNvPr>
          <p:cNvCxnSpPr/>
          <p:nvPr/>
        </p:nvCxnSpPr>
        <p:spPr>
          <a:xfrm>
            <a:off x="3368040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A7F509-3D91-4942-A221-3DAA896561D8}"/>
              </a:ext>
            </a:extLst>
          </p:cNvPr>
          <p:cNvCxnSpPr/>
          <p:nvPr/>
        </p:nvCxnSpPr>
        <p:spPr>
          <a:xfrm>
            <a:off x="4367866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9C9D31-AA63-4460-979B-18692E064827}"/>
              </a:ext>
            </a:extLst>
          </p:cNvPr>
          <p:cNvCxnSpPr>
            <a:cxnSpLocks/>
          </p:cNvCxnSpPr>
          <p:nvPr/>
        </p:nvCxnSpPr>
        <p:spPr>
          <a:xfrm flipV="1">
            <a:off x="3872268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C8419-23FC-491B-81C2-395DE6A15326}"/>
              </a:ext>
            </a:extLst>
          </p:cNvPr>
          <p:cNvSpPr/>
          <p:nvPr/>
        </p:nvSpPr>
        <p:spPr>
          <a:xfrm>
            <a:off x="5349240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0C31F8-15B5-4C56-9080-389D9095C87F}"/>
              </a:ext>
            </a:extLst>
          </p:cNvPr>
          <p:cNvSpPr/>
          <p:nvPr/>
        </p:nvSpPr>
        <p:spPr>
          <a:xfrm>
            <a:off x="6348768" y="2727960"/>
            <a:ext cx="38100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34D8E8-4C78-433C-B5DA-21132C0AAAD4}"/>
              </a:ext>
            </a:extLst>
          </p:cNvPr>
          <p:cNvSpPr/>
          <p:nvPr/>
        </p:nvSpPr>
        <p:spPr>
          <a:xfrm>
            <a:off x="5849004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EE2B7D-F55A-4AEA-8ECB-386179FCDEB0}"/>
              </a:ext>
            </a:extLst>
          </p:cNvPr>
          <p:cNvCxnSpPr/>
          <p:nvPr/>
        </p:nvCxnSpPr>
        <p:spPr>
          <a:xfrm>
            <a:off x="5539740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9CD79-467E-4747-A697-AB0225420F93}"/>
              </a:ext>
            </a:extLst>
          </p:cNvPr>
          <p:cNvCxnSpPr/>
          <p:nvPr/>
        </p:nvCxnSpPr>
        <p:spPr>
          <a:xfrm>
            <a:off x="6039504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3AC958-BF78-4901-B603-2C6E91BB9DCF}"/>
              </a:ext>
            </a:extLst>
          </p:cNvPr>
          <p:cNvCxnSpPr>
            <a:cxnSpLocks/>
          </p:cNvCxnSpPr>
          <p:nvPr/>
        </p:nvCxnSpPr>
        <p:spPr>
          <a:xfrm flipV="1">
            <a:off x="6539268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6A8AEE-5497-43D6-8036-596BD07754C8}"/>
              </a:ext>
            </a:extLst>
          </p:cNvPr>
          <p:cNvSpPr txBox="1"/>
          <p:nvPr/>
        </p:nvSpPr>
        <p:spPr>
          <a:xfrm>
            <a:off x="6872069" y="51340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4E31CC-1EDB-4BC1-87D9-60D101B6982E}"/>
              </a:ext>
            </a:extLst>
          </p:cNvPr>
          <p:cNvCxnSpPr/>
          <p:nvPr/>
        </p:nvCxnSpPr>
        <p:spPr>
          <a:xfrm>
            <a:off x="1005840" y="1712685"/>
            <a:ext cx="13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52D6F7-980D-456A-A820-B578C23D37DE}"/>
              </a:ext>
            </a:extLst>
          </p:cNvPr>
          <p:cNvCxnSpPr/>
          <p:nvPr/>
        </p:nvCxnSpPr>
        <p:spPr>
          <a:xfrm>
            <a:off x="3177540" y="1712685"/>
            <a:ext cx="13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466AB4-3B97-4880-A89C-DC9D47E736EC}"/>
              </a:ext>
            </a:extLst>
          </p:cNvPr>
          <p:cNvCxnSpPr/>
          <p:nvPr/>
        </p:nvCxnSpPr>
        <p:spPr>
          <a:xfrm>
            <a:off x="5349240" y="1712685"/>
            <a:ext cx="13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2293E1-A756-45DC-A7B8-C84B1713B590}"/>
              </a:ext>
            </a:extLst>
          </p:cNvPr>
          <p:cNvSpPr txBox="1"/>
          <p:nvPr/>
        </p:nvSpPr>
        <p:spPr>
          <a:xfrm>
            <a:off x="928394" y="1065044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SETUP </a:t>
            </a:r>
          </a:p>
          <a:p>
            <a:pPr algn="ctr"/>
            <a:r>
              <a:rPr lang="en-US" dirty="0"/>
              <a:t>TRANSACTION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19928-36F2-4B49-B5F0-5EB2E0B5A8A4}"/>
              </a:ext>
            </a:extLst>
          </p:cNvPr>
          <p:cNvSpPr txBox="1"/>
          <p:nvPr/>
        </p:nvSpPr>
        <p:spPr>
          <a:xfrm>
            <a:off x="3100094" y="1065044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</a:p>
          <a:p>
            <a:pPr algn="ctr"/>
            <a:r>
              <a:rPr lang="en-US" dirty="0"/>
              <a:t>TRANSACTION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5E59A-538D-461E-A188-0E5594C61E60}"/>
              </a:ext>
            </a:extLst>
          </p:cNvPr>
          <p:cNvSpPr txBox="1"/>
          <p:nvPr/>
        </p:nvSpPr>
        <p:spPr>
          <a:xfrm>
            <a:off x="5271794" y="1047217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 </a:t>
            </a:r>
          </a:p>
          <a:p>
            <a:pPr algn="ctr"/>
            <a:r>
              <a:rPr lang="en-US" dirty="0"/>
              <a:t>TRANSACTION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4C0353-E192-4BE8-A12A-149652FD4FE1}"/>
              </a:ext>
            </a:extLst>
          </p:cNvPr>
          <p:cNvCxnSpPr>
            <a:cxnSpLocks/>
          </p:cNvCxnSpPr>
          <p:nvPr/>
        </p:nvCxnSpPr>
        <p:spPr>
          <a:xfrm>
            <a:off x="1005840" y="903060"/>
            <a:ext cx="5723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D42B80A-F497-48B4-9B57-9DA2363DD7B8}"/>
              </a:ext>
            </a:extLst>
          </p:cNvPr>
          <p:cNvSpPr txBox="1"/>
          <p:nvPr/>
        </p:nvSpPr>
        <p:spPr>
          <a:xfrm>
            <a:off x="3100094" y="453628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TRANSFER</a:t>
            </a:r>
          </a:p>
        </p:txBody>
      </p:sp>
    </p:spTree>
    <p:extLst>
      <p:ext uri="{BB962C8B-B14F-4D97-AF65-F5344CB8AC3E}">
        <p14:creationId xmlns:p14="http://schemas.microsoft.com/office/powerpoint/2010/main" val="98954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CBB00C-2919-486D-9DC2-F0C57BB5228B}"/>
              </a:ext>
            </a:extLst>
          </p:cNvPr>
          <p:cNvCxnSpPr>
            <a:cxnSpLocks/>
          </p:cNvCxnSpPr>
          <p:nvPr/>
        </p:nvCxnSpPr>
        <p:spPr>
          <a:xfrm>
            <a:off x="2194560" y="5120640"/>
            <a:ext cx="532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C7C2C3-70DC-49F3-83FD-AE6D275C5770}"/>
              </a:ext>
            </a:extLst>
          </p:cNvPr>
          <p:cNvSpPr/>
          <p:nvPr/>
        </p:nvSpPr>
        <p:spPr>
          <a:xfrm>
            <a:off x="3796068" y="5434874"/>
            <a:ext cx="38100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A1A9A-90ED-4F1D-B23E-B94AA136D820}"/>
              </a:ext>
            </a:extLst>
          </p:cNvPr>
          <p:cNvSpPr/>
          <p:nvPr/>
        </p:nvSpPr>
        <p:spPr>
          <a:xfrm>
            <a:off x="3796068" y="6135914"/>
            <a:ext cx="381000" cy="5029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33C83-22BE-40B4-9CB3-20A137FBD04B}"/>
              </a:ext>
            </a:extLst>
          </p:cNvPr>
          <p:cNvSpPr txBox="1"/>
          <p:nvPr/>
        </p:nvSpPr>
        <p:spPr>
          <a:xfrm>
            <a:off x="4337088" y="549954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包，方向：</a:t>
            </a:r>
            <a:r>
              <a:rPr lang="en-US" dirty="0"/>
              <a:t>H-&gt;D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6DC2B-3711-4692-BA18-04751C0C4660}"/>
              </a:ext>
            </a:extLst>
          </p:cNvPr>
          <p:cNvSpPr txBox="1"/>
          <p:nvPr/>
        </p:nvSpPr>
        <p:spPr>
          <a:xfrm>
            <a:off x="4337088" y="618163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包，方向： </a:t>
            </a:r>
            <a:r>
              <a:rPr lang="en-US" dirty="0"/>
              <a:t>D-&gt;H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743938-1CDB-4A7C-9F52-7E6F362518F1}"/>
              </a:ext>
            </a:extLst>
          </p:cNvPr>
          <p:cNvSpPr/>
          <p:nvPr/>
        </p:nvSpPr>
        <p:spPr>
          <a:xfrm>
            <a:off x="3406140" y="2727961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EDED11-6E5F-4B8A-873B-DF2C94510BDB}"/>
              </a:ext>
            </a:extLst>
          </p:cNvPr>
          <p:cNvSpPr/>
          <p:nvPr/>
        </p:nvSpPr>
        <p:spPr>
          <a:xfrm>
            <a:off x="3905904" y="2727961"/>
            <a:ext cx="38100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B7D70D-E1A3-41E9-88EA-084080F783E3}"/>
              </a:ext>
            </a:extLst>
          </p:cNvPr>
          <p:cNvCxnSpPr/>
          <p:nvPr/>
        </p:nvCxnSpPr>
        <p:spPr>
          <a:xfrm>
            <a:off x="3596640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9C9D31-AA63-4460-979B-18692E064827}"/>
              </a:ext>
            </a:extLst>
          </p:cNvPr>
          <p:cNvCxnSpPr>
            <a:cxnSpLocks/>
          </p:cNvCxnSpPr>
          <p:nvPr/>
        </p:nvCxnSpPr>
        <p:spPr>
          <a:xfrm flipV="1">
            <a:off x="4100868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8EC8419-23FC-491B-81C2-395DE6A15326}"/>
              </a:ext>
            </a:extLst>
          </p:cNvPr>
          <p:cNvSpPr/>
          <p:nvPr/>
        </p:nvSpPr>
        <p:spPr>
          <a:xfrm>
            <a:off x="5577840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34D8E8-4C78-433C-B5DA-21132C0AAAD4}"/>
              </a:ext>
            </a:extLst>
          </p:cNvPr>
          <p:cNvSpPr/>
          <p:nvPr/>
        </p:nvSpPr>
        <p:spPr>
          <a:xfrm>
            <a:off x="6077604" y="2727960"/>
            <a:ext cx="381000" cy="219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EE2B7D-F55A-4AEA-8ECB-386179FCDEB0}"/>
              </a:ext>
            </a:extLst>
          </p:cNvPr>
          <p:cNvCxnSpPr/>
          <p:nvPr/>
        </p:nvCxnSpPr>
        <p:spPr>
          <a:xfrm>
            <a:off x="5768340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9CD79-467E-4747-A697-AB0225420F93}"/>
              </a:ext>
            </a:extLst>
          </p:cNvPr>
          <p:cNvCxnSpPr/>
          <p:nvPr/>
        </p:nvCxnSpPr>
        <p:spPr>
          <a:xfrm>
            <a:off x="6268104" y="1828800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6A8AEE-5497-43D6-8036-596BD07754C8}"/>
              </a:ext>
            </a:extLst>
          </p:cNvPr>
          <p:cNvSpPr txBox="1"/>
          <p:nvPr/>
        </p:nvSpPr>
        <p:spPr>
          <a:xfrm>
            <a:off x="6872069" y="51340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52D6F7-980D-456A-A820-B578C23D37DE}"/>
              </a:ext>
            </a:extLst>
          </p:cNvPr>
          <p:cNvCxnSpPr/>
          <p:nvPr/>
        </p:nvCxnSpPr>
        <p:spPr>
          <a:xfrm>
            <a:off x="3177540" y="1712685"/>
            <a:ext cx="13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466AB4-3B97-4880-A89C-DC9D47E736EC}"/>
              </a:ext>
            </a:extLst>
          </p:cNvPr>
          <p:cNvCxnSpPr/>
          <p:nvPr/>
        </p:nvCxnSpPr>
        <p:spPr>
          <a:xfrm>
            <a:off x="5349240" y="1712685"/>
            <a:ext cx="138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019928-36F2-4B49-B5F0-5EB2E0B5A8A4}"/>
              </a:ext>
            </a:extLst>
          </p:cNvPr>
          <p:cNvSpPr txBox="1"/>
          <p:nvPr/>
        </p:nvSpPr>
        <p:spPr>
          <a:xfrm>
            <a:off x="3100094" y="1065044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</a:p>
          <a:p>
            <a:pPr algn="ctr"/>
            <a:r>
              <a:rPr lang="en-US" dirty="0"/>
              <a:t>TRANSACTION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5E59A-538D-461E-A188-0E5594C61E60}"/>
              </a:ext>
            </a:extLst>
          </p:cNvPr>
          <p:cNvSpPr txBox="1"/>
          <p:nvPr/>
        </p:nvSpPr>
        <p:spPr>
          <a:xfrm>
            <a:off x="5271794" y="1047217"/>
            <a:ext cx="153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 </a:t>
            </a:r>
          </a:p>
          <a:p>
            <a:pPr algn="ctr"/>
            <a:r>
              <a:rPr lang="en-US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12238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FBB0-4129-41B0-BF86-BC108B05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A284-9BF8-4937-9278-F8B9B3F0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6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188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Jia-B35970</dc:creator>
  <cp:lastModifiedBy>Guo Jia-B35970</cp:lastModifiedBy>
  <cp:revision>36</cp:revision>
  <dcterms:created xsi:type="dcterms:W3CDTF">2018-01-30T14:43:47Z</dcterms:created>
  <dcterms:modified xsi:type="dcterms:W3CDTF">2018-02-09T13:27:36Z</dcterms:modified>
</cp:coreProperties>
</file>