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06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04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78D4-2EAC-411A-9F86-B4C97931786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6C0C6-06F5-41FF-A7BE-84204E8A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949" y="2026764"/>
            <a:ext cx="8993172" cy="291019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VIDEO LEC-17 FROM SYSTEM 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VS FILES</a:t>
            </a:r>
          </a:p>
          <a:p>
            <a:r>
              <a:rPr lang="en-US" dirty="0" smtClean="0"/>
              <a:t>KERNAL DATA STRUCTURES( </a:t>
            </a:r>
            <a:r>
              <a:rPr lang="en-US" dirty="0"/>
              <a:t>e</a:t>
            </a:r>
            <a:r>
              <a:rPr lang="en-US" dirty="0" smtClean="0"/>
              <a:t>xecutable </a:t>
            </a:r>
            <a:r>
              <a:rPr lang="en-US" dirty="0" err="1" smtClean="0"/>
              <a:t>obj</a:t>
            </a:r>
            <a:r>
              <a:rPr lang="en-US" dirty="0" smtClean="0"/>
              <a:t> file ,process address space)</a:t>
            </a:r>
          </a:p>
          <a:p>
            <a:r>
              <a:rPr lang="en-US" dirty="0" smtClean="0"/>
              <a:t>PCB (task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tree</a:t>
            </a:r>
          </a:p>
          <a:p>
            <a:r>
              <a:rPr lang="en-US" dirty="0" smtClean="0"/>
              <a:t>Process Chain </a:t>
            </a:r>
          </a:p>
          <a:p>
            <a:r>
              <a:rPr lang="en-US" dirty="0" smtClean="0"/>
              <a:t>Process </a:t>
            </a:r>
          </a:p>
          <a:p>
            <a:r>
              <a:rPr lang="en-US" dirty="0" smtClean="0"/>
              <a:t>Fan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6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36513"/>
            <a:ext cx="9183842" cy="3908611"/>
          </a:xfrm>
        </p:spPr>
        <p:txBody>
          <a:bodyPr>
            <a:normAutofit/>
          </a:bodyPr>
          <a:lstStyle/>
          <a:p>
            <a:r>
              <a:rPr lang="en-US" dirty="0"/>
              <a:t>everything in UNIX is a file and if it is not a file </a:t>
            </a:r>
            <a:r>
              <a:rPr lang="en-US" dirty="0" smtClean="0"/>
              <a:t>then it </a:t>
            </a:r>
            <a:r>
              <a:rPr lang="en-US" dirty="0"/>
              <a:t>is a </a:t>
            </a:r>
            <a:r>
              <a:rPr lang="en-US" dirty="0" smtClean="0"/>
              <a:t>process</a:t>
            </a:r>
          </a:p>
          <a:p>
            <a:r>
              <a:rPr lang="en-US" dirty="0"/>
              <a:t>PS command is to process status command and LS is used to list the contents of the present working directory </a:t>
            </a:r>
          </a:p>
          <a:p>
            <a:r>
              <a:rPr lang="en-US" dirty="0" smtClean="0"/>
              <a:t>process </a:t>
            </a:r>
            <a:r>
              <a:rPr lang="en-US" dirty="0"/>
              <a:t>live in user space and we can explore the contents of the user space with this PS </a:t>
            </a:r>
            <a:r>
              <a:rPr lang="en-US" dirty="0" smtClean="0"/>
              <a:t>command, </a:t>
            </a:r>
            <a:r>
              <a:rPr lang="en-US" dirty="0"/>
              <a:t>files reside on some permanent storage medium and we can explore the file system using the LS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  </a:t>
            </a:r>
            <a:r>
              <a:rPr lang="en-US" dirty="0"/>
              <a:t>do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 - a</a:t>
            </a:r>
            <a:r>
              <a:rPr lang="en-US" dirty="0"/>
              <a:t> and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 - a </a:t>
            </a:r>
            <a:r>
              <a:rPr lang="en-US" dirty="0"/>
              <a:t>we can use - a option that PS command to view the process is being run by </a:t>
            </a:r>
            <a:r>
              <a:rPr lang="en-US" dirty="0" err="1"/>
              <a:t>by</a:t>
            </a:r>
            <a:r>
              <a:rPr lang="en-US" dirty="0"/>
              <a:t> other users and maybe at other </a:t>
            </a:r>
            <a:r>
              <a:rPr lang="en-US" dirty="0" smtClean="0"/>
              <a:t>terminals</a:t>
            </a:r>
          </a:p>
          <a:p>
            <a:r>
              <a:rPr lang="en-US" dirty="0" err="1" smtClean="0"/>
              <a:t>Uname</a:t>
            </a:r>
            <a:r>
              <a:rPr lang="en-US" dirty="0" smtClean="0"/>
              <a:t> –r (</a:t>
            </a:r>
            <a:r>
              <a:rPr lang="en-US" dirty="0" err="1" smtClean="0"/>
              <a:t>sudo</a:t>
            </a:r>
            <a:r>
              <a:rPr lang="en-US" dirty="0" smtClean="0"/>
              <a:t> apt- get install linux-header-</a:t>
            </a:r>
            <a:r>
              <a:rPr lang="en-US" b="1" dirty="0" smtClean="0"/>
              <a:t>kali-linux-2024.3-virtualbox-amd64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0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2160589"/>
            <a:ext cx="9753600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I do </a:t>
            </a:r>
            <a:r>
              <a:rPr lang="en-US" b="1" dirty="0">
                <a:solidFill>
                  <a:schemeClr val="tx1"/>
                </a:solidFill>
              </a:rPr>
              <a:t>PS - L </a:t>
            </a:r>
            <a:r>
              <a:rPr lang="en-US" dirty="0" smtClean="0"/>
              <a:t>, you </a:t>
            </a:r>
            <a:r>
              <a:rPr lang="en-US" dirty="0"/>
              <a:t>might have used this</a:t>
            </a:r>
            <a:r>
              <a:rPr lang="en-US" b="1" dirty="0">
                <a:solidFill>
                  <a:schemeClr val="tx1"/>
                </a:solidFill>
              </a:rPr>
              <a:t> LS - L </a:t>
            </a:r>
            <a:r>
              <a:rPr lang="en-US" dirty="0"/>
              <a:t>to display it long listing of the current working directory and it display all the attributes of file similarly </a:t>
            </a:r>
            <a:r>
              <a:rPr lang="en-US" b="1" dirty="0">
                <a:solidFill>
                  <a:schemeClr val="tx1"/>
                </a:solidFill>
              </a:rPr>
              <a:t>we can use - 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option with the PS command to view different attributes of a process</a:t>
            </a:r>
          </a:p>
          <a:p>
            <a:r>
              <a:rPr lang="en-US" dirty="0"/>
              <a:t> the way a file is uniquely identified on a file system </a:t>
            </a:r>
            <a:r>
              <a:rPr lang="en-US" dirty="0" smtClean="0"/>
              <a:t>with </a:t>
            </a:r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b="1" dirty="0" smtClean="0">
                <a:solidFill>
                  <a:srgbClr val="FF0000"/>
                </a:solidFill>
              </a:rPr>
              <a:t>(LS-Li)</a:t>
            </a:r>
          </a:p>
          <a:p>
            <a:r>
              <a:rPr lang="en-US" dirty="0"/>
              <a:t>a process is uniquely identified in the user space with its PID 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We can create delete files as well as processes</a:t>
            </a:r>
          </a:p>
          <a:p>
            <a:r>
              <a:rPr lang="en-US" dirty="0"/>
              <a:t>see </a:t>
            </a:r>
            <a:r>
              <a:rPr lang="en-US" dirty="0" smtClean="0"/>
              <a:t>the statistics </a:t>
            </a:r>
            <a:r>
              <a:rPr lang="en-US" dirty="0"/>
              <a:t>of all the processes running using the famous talk command okay </a:t>
            </a:r>
            <a:r>
              <a:rPr lang="en-US" dirty="0" smtClean="0"/>
              <a:t>you must </a:t>
            </a:r>
            <a:r>
              <a:rPr lang="en-US" dirty="0"/>
              <a:t>have used this command before as well it actually monitors the CPU users in real-time and refreshes its </a:t>
            </a:r>
            <a:r>
              <a:rPr lang="en-US" dirty="0" smtClean="0"/>
              <a:t>output every </a:t>
            </a:r>
            <a:r>
              <a:rPr lang="en-US" dirty="0"/>
              <a:t>every three seconds I think it has two main portions upper portion and </a:t>
            </a:r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lower </a:t>
            </a:r>
            <a:r>
              <a:rPr lang="en-US" dirty="0"/>
              <a:t>portion the first line in the upper portion actually show you the current time the time since last </a:t>
            </a:r>
            <a:r>
              <a:rPr lang="en-US" dirty="0" smtClean="0"/>
              <a:t>boot total </a:t>
            </a:r>
            <a:r>
              <a:rPr lang="en-US" dirty="0"/>
              <a:t>users and </a:t>
            </a:r>
            <a:r>
              <a:rPr lang="en-US" dirty="0" err="1"/>
              <a:t>and</a:t>
            </a:r>
            <a:r>
              <a:rPr lang="en-US" dirty="0"/>
              <a:t> finally the load average in the last one minute five </a:t>
            </a:r>
            <a:r>
              <a:rPr lang="en-US" dirty="0" smtClean="0"/>
              <a:t>and fifteen </a:t>
            </a:r>
            <a:r>
              <a:rPr lang="en-US" dirty="0"/>
              <a:t>minutes this second line shows you the total process is running sleeping starved </a:t>
            </a:r>
            <a:r>
              <a:rPr lang="en-US" dirty="0" smtClean="0"/>
              <a:t>and </a:t>
            </a:r>
            <a:r>
              <a:rPr lang="en-US" dirty="0"/>
              <a:t>zooming processes as well if any this is the percentage of CPU or four </a:t>
            </a:r>
            <a:r>
              <a:rPr lang="en-US" dirty="0" smtClean="0"/>
              <a:t>uh nice </a:t>
            </a:r>
            <a:r>
              <a:rPr lang="en-US" dirty="0"/>
              <a:t>projector system processes nice </a:t>
            </a:r>
            <a:r>
              <a:rPr lang="en-US" dirty="0" smtClean="0"/>
              <a:t>processors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 directory-&gt; explore through man</a:t>
            </a:r>
          </a:p>
          <a:p>
            <a:endParaRPr lang="en-US" dirty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6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3952" y="2438608"/>
            <a:ext cx="97378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tree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overall hierarchy of parent-child process relationships.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a linear sequence of processes, </a:t>
            </a:r>
            <a:r>
              <a:rPr lang="en-US" dirty="0" smtClean="0"/>
              <a:t>where </a:t>
            </a:r>
            <a:r>
              <a:rPr lang="en-US" dirty="0"/>
              <a:t>each process has exactly one parent and one child (except the first and last processes).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when one process creates multiple child processes, forming a fan-like structure. </a:t>
            </a:r>
          </a:p>
        </p:txBody>
      </p:sp>
    </p:spTree>
    <p:extLst>
      <p:ext uri="{BB962C8B-B14F-4D97-AF65-F5344CB8AC3E}">
        <p14:creationId xmlns:p14="http://schemas.microsoft.com/office/powerpoint/2010/main" val="426354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949" y="2026764"/>
            <a:ext cx="8993172" cy="291019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VIDEO LEC-18 FROM SYSTEM PROGRAMMING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949" y="2026764"/>
            <a:ext cx="8993172" cy="2910190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VIDEO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LEC-8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OPERATING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243"/>
            <a:ext cx="8596668" cy="17041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4580207"/>
          </a:xfrm>
        </p:spPr>
        <p:txBody>
          <a:bodyPr/>
          <a:lstStyle/>
          <a:p>
            <a:r>
              <a:rPr lang="en-US" dirty="0" smtClean="0"/>
              <a:t>WC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io</a:t>
            </a:r>
            <a:r>
              <a:rPr lang="en-US" dirty="0" smtClean="0"/>
              <a:t> redirection and in cases where file doesn’t exist, f1,f2,err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4" y="2488676"/>
            <a:ext cx="6183951" cy="38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5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1437</TotalTime>
  <Words>465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VIDEO LEC-17 FROM SYSTEM PROGRAMMING </vt:lpstr>
      <vt:lpstr>PowerPoint Presentation</vt:lpstr>
      <vt:lpstr>PowerPoint Presentation</vt:lpstr>
      <vt:lpstr>PowerPoint Presentation</vt:lpstr>
      <vt:lpstr>PowerPoint Presentation</vt:lpstr>
      <vt:lpstr>   VIDEO LEC-18 FROM SYSTEM PROGRAMMING </vt:lpstr>
      <vt:lpstr>   VIDEO LEC-8 FROM OPERATING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VIDEO LEC 17 FROM SYSTEM PROGRAMMING </dc:title>
  <dc:creator>Rabbiya</dc:creator>
  <cp:lastModifiedBy>Rabbiya</cp:lastModifiedBy>
  <cp:revision>14</cp:revision>
  <dcterms:created xsi:type="dcterms:W3CDTF">2024-10-05T06:26:43Z</dcterms:created>
  <dcterms:modified xsi:type="dcterms:W3CDTF">2024-10-06T15:07:07Z</dcterms:modified>
</cp:coreProperties>
</file>