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343" r:id="rId3"/>
    <p:sldId id="344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01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Roni Hossain" userId="9ce89eef61a166ac" providerId="LiveId" clId="{2E2FCE75-09C5-4F44-BD3E-8373BF79672F}"/>
    <pc:docChg chg="custSel modSld">
      <pc:chgData name="Md. Roni Hossain" userId="9ce89eef61a166ac" providerId="LiveId" clId="{2E2FCE75-09C5-4F44-BD3E-8373BF79672F}" dt="2022-06-04T14:05:11.294" v="0" actId="478"/>
      <pc:docMkLst>
        <pc:docMk/>
      </pc:docMkLst>
      <pc:sldChg chg="addSp delSp modSp mod">
        <pc:chgData name="Md. Roni Hossain" userId="9ce89eef61a166ac" providerId="LiveId" clId="{2E2FCE75-09C5-4F44-BD3E-8373BF79672F}" dt="2022-06-04T14:05:11.294" v="0" actId="478"/>
        <pc:sldMkLst>
          <pc:docMk/>
          <pc:sldMk cId="1659300731" sldId="256"/>
        </pc:sldMkLst>
        <pc:spChg chg="del">
          <ac:chgData name="Md. Roni Hossain" userId="9ce89eef61a166ac" providerId="LiveId" clId="{2E2FCE75-09C5-4F44-BD3E-8373BF79672F}" dt="2022-06-04T14:05:11.294" v="0" actId="478"/>
          <ac:spMkLst>
            <pc:docMk/>
            <pc:sldMk cId="1659300731" sldId="256"/>
            <ac:spMk id="3" creationId="{00000000-0000-0000-0000-000000000000}"/>
          </ac:spMkLst>
        </pc:spChg>
        <pc:spChg chg="add mod">
          <ac:chgData name="Md. Roni Hossain" userId="9ce89eef61a166ac" providerId="LiveId" clId="{2E2FCE75-09C5-4F44-BD3E-8373BF79672F}" dt="2022-06-04T14:05:11.294" v="0" actId="478"/>
          <ac:spMkLst>
            <pc:docMk/>
            <pc:sldMk cId="1659300731" sldId="256"/>
            <ac:spMk id="5" creationId="{1DD4AF95-0EF3-F304-568C-3BD1B44415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471CF-A0CA-450D-94CF-C6DD26B0BE02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16D7D-67AD-4856-B4E1-37B16B3C9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1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Lecture 3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Production Possibilities Frontier</a:t>
            </a:r>
          </a:p>
        </p:txBody>
      </p:sp>
    </p:spTree>
    <p:extLst>
      <p:ext uri="{BB962C8B-B14F-4D97-AF65-F5344CB8AC3E}">
        <p14:creationId xmlns:p14="http://schemas.microsoft.com/office/powerpoint/2010/main" val="204315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Font typeface="Wingdings" pitchFamily="2" charset="2"/>
              <a:buChar char="q"/>
            </a:pP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Bowed-Outward (Concave-Downward) PPF: Increasing Opportunity Costs</a:t>
            </a: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What is the opportunity cost of a coffee maker moving from point A to point B?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The answer is 1 cell phone.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Now let’s move from point B to point C. At point B, the economy is producing 9 cell phones and 1 coffee maker; at point C, the economy is producing 7 cell phones and 2 coffee makers.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Production Possibilities Frontier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8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Font typeface="Wingdings" pitchFamily="2" charset="2"/>
              <a:buChar char="q"/>
            </a:pP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Bowed-Outward (Concave-Downward) PPF: Increasing Opportunity Costs</a:t>
            </a: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What does the economy have to forfeit (in terms of cell  phones) to get 1 additional coffee maker? 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The answer this time is 2 cell phones.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We conclude that moving from point A to B and from B to C, the opportunity cost increases.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r>
              <a:rPr lang="en-GB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 we were to continue producing additional coffee makers, we would see that we would have to give up increasingly more cell phones.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Production Possibilities Frontier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8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Font typeface="Wingdings" pitchFamily="2" charset="2"/>
              <a:buChar char="q"/>
            </a:pP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Law of Increasing Opportunity Costs</a:t>
            </a: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In the real world, most production possibilities frontiers are bowed outward. In other words, for most goods, the opportunity costs increase as more of a good is produced.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This is referred to as the </a:t>
            </a:r>
            <a:r>
              <a:rPr lang="en-GB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law of increasing opportunity costs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The opportunity costs increase as more of most goods is produced because people have varying abilities  and factors of production are not perfectly substitutes.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Exhibit 3 summarizes this points.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Production Possibilities Frontier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8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Font typeface="Wingdings" pitchFamily="2" charset="2"/>
              <a:buChar char="q"/>
            </a:pP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Law of Increasing Opportunity Costs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Production Possibilities Frontier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aptur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7849254" cy="45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8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Faith Computer\Desktop\99148977-text-sign-showing-any-questions-question-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379413"/>
            <a:ext cx="7793037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939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373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Font typeface="Wingdings" pitchFamily="2" charset="2"/>
              <a:buChar char="q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Production Possibilities Frontier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47663" lvl="2" indent="-342900" algn="just">
              <a:buFont typeface="Arial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production possibilities frontier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shows the combinations of two goods (output) that the economy can possibly produce given the available factors of production and the available production technology.</a:t>
            </a:r>
          </a:p>
          <a:p>
            <a:pPr marL="347663" lvl="2" indent="-342900" algn="just">
              <a:buFont typeface="Arial" pitchFamily="34" charset="0"/>
              <a:buChar char="•"/>
            </a:pPr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>
              <a:buFont typeface="Arial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We use production possibilities frontier to illustrate some basic economic ideas such as scarcity, tradeoffs, choice, opportunity costs, efficiency, inefficiency, economic growth etc.</a:t>
            </a:r>
          </a:p>
          <a:p>
            <a:pPr marL="347663" lvl="2" indent="-342900" algn="just">
              <a:buFont typeface="Arial" pitchFamily="34" charset="0"/>
              <a:buChar char="•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>
              <a:buFont typeface="Arial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Although real economies produce thousands of goods and services, we assume an economy that produces only two goods – jutes and computers. 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The Production Possibilities Frontier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3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Font typeface="Wingdings" pitchFamily="2" charset="2"/>
              <a:buChar char="q"/>
            </a:pP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Straight-Line PPF: Constant Opportunity Costs</a:t>
            </a:r>
          </a:p>
          <a:p>
            <a:pPr marL="347663" lvl="2" indent="-342900" algn="just"/>
            <a:endParaRPr lang="en-GB" sz="2400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endParaRPr lang="en-GB" sz="2400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endParaRPr lang="en-GB" sz="2400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endParaRPr lang="en-GB" sz="2400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endParaRPr lang="en-GB" sz="2400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endParaRPr lang="en-GB" sz="2400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Production Possibilities Frontier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apture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2209800"/>
            <a:ext cx="3276600" cy="2764378"/>
          </a:xfrm>
          <a:prstGeom prst="rect">
            <a:avLst/>
          </a:prstGeom>
        </p:spPr>
      </p:pic>
      <p:pic>
        <p:nvPicPr>
          <p:cNvPr id="9" name="Picture 8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2514600"/>
            <a:ext cx="322354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8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Font typeface="Wingdings" pitchFamily="2" charset="2"/>
              <a:buChar char="q"/>
            </a:pP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Straight-Line PPF: Constant Opportunity Costs</a:t>
            </a: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The line that connects points A–E is the production possibilities frontier.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Notice that the production possibilities frontier is a straight line. This is because the opportunity cost of books and shirts (in our example) is constant.</a:t>
            </a:r>
          </a:p>
          <a:p>
            <a:pPr marL="347663" lvl="2" indent="-342900" algn="ctr">
              <a:buNone/>
            </a:pPr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ctr">
              <a:buNone/>
            </a:pPr>
            <a:endParaRPr lang="en-GB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7663" lvl="2" indent="-342900" algn="ctr">
              <a:buNone/>
            </a:pPr>
            <a:r>
              <a:rPr lang="en-GB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Straight-line PPF = Constant opportunity costs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Production Possibilities Frontier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8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Font typeface="Wingdings" pitchFamily="2" charset="2"/>
              <a:buChar char="q"/>
            </a:pP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Straight-Line PPF: Constant Opportunity Costs</a:t>
            </a: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To illustrate what constant opportunity costs means, suppose the economy were to move from point A to point B. 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At point A, 4 books are produced and 0 shirts; at point B, 3 books are produced and 1 shirt.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r>
              <a:rPr lang="en-GB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does the economy have to forfeit (in terms of books) to get 1 shirt? 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The answer is 1 book. We conclude that moving from point A to point B, the opportunity cost of 1 shirt is 1 book.</a:t>
            </a: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Production Possibilities Frontier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8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Font typeface="Wingdings" pitchFamily="2" charset="2"/>
              <a:buChar char="q"/>
            </a:pP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Straight-Line PPF: Constant Opportunity Costs</a:t>
            </a: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Now let’s move from point B to point C. At point B, 3 books and 1 shirt are produced; at point C, 2 books and 2 shirts are produced.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r>
              <a:rPr lang="en-GB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does the economy have to forfeit (in terms of books) to get another shirt? 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The answer is 1 book. We conclude that moving from point B to C, the opportunity cost of 1 shirt is 1 book.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In fact, when we move from C to D or from D to E, we also notice that the opportunity cost of 1 shirt is 1 book.</a:t>
            </a: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Production Possibilities Frontier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8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Font typeface="Wingdings" pitchFamily="2" charset="2"/>
              <a:buChar char="q"/>
            </a:pP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Straight-Line PPF: Constant Opportunity Costs</a:t>
            </a: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This is what we mean when we speak of constant opportunity costs: The opportunity cost of 1 shirt is always 1 book. 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And because of constant opportunity costs, the PPF in Exhibit 1(b) is a straight line. 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When opportunity costs are not constant, the PPF will not be a straight line.</a:t>
            </a: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Production Possibilities Frontier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8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Font typeface="Wingdings" pitchFamily="2" charset="2"/>
              <a:buChar char="q"/>
            </a:pP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Bowed-Outward (Concave-Downward) PPF: Increasing Opportunity Costs</a:t>
            </a:r>
            <a:endParaRPr lang="en-GB" sz="2400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endParaRPr lang="en-GB" sz="2400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endParaRPr lang="en-GB" sz="2400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endParaRPr lang="en-GB" sz="2400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Production Possibilities Frontier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apture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590800"/>
            <a:ext cx="3482622" cy="2057400"/>
          </a:xfrm>
          <a:prstGeom prst="rect">
            <a:avLst/>
          </a:prstGeom>
        </p:spPr>
      </p:pic>
      <p:pic>
        <p:nvPicPr>
          <p:cNvPr id="5" name="Picture 4" descr="Capture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362200"/>
            <a:ext cx="3733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8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Font typeface="Wingdings" pitchFamily="2" charset="2"/>
              <a:buChar char="q"/>
            </a:pP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Bowed-Outward (Concave-Downward) PPF: Increasing Opportunity Costs</a:t>
            </a:r>
          </a:p>
          <a:p>
            <a:pPr marL="347663" lvl="2" indent="-342900" algn="just"/>
            <a:r>
              <a:rPr lang="en-GB" b="1" dirty="0">
                <a:latin typeface="Arial" pitchFamily="34" charset="0"/>
                <a:cs typeface="Arial" pitchFamily="34" charset="0"/>
              </a:rPr>
              <a:t>In this case, the production possibilities frontier is bowed outward (concave downward) because the opportunity cost of coffee makers increases as more coffee makers are produced.</a:t>
            </a:r>
          </a:p>
          <a:p>
            <a:pPr marL="347663" lvl="2" indent="-342900" algn="just"/>
            <a:endParaRPr lang="en-GB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ctr">
              <a:buNone/>
            </a:pPr>
            <a:r>
              <a:rPr lang="en-GB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Bowed-outward PPF = Increasing opportunity costs</a:t>
            </a:r>
          </a:p>
          <a:p>
            <a:pPr marL="347663" lvl="2" indent="-342900" algn="just"/>
            <a:endParaRPr lang="en-GB" sz="2400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/>
            <a:r>
              <a:rPr lang="en-GB" sz="2200" b="1" dirty="0">
                <a:latin typeface="Arial" pitchFamily="34" charset="0"/>
                <a:cs typeface="Arial" pitchFamily="34" charset="0"/>
              </a:rPr>
              <a:t>To illustrate, let’s start at point A, where the economy is producing 10 cell phones and 0 coffee makers and move to point B, where the economy is producing 9 cell phones and 1 coffee maker.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Production Possibilities Frontier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81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1559</TotalTime>
  <Words>831</Words>
  <Application>Microsoft Office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Lecture 3 The Production Possibilities Frontier</vt:lpstr>
      <vt:lpstr>The Production Possibilities Frontier</vt:lpstr>
      <vt:lpstr>The Production Possibilities Frontier</vt:lpstr>
      <vt:lpstr>The Production Possibilities Frontier</vt:lpstr>
      <vt:lpstr>The Production Possibilities Frontier</vt:lpstr>
      <vt:lpstr>The Production Possibilities Frontier</vt:lpstr>
      <vt:lpstr>The Production Possibilities Frontier</vt:lpstr>
      <vt:lpstr>The Production Possibilities Frontier</vt:lpstr>
      <vt:lpstr>The Production Possibilities Frontier</vt:lpstr>
      <vt:lpstr>The Production Possibilities Frontier</vt:lpstr>
      <vt:lpstr>The Production Possibilities Frontier</vt:lpstr>
      <vt:lpstr>The Production Possibilities Frontier</vt:lpstr>
      <vt:lpstr>The Production Possibilities Frontier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Economics 1</dc:title>
  <dc:creator>Faith Computer</dc:creator>
  <cp:lastModifiedBy>User</cp:lastModifiedBy>
  <cp:revision>88</cp:revision>
  <dcterms:created xsi:type="dcterms:W3CDTF">2018-05-06T17:42:58Z</dcterms:created>
  <dcterms:modified xsi:type="dcterms:W3CDTF">2022-06-22T17:23:49Z</dcterms:modified>
</cp:coreProperties>
</file>