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0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6047" y="1794278"/>
            <a:ext cx="5598942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Sets &amp; Tuples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5128895"/>
            <a:ext cx="12192635" cy="4610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Professor, Dept. of CSE, GUB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Union Real World Example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Collecting all the Different/same items from two Bags in one Bag.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Intersection Method with </a:t>
            </a:r>
            <a:r>
              <a:rPr lang="en-US" sz="4000" noProof="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xample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take one time item/element from duplicate items/elements from two or many sets.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set1.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intersection</a:t>
            </a:r>
            <a:r>
              <a:rPr lang="en-US" dirty="0">
                <a:solidFill>
                  <a:srgbClr val="002060"/>
                </a:solidFill>
              </a:rPr>
              <a:t>(set2, set3,….) 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{3,5,6} 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a.intersection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{5}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Intersection Real World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xample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two books, collecting those pages that are duplicated pages. And taking one page from duplicated pages.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More Problems Related to SET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Problem1: Write a Python Program to Get 5 Items from User to Store in a Set, to Display in Lower and Upper Case both.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Problem2: Write a Python Program to Create a Set, then take any Item from User to Update that Set.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Problem3 : Write a Python Program to Get 5 Numbers from User to Store in a Set to Find their Addition and Product.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Difference Method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 </a:t>
            </a:r>
            <a:r>
              <a:rPr lang="en-US" sz="1800" dirty="0">
                <a:solidFill>
                  <a:srgbClr val="002060"/>
                </a:solidFill>
              </a:rPr>
              <a:t>It returns element that are present in first set but same element absent in 2</a:t>
            </a:r>
            <a:r>
              <a:rPr lang="en-US" sz="1800" baseline="30000" dirty="0">
                <a:solidFill>
                  <a:srgbClr val="002060"/>
                </a:solidFill>
              </a:rPr>
              <a:t>nd</a:t>
            </a:r>
            <a:r>
              <a:rPr lang="en-US" sz="1800" dirty="0">
                <a:solidFill>
                  <a:srgbClr val="002060"/>
                </a:solidFill>
              </a:rPr>
              <a:t> set. 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if we have two set A and B. </a:t>
            </a:r>
            <a:r>
              <a:rPr lang="en-US" sz="1800" dirty="0">
                <a:solidFill>
                  <a:srgbClr val="002060"/>
                </a:solidFill>
              </a:rPr>
              <a:t>It returns a set which contains all the elements of A that absent in B set.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set1.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difference</a:t>
            </a:r>
            <a:r>
              <a:rPr lang="en-US" sz="1800" dirty="0">
                <a:solidFill>
                  <a:srgbClr val="002060"/>
                </a:solidFill>
              </a:rPr>
              <a:t>(set2)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a = {3,5,6} 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sz="1800" dirty="0" err="1">
                <a:solidFill>
                  <a:srgbClr val="002060"/>
                </a:solidFill>
                <a:cs typeface="Aharoni" panose="02010803020104030203" pitchFamily="2" charset="-79"/>
              </a:rPr>
              <a:t>a.difference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{3,6}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Symmetric Difference Methods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 </a:t>
            </a:r>
            <a:r>
              <a:rPr lang="en-US" sz="1800" dirty="0">
                <a:solidFill>
                  <a:srgbClr val="002060"/>
                </a:solidFill>
              </a:rPr>
              <a:t>It returns a set that contains elements of both set except those items that are duplicated in both set.</a:t>
            </a:r>
            <a:endParaRPr lang="en-US" sz="1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set1.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US" sz="1800" dirty="0" err="1">
                <a:solidFill>
                  <a:srgbClr val="002060"/>
                </a:solidFill>
                <a:cs typeface="Aharoni" panose="02010803020104030203" pitchFamily="2" charset="-79"/>
              </a:rPr>
              <a:t>symmetric_difference</a:t>
            </a:r>
            <a:r>
              <a:rPr lang="en-US" sz="1800" dirty="0">
                <a:solidFill>
                  <a:srgbClr val="002060"/>
                </a:solidFill>
              </a:rPr>
              <a:t>(set2) 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a = {3,5,6} 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sz="1800" dirty="0" err="1">
                <a:solidFill>
                  <a:srgbClr val="002060"/>
                </a:solidFill>
                <a:cs typeface="Aharoni" panose="02010803020104030203" pitchFamily="2" charset="-79"/>
              </a:rPr>
              <a:t>a.symmetric_difference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{3,6,2,7}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More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Problems Related to SET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1: Write a Python Program to Create a SET in Such a way that user able to Remove any Item.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2: Write a Python Program to Get Items from user to Create Two Sets then Find Subtraction of Both Sets.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3: Write a Python Program to Get Items from user to Create Two Sets and Display all the Items from Both Sets Except Duplicate Items.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SET Comprehension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What is Comprehension?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also create a new dictionary from existing dictionary.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need of Comprehension?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SET Comprehension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set comprehension means, creating a new set from another </a:t>
            </a:r>
            <a:r>
              <a:rPr lang="en-US" dirty="0" err="1">
                <a:solidFill>
                  <a:srgbClr val="002060"/>
                </a:solidFill>
              </a:rPr>
              <a:t>iterable</a:t>
            </a:r>
            <a:r>
              <a:rPr lang="en-US" dirty="0">
                <a:solidFill>
                  <a:srgbClr val="002060"/>
                </a:solidFill>
              </a:rPr>
              <a:t> object like list, range function etc.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 the basis of condition we can create a new set from created (given) set or other </a:t>
            </a:r>
            <a:r>
              <a:rPr lang="en-US" dirty="0" err="1">
                <a:solidFill>
                  <a:srgbClr val="002060"/>
                </a:solidFill>
              </a:rPr>
              <a:t>iterable</a:t>
            </a:r>
            <a:r>
              <a:rPr lang="en-US" dirty="0">
                <a:solidFill>
                  <a:srgbClr val="002060"/>
                </a:solidFill>
              </a:rPr>
              <a:t> object.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filter a old set to get required elements/items to store in a new set.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fastest way and one line code to create new set from given set on the basis of some condition.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newSet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SET Comprehension Syntax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>
                <a:solidFill>
                  <a:srgbClr val="7030A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for item/element in sequence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statement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newSet</a:t>
            </a:r>
            <a:r>
              <a:rPr lang="en-US" dirty="0">
                <a:solidFill>
                  <a:srgbClr val="002060"/>
                </a:solidFill>
              </a:rPr>
              <a:t> = {expression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statement else statement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item/element in sequence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for item/element in sequence </a:t>
            </a:r>
            <a:r>
              <a:rPr lang="en-US" dirty="0">
                <a:solidFill>
                  <a:srgbClr val="7030A0"/>
                </a:solidFill>
              </a:rPr>
              <a:t>nested if statement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Introduction to Python SET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is the collection of unordered, unchangeable and unindexed items.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is the mutable data type, because we can add or remove items from set.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But set elements are immutable because we cannot change item after creation but can add more items.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element stored in curly braces {}.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Every element/item is separated by comma.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can contain only immutable data type element like integer, string etc.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When we store mutable data type like list, it will return </a:t>
            </a:r>
            <a:r>
              <a:rPr lang="en-US" dirty="0" err="1">
                <a:solidFill>
                  <a:srgbClr val="002060"/>
                </a:solidFill>
              </a:rPr>
              <a:t>TypeError</a:t>
            </a:r>
            <a:r>
              <a:rPr lang="en-US" dirty="0">
                <a:solidFill>
                  <a:srgbClr val="002060"/>
                </a:solidFill>
              </a:rPr>
              <a:t> exception.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SET Comprehension Example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Examples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lst = [3, 1, 5, 6, 7, 8, 9, 0]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set1 = {x+1 for x in lst } # simple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lst = [‘yellow', ‘pink', ‘gray', ‘white', ‘black']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new_set2 = {x for x in names if ‘a' in x} # if statement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set3 = {“even" if i%2==0 else “odd" 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 range(20)} # if else statement 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set4 = {x for x in range(50) if x % 2 == 0 if x % 5 == 0} # nested if statement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SET Comprehension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Problem1 : Write a Python Program to Get Only Odd Numbers from 100 Generated number using Set Comprehension.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Problem2 : Write a Python Program to Get Only Students Name with Ending Character ‘a’ from a SET of Students using SET Comprehension.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1892" y="214312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Different Methods with 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Different Methods with Examples</a:t>
            </a:r>
            <a:endParaRPr lang="en-US" sz="1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clear()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copy()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discard()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isdisjoint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issubset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issuperset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remove()	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update()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1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add()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add element to set.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set.add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(“pink")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color = {“gray”, ”red”, ”white”}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color.add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(“pink")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print(color)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{“gray”, ”red”, ”white”, ”pink”}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2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clear()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 is used to remove all the elements from a set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set.clear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color.clear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print(color)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{}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3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copy()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copy the set + its elements.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new_set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= 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set.copy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new_color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 = 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color.copy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new_color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{“gray”, ”red”, ”white”}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4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discard()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specific element from a set.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set.discard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color = {“gray”, ”red”, ”white”}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color.discard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(“red”)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print(color)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{“gray”, ”white”}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5 :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isdisjoint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sz="18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 will return True if all the elements of </a:t>
            </a:r>
            <a:r>
              <a:rPr lang="en-US" sz="1800" b="1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 set </a:t>
            </a:r>
            <a:r>
              <a:rPr lang="en-US" sz="18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are absent in Other </a:t>
            </a:r>
            <a:r>
              <a:rPr lang="en-US" sz="1800" b="1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 set</a:t>
            </a:r>
            <a:r>
              <a:rPr lang="en-US" sz="1800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. Otherwise it return false. Disjoint means there are no relation of A set with B set in any way.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set1.isdisjoint(set2)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002060"/>
                </a:solidFill>
                <a:cs typeface="Aharoni" panose="02010803020104030203" pitchFamily="2" charset="-79"/>
              </a:rPr>
              <a:t>A = {3, 1, 0, 6}</a:t>
            </a:r>
            <a:endParaRPr lang="pt-BR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002060"/>
                </a:solidFill>
                <a:cs typeface="Aharoni" panose="02010803020104030203" pitchFamily="2" charset="-79"/>
              </a:rPr>
              <a:t>B = {2, 7, -4} </a:t>
            </a:r>
            <a:endParaRPr lang="pt-BR" sz="18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sz="1800" dirty="0" err="1">
                <a:solidFill>
                  <a:srgbClr val="002060"/>
                </a:solidFill>
                <a:cs typeface="Aharoni" panose="02010803020104030203" pitchFamily="2" charset="-79"/>
              </a:rPr>
              <a:t>A.isdisjoint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(B))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True</a:t>
            </a:r>
            <a:endParaRPr lang="en-US" sz="1800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6 :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issubset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It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returns True if ALL items / elements of </a:t>
            </a: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A 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, present in B set, otherwise it return False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setA.issubset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setB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2060"/>
                </a:solidFill>
                <a:cs typeface="Aharoni" panose="02010803020104030203" pitchFamily="2" charset="-79"/>
              </a:rPr>
              <a:t>A = {3, 1, 0, 6}</a:t>
            </a:r>
            <a:endParaRPr lang="pt-BR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2060"/>
                </a:solidFill>
                <a:cs typeface="Aharoni" panose="02010803020104030203" pitchFamily="2" charset="-79"/>
              </a:rPr>
              <a:t>B = {2, 7, -4, 3,0,10,8,6,1} </a:t>
            </a:r>
            <a:endParaRPr lang="pt-BR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A.issubset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(B))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B.issubset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(A))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True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False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7 :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issuperset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When A set is the subset of B set, then B set will be superset of A set. It is opposite to sub set concept.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setB.issuperset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setA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 = {5, 2, 4, 6}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 = {7, 1, 5, 2, 6, 9, 4, 12}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A.is</a:t>
            </a:r>
            <a:r>
              <a:rPr lang="en-US" b="1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sub</a:t>
            </a:r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(B)) # True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B.issuperset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(A)) # True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True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True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Introduction to Python SET: set() Method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can be created using set() method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takes </a:t>
            </a:r>
            <a:r>
              <a:rPr lang="en-US" dirty="0" err="1">
                <a:solidFill>
                  <a:srgbClr val="002060"/>
                </a:solidFill>
              </a:rPr>
              <a:t>iterable</a:t>
            </a:r>
            <a:r>
              <a:rPr lang="en-US" dirty="0">
                <a:solidFill>
                  <a:srgbClr val="002060"/>
                </a:solidFill>
              </a:rPr>
              <a:t> object as argument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stores unique elements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removes duplicate elements/items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can create empty set using set() method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8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pop()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remove top element from a set. And it return removed element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set.pop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{7, 1, 5, 2, 6, 9, 4, 12}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A.pop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#it will remove element, as it display random items, it may display any number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9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remove()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remove any specific element from a set. It different from discard method, because remove method raise error, if element no exist, while discard method did not.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set.remove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{7, 1, 5, 2, 6, 9, 4, 12}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A.remove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(12)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print(A)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{7, 1, 5, 2, 6, 9, 4}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Method 10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update()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This method is used to update a set. Update method take argument, that may be any list, tuple, dictionary or set. It convert different data type to set and add  elements to set to update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set.update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(set or list or tuple or dictionary)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{7, 1, 5, 2, 6, 9, 4, 12}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 = {11,13,14,15}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A.update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print(A)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{7, 1, 5, 2, 6, 9, 4, 11, 13, 14, 15}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Practice Problems Related to SET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Problem 1) Write a Python Program to Get Two Set from User to Find Intersection of those Set.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Problem 2) Write a Python Program to Get Two Set from User and Check which  Set is Subset of Other?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Problem 3) Write a Python Program to Create  a Set, User Able to Remove any Element from that Set, then Display Set Element to User, then Add Removed Element to Set, then Display.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Problem 4) Write a Python Program to Get 5 Elements from User to Store in a Set and Display One by One with their Total Number of Length.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Problem 5) Write a Python Program to Get 5 Elements from User to Store in a List then Add that List to a Set.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Tuple Introduction (Cont.)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a Data Type used in Python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the Immutable Data Type, we cannot change tuple item after creation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works like List but some difference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Contains Multiple Values having Different Data Types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the Ordered Data Structure having a Sequence in Items/Elements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Stores Elements/Items Enclosed with Parenthesis (optional)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Tuple Introduction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Create a Tuple inside another Tuple, as Nested Tuple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Concatenate more Tuples (Tuple + Tuple )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Tuple many time Using “*” Symbol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Use Membership Operator to Check any Element in Tuple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Tuple Item One by One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Tuple Examples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(3,) # single element tuple, necessary to add comma at the end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('Python', 'C++', 'JavaScript', 'C', 'Java', 'HTML‘)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(1, 3.4,  4+4j, ‘Jafri’)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Tuple Access Methods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1) Index Number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tupleName</a:t>
            </a:r>
            <a:r>
              <a:rPr lang="en-US" dirty="0">
                <a:solidFill>
                  <a:srgbClr val="002060"/>
                </a:solidFill>
              </a:rPr>
              <a:t>[index number] # we can mention positive or negative index number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language[3] // C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language[-1] // HTML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2) Using Loop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Change/Modify Tuple Items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We cannot change Tuple item because Tuple is the immutable object: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Example: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‘Java', 'HTML‘)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tupleName</a:t>
            </a:r>
            <a:r>
              <a:rPr lang="en-US" dirty="0">
                <a:solidFill>
                  <a:srgbClr val="002060"/>
                </a:solidFill>
              </a:rPr>
              <a:t>[index number] = “New Value” # give index number of that element, you want update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language[0] = ‘C#’ # You will get an error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Summary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What is Tuple 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Tuple Example 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Single Element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Accessing Element 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Modification of Tuple Items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Concatenation in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Repeating in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Membership Operator with Tuple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Iteration in Tuple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Real world SET Examples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School Bags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Playlist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Kitchen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Dinner set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Tuple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Students Name from user and Store in Tuple, Display all the Students Name with Uppercase Letters.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Store in Tuple, and Display only Odd Numbers getting from the Tuple.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Loop With Python Tuple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 with Tuple, we can iterate one by one items of a tuple.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check all the items one by one to get required items in different ways.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Finding specific student name in a student that stored in tuple.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EVEN number from tuple which contain numbers.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ODD number from tuple which contain numbers.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Analyzing different items from a tuple.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Perform different operations to a specific item in a tuple.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need to use Loop with Tuple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tuple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items or element from a tuple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lots of problem can be solve using loop with tuple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Changing Element while using Loop with Tuple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language  = (3, 5, 1, 51, 6, 7, 8, 12)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Displaying Element: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Changing Element </a:t>
            </a:r>
            <a:endParaRPr lang="en-US" b="1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if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== 3	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     language[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4 # you will get an error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Loop with Tuple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any Words from user, Iterate that Tuple to Display only those Word Name that ends with “n”.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Display Number that Divisible by 2 and 3.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Comprehension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we need of Comprehension?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Creating a new sequence on the basis of some condition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Tuple Comprehension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cannot work with tuple comprehension in Python.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Comprehension, we need to use of loop or iterating over sequence elements/items to get or store in new variable or container.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But with tuple, we cannot do that, because tuple did not support </a:t>
            </a:r>
            <a:r>
              <a:rPr lang="en-US" dirty="0" err="1">
                <a:solidFill>
                  <a:srgbClr val="002060"/>
                </a:solidFill>
              </a:rPr>
              <a:t>updatation</a:t>
            </a:r>
            <a:r>
              <a:rPr lang="en-US" dirty="0">
                <a:solidFill>
                  <a:srgbClr val="002060"/>
                </a:solidFill>
              </a:rPr>
              <a:t>, as tuple is immutable object.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Anyhow syntax: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newSeq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Comprehension example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t1 = (1,2,3,4,11,10,20,41,15)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t2 =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t1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if i%4 == 0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print(t2) # you will get a generator object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What is generator object?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to create iterators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returns an iterator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can iterate that give one value at time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get next value, we use special method next()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Is it possible comprehension with tuple?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No, because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limited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become complex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immutable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returns generator object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1892" y="222647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Tuple Methods/Functions/Operations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count()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index()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max()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min()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tuple()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</a:rPr>
              <a:t>len</a:t>
            </a: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()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del</a:t>
            </a:r>
            <a:endParaRPr lang="en-US" sz="2000" b="1" dirty="0">
              <a:solidFill>
                <a:srgbClr val="002060"/>
              </a:solidFill>
              <a:latin typeface="Calibri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Modification of Element in SET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cannot modify an element of a set.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can add an element using the add() method.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To add multiple items, we use update() method.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take tuples, lists, strings or other sets as argument.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[1]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count()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4255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dirty="0">
                <a:solidFill>
                  <a:srgbClr val="002060"/>
                </a:solidFill>
              </a:rPr>
              <a:t>: We can count a specific element in a tuple.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tuple.count</a:t>
            </a:r>
            <a:r>
              <a:rPr lang="en-US" dirty="0">
                <a:solidFill>
                  <a:srgbClr val="002060"/>
                </a:solidFill>
              </a:rPr>
              <a:t>(item)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“gray”, “black”, “white”, “green”, ”brown”, “blue”, ”gold”)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color.count</a:t>
            </a:r>
            <a:r>
              <a:rPr lang="en-US" dirty="0">
                <a:solidFill>
                  <a:srgbClr val="002060"/>
                </a:solidFill>
              </a:rPr>
              <a:t>(“gray”))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[2]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index()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38112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is used to find index number of any tuple element.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tuple.index</a:t>
            </a:r>
            <a:r>
              <a:rPr lang="en-US" dirty="0">
                <a:solidFill>
                  <a:srgbClr val="002060"/>
                </a:solidFill>
              </a:rPr>
              <a:t>(mention any element)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“black”, “white”, “green”, ”brown”, “blue”, ”gold”)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color.index</a:t>
            </a:r>
            <a:r>
              <a:rPr lang="en-US" dirty="0">
                <a:solidFill>
                  <a:srgbClr val="002060"/>
                </a:solidFill>
              </a:rPr>
              <a:t>(“gray”))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[3]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max()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a maximum number from a tuple.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max(tuple)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print(max(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91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[4]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min()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a minimum number from a tuple.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min(tuple)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print(min(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[5]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tuple()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convert list into tuple.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tuple(list)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[4,5,12,65,13,90,34,91]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new_num</a:t>
            </a:r>
            <a:r>
              <a:rPr lang="en-US" dirty="0">
                <a:solidFill>
                  <a:srgbClr val="002060"/>
                </a:solidFill>
              </a:rPr>
              <a:t> = tuple(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 #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list is converted to tuple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</a:t>
            </a:r>
            <a:r>
              <a:rPr lang="en-US" dirty="0" err="1">
                <a:solidFill>
                  <a:srgbClr val="002060"/>
                </a:solidFill>
              </a:rPr>
              <a:t>new_num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&lt;class ‘tuple’&gt;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[6]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count total element/item of a tuple.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(tuple)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Deleting a Tuple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delete a tuple completely.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del </a:t>
            </a:r>
            <a:r>
              <a:rPr lang="en-US" dirty="0" err="1">
                <a:solidFill>
                  <a:srgbClr val="002060"/>
                </a:solidFill>
              </a:rPr>
              <a:t>tuple_name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del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You will get an error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Python Tuple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Numbers, Add and Find Multiplication of all Numbers and Display the Result.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and Convert that Tuple into String.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and User will be able to Find Occurrence of a Specific Item in Tuple.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Numbers and Display only those Numbers which Divisible by 2 and 3.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Items, User will be able to Find Position of any Element in Tuple.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945" y="970672"/>
            <a:ext cx="5204167" cy="2559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Duplication of Element in SET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 set cannot contain duplicate items.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Set() method removes automatically duplicate elements.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Summary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Set example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Unchangeable/Unmodifiable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Unordered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Unindexed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No duplication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Same and different data types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 Iteration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Cannot use “+” or “*”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Empty set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Immutable element in a set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List as element in set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SET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1: Write a Python Program to Create a set of different numbers, and user should be able to add new item to set.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2: Write a Python Program to Remove all the items of set.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: Union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ethod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with Example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Union method will exclude all the duplicate elements/items in a set.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It combines all the items of two or many set in one. 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set1.union(set2, set3,….) 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 = {3,5,6} 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b = {5,2,7}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c =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a.union</a:t>
            </a:r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(b)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  <a:cs typeface="Aharoni" panose="02010803020104030203" pitchFamily="2" charset="-79"/>
              </a:rPr>
              <a:t>{2,5,6,2,7}</a:t>
            </a:r>
            <a:endParaRPr lang="en-US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15214</Words>
  <Application>WPS Presentation</Application>
  <PresentationFormat>Widescreen</PresentationFormat>
  <Paragraphs>656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Arial</vt:lpstr>
      <vt:lpstr>SimSun</vt:lpstr>
      <vt:lpstr>Wingdings</vt:lpstr>
      <vt:lpstr>Nimbus Roman No9 L</vt:lpstr>
      <vt:lpstr>Aharoni</vt:lpstr>
      <vt:lpstr>FreeSerif</vt:lpstr>
      <vt:lpstr>Calibri (Body)</vt:lpstr>
      <vt:lpstr>Comfortaa Light</vt:lpstr>
      <vt:lpstr>Courier New</vt:lpstr>
      <vt:lpstr>Calibri</vt:lpstr>
      <vt:lpstr>DejaVu Sans</vt:lpstr>
      <vt:lpstr>Microsoft YaHei</vt:lpstr>
      <vt:lpstr>Droid Sans Fallback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dean</cp:lastModifiedBy>
  <cp:revision>466</cp:revision>
  <dcterms:created xsi:type="dcterms:W3CDTF">2024-12-02T08:02:52Z</dcterms:created>
  <dcterms:modified xsi:type="dcterms:W3CDTF">2024-12-02T08:02:52Z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