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60" r:id="rId4"/>
    <p:sldId id="261" r:id="rId5"/>
    <p:sldId id="262" r:id="rId6"/>
    <p:sldId id="263" r:id="rId7"/>
    <p:sldId id="266" r:id="rId8"/>
    <p:sldId id="26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7" r:id="rId18"/>
    <p:sldId id="316" r:id="rId19"/>
    <p:sldId id="258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75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324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45338" y="2502303"/>
            <a:ext cx="4762500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47028" y="735322"/>
            <a:ext cx="2390774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Week 4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Class 1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5128895"/>
            <a:ext cx="12192635" cy="535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Prepared by Md.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Professor, Dept. of CSE, GUB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Loop with List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Words from the user. Iterate that List to Display only those Word that starts with “b”.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the user. Display Number that Less than 20 and Greater than 10.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What is Comprehension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also create a new dictionary from existing dictionary.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Need of Comprehension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Comprehension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list comprehension means, creating a new list from given list.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 the basis of condition we can create a new list from created (given) list.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filter a old list to get required elements/items to store in a new list.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the fastest way and one line code to create new list from given list on the basis of some condition.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 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newSeq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Comprehension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25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Without Comprehension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colors = [“pink", “yellow", “green", “gold", “white“, ”gray”, ”green”, ”brown”, ”blue”]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 = []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colors: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if “e" in i: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newcolor.append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With Comprehension</a:t>
            </a:r>
            <a:endParaRPr lang="en-US" b="1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colors = [“pink", “yellow", “green", “gold", “white“, ”gray”, ”green”, ”brown”, ”blue”]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colors if “e" in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List Comprehension Syntax and Examples (Cont.)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rgbClr val="7030A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item/element in sequence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statement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[expression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if statement else statement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item/element in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for item/element in sequence </a:t>
            </a:r>
            <a:r>
              <a:rPr lang="en-US" dirty="0">
                <a:solidFill>
                  <a:srgbClr val="7030A0"/>
                </a:solidFill>
              </a:rPr>
              <a:t>nested if statement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List Comprehension Syntax and Examples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30111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Examples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lst = [3, 1, 5, 6, 7, 8, 9, 0]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list1 = [x+1 for x in lst ] # simple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list2 = [‘yellow', ‘pink', ‘gray', ‘white', ‘black']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new_list2 = [x for x in names if ‘a' in x] # if statement 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6"/>
                </a:solidFill>
              </a:rPr>
              <a:t>num</a:t>
            </a:r>
            <a:r>
              <a:rPr lang="en-US" dirty="0">
                <a:solidFill>
                  <a:schemeClr val="accent6"/>
                </a:solidFill>
              </a:rPr>
              <a:t> = [5, 1, 4, 12, 3, 11, 6, 8, 9, 10, 15, 17, 31]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list3 = [“even" if i%2==0 else “odd" 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 range(10)] # if else statement </a:t>
            </a:r>
            <a:endParaRPr lang="en-US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list4 = [x for x in range(50) if x % 2 == 0 if x % 5 == 0] # nested if statement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</a:t>
            </a: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to List Comprehension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only Even Numbers from another List which Contains Numbers from 1 to 20 using List Comprehension.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only Students Name with starting Character ‘a’ From a Complete List of Students using List Comprehension.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1892" y="360027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Methods with Examples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append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remove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sort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copy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join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clear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count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extend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length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index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insert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pop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max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min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reverse</a:t>
            </a:r>
            <a:endParaRPr lang="en-US" sz="1800" b="1" dirty="0">
              <a:solidFill>
                <a:srgbClr val="002060"/>
              </a:solidFill>
              <a:latin typeface="Calibri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(1) Python List Method : append()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add element of a list to ending position.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list.append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(“new item/element”)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lst.append</a:t>
            </a:r>
            <a:r>
              <a:rPr lang="en-US" dirty="0">
                <a:solidFill>
                  <a:srgbClr val="002060"/>
                </a:solidFill>
              </a:rPr>
              <a:t>(“CSS”)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'HTML‘, ’CSS’]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Introduction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a Data Type used in Python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the Mutable Data Type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Works like Array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Contains Multiple Values having Different Data Types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the Ordered Data Structure having a Sequence in Items/Elements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Stores Elements/Items Enclosed with Square Bracket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Create a List Inside another List, as Nested List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Concatenate more Lists  (List + List)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List many time using “*” Symbol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Use Membership Operator to Check any Element in List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List Item One by One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(2) Python List Method : remove()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element from a list.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list.remove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(“item/element”)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lst.remove</a:t>
            </a:r>
            <a:r>
              <a:rPr lang="en-US" dirty="0">
                <a:solidFill>
                  <a:srgbClr val="002060"/>
                </a:solidFill>
              </a:rPr>
              <a:t>(“HTML”)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'Java']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(3) Python List Method : sort()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It is used to make ascending or descending order in a list items.</a:t>
            </a:r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 err="1">
                <a:solidFill>
                  <a:srgbClr val="002060"/>
                </a:solidFill>
                <a:cs typeface="Aharoni" panose="02010803020104030203" pitchFamily="2" charset="-79"/>
              </a:rPr>
              <a:t>list.sort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() # it change original list to display element in ascending order.</a:t>
            </a:r>
            <a:endParaRPr lang="en-US" sz="80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Its optional parameter “</a:t>
            </a:r>
            <a:r>
              <a:rPr lang="en-US" sz="8000" b="1" dirty="0">
                <a:solidFill>
                  <a:srgbClr val="002060"/>
                </a:solidFill>
                <a:cs typeface="Aharoni" panose="02010803020104030203" pitchFamily="2" charset="-79"/>
              </a:rPr>
              <a:t>reverse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” used to make a list ascending or descending.</a:t>
            </a:r>
            <a:endParaRPr lang="en-US" sz="80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reverse parameter take value True/False.</a:t>
            </a:r>
            <a:endParaRPr lang="en-US" sz="8000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</a:rPr>
              <a:t>lst = [4,3,2,1,5,0]</a:t>
            </a:r>
            <a:endParaRPr lang="en-US" sz="8000" dirty="0">
              <a:solidFill>
                <a:srgbClr val="002060"/>
              </a:solidFill>
            </a:endParaRPr>
          </a:p>
          <a:p>
            <a:r>
              <a:rPr lang="en-US" sz="8000" dirty="0" err="1">
                <a:solidFill>
                  <a:srgbClr val="002060"/>
                </a:solidFill>
              </a:rPr>
              <a:t>lst.sort</a:t>
            </a:r>
            <a:r>
              <a:rPr lang="en-US" sz="8000" dirty="0">
                <a:solidFill>
                  <a:srgbClr val="002060"/>
                </a:solidFill>
              </a:rPr>
              <a:t>()</a:t>
            </a:r>
            <a:endParaRPr lang="en-US" sz="8000" dirty="0">
              <a:solidFill>
                <a:srgbClr val="002060"/>
              </a:solidFill>
            </a:endParaRPr>
          </a:p>
          <a:p>
            <a:r>
              <a:rPr lang="en-US" sz="8000" dirty="0">
                <a:solidFill>
                  <a:srgbClr val="002060"/>
                </a:solidFill>
              </a:rPr>
              <a:t># </a:t>
            </a:r>
            <a:r>
              <a:rPr lang="en-US" sz="8000" dirty="0" err="1">
                <a:solidFill>
                  <a:srgbClr val="002060"/>
                </a:solidFill>
              </a:rPr>
              <a:t>lst.sort</a:t>
            </a:r>
            <a:r>
              <a:rPr lang="en-US" sz="8000" dirty="0">
                <a:solidFill>
                  <a:srgbClr val="002060"/>
                </a:solidFill>
              </a:rPr>
              <a:t>(reverse=True)</a:t>
            </a:r>
            <a:endParaRPr lang="en-US" sz="8000" dirty="0">
              <a:solidFill>
                <a:srgbClr val="002060"/>
              </a:solidFill>
            </a:endParaRPr>
          </a:p>
          <a:p>
            <a:r>
              <a:rPr lang="en-US" sz="8000" dirty="0">
                <a:solidFill>
                  <a:srgbClr val="002060"/>
                </a:solidFill>
              </a:rPr>
              <a:t>print(lst)</a:t>
            </a:r>
            <a:endParaRPr lang="en-US" sz="8000" dirty="0">
              <a:solidFill>
                <a:srgbClr val="002060"/>
              </a:solidFill>
            </a:endParaRP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</a:rPr>
              <a:t>[0,1,2,3,4,5]</a:t>
            </a:r>
            <a:endParaRPr lang="en-US" sz="8000" dirty="0">
              <a:solidFill>
                <a:srgbClr val="002060"/>
              </a:solidFill>
            </a:endParaRPr>
          </a:p>
          <a:p>
            <a:r>
              <a:rPr lang="en-US" sz="8000" dirty="0">
                <a:solidFill>
                  <a:srgbClr val="002060"/>
                </a:solidFill>
              </a:rPr>
              <a:t># [5,4,3,2,1,0]</a:t>
            </a:r>
            <a:endParaRPr lang="en-US" sz="80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(4) Python List Method : copy()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copy a entire list and returns a copied list.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new_list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= 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list.copy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copied_list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lst.copy</a:t>
            </a:r>
            <a:r>
              <a:rPr lang="en-US" dirty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copied_list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(5) Python List Method : join()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join the elements/items of a sequence by string separator and return a created string.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str.join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iterable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/sequence)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[‘How’, ’are’, ’you’]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joined_list</a:t>
            </a:r>
            <a:r>
              <a:rPr lang="en-US" dirty="0">
                <a:solidFill>
                  <a:srgbClr val="002060"/>
                </a:solidFill>
              </a:rPr>
              <a:t> = ‘ ’.join(lst)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joined_list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How are you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(6) Python List Method : clear 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all the elements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lst.clear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lst.clear</a:t>
            </a:r>
            <a:r>
              <a:rPr lang="en-US" dirty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print(list)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[]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(7) Python List Method : count()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count a specific number of elements/items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lst.count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‘C’,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len_of_item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lst.count</a:t>
            </a:r>
            <a:r>
              <a:rPr lang="en-US" dirty="0">
                <a:solidFill>
                  <a:srgbClr val="002060"/>
                </a:solidFill>
              </a:rPr>
              <a:t>(“C”)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len_of_item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(8) Python List Method 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find length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(lst)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(lst)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(9) Python List Method : extend()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extend a list. A list can be extended, adding more elements at the end of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lst.extend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(sequence)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lst1 = [‘F’, ‘R’]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lst.extend</a:t>
            </a:r>
            <a:r>
              <a:rPr lang="en-US" dirty="0">
                <a:solidFill>
                  <a:srgbClr val="002060"/>
                </a:solidFill>
              </a:rPr>
              <a:t>(lst1)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'HTML‘, ’F’, ’R’]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(10) Python List Method : index()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an index number of a specific number of elements/items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lst.index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item_index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lst.index</a:t>
            </a:r>
            <a:r>
              <a:rPr lang="en-US" dirty="0">
                <a:solidFill>
                  <a:srgbClr val="002060"/>
                </a:solidFill>
              </a:rPr>
              <a:t>(‘C’)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item_index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(11) Python List Method : insert()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insert item/element at specific position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lst.insert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(index, element)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lst.insert</a:t>
            </a:r>
            <a:r>
              <a:rPr lang="en-US" dirty="0">
                <a:solidFill>
                  <a:srgbClr val="002060"/>
                </a:solidFill>
              </a:rPr>
              <a:t>(0, ‘CSS’)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[‘CSS’, 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Examples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['Python', 'C++', 'JavaScript', 'C', 'Java', 'HTML']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'Java', 'HTML']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[1, 3.4,  4+4j, ‘Jafri’]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(12) Python List Method : pop()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item/element from ending of a list and returns removed element.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(index) # index parameter is the optional, if not mention, it remove last item.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removed_item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lst.pop</a:t>
            </a:r>
            <a:r>
              <a:rPr lang="en-US" dirty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removed_item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HTML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(13) Python List Method : max()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maximum item/element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max(list)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max(lst)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99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(14) Python List Method : min()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minimum item/element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min(list)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min(lst)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(15) Python List Method : reverse()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reverse item/element of a list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lst.reverse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lst.reverse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</a:rPr>
              <a:t>[41,99,16,12,65,1,3,5]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Python List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1800" b="1" dirty="0">
                <a:solidFill>
                  <a:srgbClr val="002060"/>
                </a:solidFill>
              </a:rPr>
              <a:t>Write a Python Program to get 5 items from user to store in a list. User should be able to remove first item of the list.</a:t>
            </a:r>
            <a:endParaRPr lang="en-US" sz="18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1800" b="1" dirty="0">
                <a:solidFill>
                  <a:srgbClr val="002060"/>
                </a:solidFill>
              </a:rPr>
              <a:t>Write a Python Program to get 5 integer numbers from user and store in a list, display that number using for loop, every number should display with its square.</a:t>
            </a:r>
            <a:endParaRPr lang="en-US" sz="18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1800" b="1" dirty="0">
                <a:solidFill>
                  <a:srgbClr val="002060"/>
                </a:solidFill>
              </a:rPr>
              <a:t>Write a Python Program to get  5 words from user, display that word which ends with ‘n’ character. </a:t>
            </a:r>
            <a:endParaRPr lang="en-US" sz="18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1800" b="1" dirty="0">
                <a:solidFill>
                  <a:srgbClr val="002060"/>
                </a:solidFill>
              </a:rPr>
              <a:t>Write a Python Program in which user is able to modify any item of list.</a:t>
            </a:r>
            <a:endParaRPr lang="en-US" sz="18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1800" b="1" dirty="0">
                <a:solidFill>
                  <a:srgbClr val="002060"/>
                </a:solidFill>
              </a:rPr>
              <a:t>Write a Python Program in which user is able to delete any element from a list.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945" y="1797442"/>
            <a:ext cx="5204167" cy="2559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Access List Items 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'Java', 'HTML']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1) Index Number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listName</a:t>
            </a:r>
            <a:r>
              <a:rPr lang="en-US" sz="2000" dirty="0">
                <a:solidFill>
                  <a:srgbClr val="002060"/>
                </a:solidFill>
              </a:rPr>
              <a:t>[index number] # we can mention positive or negative index number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language[3] // C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language[-1] // HTML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2) Using Loop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Change/Modify List Items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We can change list item because list is the mutable object: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Example: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‘Java', 'HTML']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listName</a:t>
            </a:r>
            <a:r>
              <a:rPr lang="en-US" sz="2000" dirty="0">
                <a:solidFill>
                  <a:srgbClr val="002060"/>
                </a:solidFill>
              </a:rPr>
              <a:t>[index number] = “New Value” # give index number of that element, you want update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language[0] = ‘C#’ # at 0 index number element will be change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What is List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List Example 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Accessing Element 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Modification of List Items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Concatenation 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Repeating 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Membership Operator with List</a:t>
            </a: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Iteration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 to List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Students Name from user and Store in List, Display all the Students Name with Uppercase Letters.</a:t>
            </a:r>
            <a:endParaRPr lang="en-US" sz="20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Store in List, and Display only Odd Numbers getting from the List.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Loop with Python List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Using loop with List, we can iterate one by one items of a list.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We can check all the items one by one to get required items in different ways.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Finding specific student name in a student list.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Getting even numbers from a range 1 to 100.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Getting odd numbers from a range 1 to 100.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language  = ['Python', 'C++', 'JavaScript', 'C', 'Java', 'HTML']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we Use Loop with List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list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item or element from a list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 of problems can be solved using loop with List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9539</Words>
  <Application>WPS Presentation</Application>
  <PresentationFormat>Widescreen</PresentationFormat>
  <Paragraphs>430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SimSun</vt:lpstr>
      <vt:lpstr>Wingdings</vt:lpstr>
      <vt:lpstr>Nimbus Roman No9 L</vt:lpstr>
      <vt:lpstr>Aharoni</vt:lpstr>
      <vt:lpstr>FreeSerif</vt:lpstr>
      <vt:lpstr>Algerian</vt:lpstr>
      <vt:lpstr>Calibri (Body)</vt:lpstr>
      <vt:lpstr>Comfortaa Light</vt:lpstr>
      <vt:lpstr>UnBatang</vt:lpstr>
      <vt:lpstr>Calibri</vt:lpstr>
      <vt:lpstr>DejaVu Sans</vt:lpstr>
      <vt:lpstr>Microsoft YaHei</vt:lpstr>
      <vt:lpstr>Droid Sans Fallback</vt:lpstr>
      <vt:lpstr>Arial Unicode MS</vt:lpstr>
      <vt:lpstr>Courier New</vt:lpstr>
      <vt:lpstr>Calibri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dean</cp:lastModifiedBy>
  <cp:revision>415</cp:revision>
  <dcterms:created xsi:type="dcterms:W3CDTF">2024-11-20T07:28:41Z</dcterms:created>
  <dcterms:modified xsi:type="dcterms:W3CDTF">2024-11-20T07:28:41Z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