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75" r:id="rId4"/>
    <p:sldId id="279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38EFF9B-7541-470D-9BC9-AD03FE7DB8D1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54714FA-98C4-45C1-BEFE-592F11D039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9B-7541-470D-9BC9-AD03FE7DB8D1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14FA-98C4-45C1-BEFE-592F11D039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9B-7541-470D-9BC9-AD03FE7DB8D1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14FA-98C4-45C1-BEFE-592F11D039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38EFF9B-7541-470D-9BC9-AD03FE7DB8D1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14FA-98C4-45C1-BEFE-592F11D039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38EFF9B-7541-470D-9BC9-AD03FE7DB8D1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54714FA-98C4-45C1-BEFE-592F11D0396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38EFF9B-7541-470D-9BC9-AD03FE7DB8D1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54714FA-98C4-45C1-BEFE-592F11D039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38EFF9B-7541-470D-9BC9-AD03FE7DB8D1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54714FA-98C4-45C1-BEFE-592F11D0396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9B-7541-470D-9BC9-AD03FE7DB8D1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14FA-98C4-45C1-BEFE-592F11D039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38EFF9B-7541-470D-9BC9-AD03FE7DB8D1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54714FA-98C4-45C1-BEFE-592F11D039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38EFF9B-7541-470D-9BC9-AD03FE7DB8D1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54714FA-98C4-45C1-BEFE-592F11D0396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38EFF9B-7541-470D-9BC9-AD03FE7DB8D1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54714FA-98C4-45C1-BEFE-592F11D0396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38EFF9B-7541-470D-9BC9-AD03FE7DB8D1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54714FA-98C4-45C1-BEFE-592F11D0396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6974573/how-to-combine-multiple-listeners-step-read-process-write-and-skip-in-sprin" TargetMode="External"/><Relationship Id="rId2" Type="http://schemas.openxmlformats.org/officeDocument/2006/relationships/hyperlink" Target="https://examples.javacodegeeks.com/java-development/enterprise-java/spring/batch/spring-batch-parallel-processing-examp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823912"/>
          </a:xfrm>
        </p:spPr>
        <p:txBody>
          <a:bodyPr/>
          <a:lstStyle/>
          <a:p>
            <a:pPr algn="l"/>
            <a:r>
              <a:rPr lang="en-US" dirty="0" smtClean="0"/>
              <a:t>Spring </a:t>
            </a:r>
            <a:r>
              <a:rPr lang="en-US" dirty="0" smtClean="0"/>
              <a:t>Batch-multi Steps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2438400"/>
            <a:ext cx="873442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>
            <a:normAutofit/>
          </a:bodyPr>
          <a:lstStyle/>
          <a:p>
            <a:r>
              <a:rPr lang="en-US" sz="3600" b="1" dirty="0"/>
              <a:t>what is spring </a:t>
            </a:r>
            <a:r>
              <a:rPr lang="en-US" sz="3600" b="1" dirty="0" smtClean="0"/>
              <a:t>batch job?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1180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 </a:t>
            </a:r>
            <a:r>
              <a:rPr lang="en-US" sz="2400" b="1" dirty="0"/>
              <a:t>job can have more than one step. And every step typically follows the sequence of reading data, processing it and writing it</a:t>
            </a:r>
            <a:r>
              <a:rPr lang="en-US" sz="2400" b="1" dirty="0" smtClean="0"/>
              <a:t>.</a:t>
            </a:r>
          </a:p>
          <a:p>
            <a:r>
              <a:rPr lang="en-US" sz="2400" b="1" dirty="0"/>
              <a:t>Job can contain </a:t>
            </a:r>
            <a:r>
              <a:rPr lang="en-US" sz="2400" b="1" dirty="0" smtClean="0"/>
              <a:t>multi </a:t>
            </a:r>
            <a:r>
              <a:rPr lang="en-US" sz="2400" b="1" dirty="0"/>
              <a:t>steps and has job </a:t>
            </a:r>
            <a:r>
              <a:rPr lang="en-US" sz="2400" b="1" dirty="0" smtClean="0"/>
              <a:t>launcher</a:t>
            </a:r>
            <a:endParaRPr lang="en-US" sz="2400" b="1" dirty="0"/>
          </a:p>
          <a:p>
            <a:endParaRPr lang="en-US" sz="2400" b="1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9400"/>
            <a:ext cx="8305800" cy="380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3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spring </a:t>
            </a:r>
            <a:r>
              <a:rPr lang="en-US" sz="3600" b="1" dirty="0" smtClean="0"/>
              <a:t>batch step?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9762"/>
            <a:ext cx="6705600" cy="3729038"/>
          </a:xfrm>
        </p:spPr>
      </p:pic>
    </p:spTree>
    <p:extLst>
      <p:ext uri="{BB962C8B-B14F-4D97-AF65-F5344CB8AC3E}">
        <p14:creationId xmlns:p14="http://schemas.microsoft.com/office/powerpoint/2010/main" val="188911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</a:t>
            </a:r>
            <a:r>
              <a:rPr lang="en-US" sz="3600" b="1" dirty="0" smtClean="0"/>
              <a:t>pring </a:t>
            </a:r>
            <a:r>
              <a:rPr lang="en-US" sz="3600" b="1" dirty="0" smtClean="0"/>
              <a:t>batch </a:t>
            </a:r>
            <a:r>
              <a:rPr lang="en-US" sz="3600" b="1" dirty="0" smtClean="0"/>
              <a:t>multi step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419600"/>
          </a:xfrm>
        </p:spPr>
      </p:pic>
    </p:spTree>
    <p:extLst>
      <p:ext uri="{BB962C8B-B14F-4D97-AF65-F5344CB8AC3E}">
        <p14:creationId xmlns:p14="http://schemas.microsoft.com/office/powerpoint/2010/main" val="18417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/>
              </a:rPr>
              <a:t>References</a:t>
            </a:r>
            <a:endParaRPr lang="en-US" sz="36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Spring Batch Parallel Processing Example - Examples Java Code Geeks - 2023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java - How to combine multiple listeners (step, read, process, write and skip) in spring batch - Stack Overflow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1214</TotalTime>
  <Words>67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Spring Batch-multi Steps</vt:lpstr>
      <vt:lpstr>what is spring batch job?</vt:lpstr>
      <vt:lpstr>what is spring batch step?</vt:lpstr>
      <vt:lpstr>Spring batch multi step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Services Course</dc:title>
  <dc:creator>user</dc:creator>
  <cp:lastModifiedBy>user</cp:lastModifiedBy>
  <cp:revision>57</cp:revision>
  <dcterms:created xsi:type="dcterms:W3CDTF">2020-06-16T16:31:38Z</dcterms:created>
  <dcterms:modified xsi:type="dcterms:W3CDTF">2023-04-14T13:39:52Z</dcterms:modified>
</cp:coreProperties>
</file>