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5" r:id="rId11"/>
    <p:sldId id="266" r:id="rId12"/>
    <p:sldId id="270" r:id="rId13"/>
    <p:sldId id="264" r:id="rId14"/>
    <p:sldId id="268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8F6DB-B7EF-4EF5-82D9-586259F323D7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13C94-96E2-4631-9676-7E9D1DD50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49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13C94-96E2-4631-9676-7E9D1DD50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37788B-5EBB-4B42-B3E6-BDB1A81EBBBB}" type="datetime1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BSCS-514 Conputer Graphics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162F-FAF3-456D-BE3C-EFDB1057A07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08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C3F953-00DB-4428-8341-B4AD36B888B7}" type="datetime1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BSCS-514 Conputer Graphics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7BE3-1119-4928-920C-582A846FFC8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91423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C3F953-00DB-4428-8341-B4AD36B888B7}" type="datetime1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BSCS-514 Conputer Graphics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7BE3-1119-4928-920C-582A846FFC8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87462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C3F953-00DB-4428-8341-B4AD36B888B7}" type="datetime1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BSCS-514 Conputer Graphics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7BE3-1119-4928-920C-582A846FFC8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26915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C3F953-00DB-4428-8341-B4AD36B888B7}" type="datetime1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BSCS-514 Conputer Graphics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7BE3-1119-4928-920C-582A846FFC8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78146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C3F953-00DB-4428-8341-B4AD36B888B7}" type="datetime1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BSCS-514 Conputer Graphics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7BE3-1119-4928-920C-582A846FFC8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69227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26768-0ADC-4854-9ACD-58B3DC2866A0}" type="datetime1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BSCS-514 Conputer Graphics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BE52-A76D-4344-B08E-8C8DCA93636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990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8DC7AF-C029-43DB-93B5-08862AA6752C}" type="datetime1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BSCS-514 Conputer Graphics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4049-20E6-42BB-8E49-D5F4D949C7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68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C308C6-C81E-4E7F-B953-8EBC825CEEDD}" type="datetime1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BSCS-514 Conputer Graphics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4A2E-ABCD-438C-B5C9-035255740A7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01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35F66-0F24-4E2E-A448-8BE98AEE1814}" type="datetime1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BSCS-514 Conputer Graphics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C6BD-A892-468B-A265-65E75AE701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19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83D959-42D6-40C3-8B8D-392EFC0F51F7}" type="datetime1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BSCS-514 Conputer Graphics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817E-38FB-4024-A8F1-84F7BF27D65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86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B3D5BB-FA11-4706-B8B9-C03D08632FB4}" type="datetime1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BSCS-514 Conputer Graphics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9372-2362-4636-8885-FD265C00EB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02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6519F0-4C80-4559-A191-AF6A351D7CF4}" type="datetime1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BSCS-514 Conputer Graphics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4B92-1EF0-4E26-AF39-C5704E09488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585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196464-7E13-49A6-81DC-44EEBDFC7036}" type="datetime1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BSCS-514 Conputer Graphics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9A59-D6DA-4FB5-8D13-3BE873AAB6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17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C5A2FB-FBDC-47C4-8037-DBCAE96E3FBC}" type="datetime1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BSCS-514 Conputer Graphics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720-BC31-4C91-8876-B15DF377535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4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039098-601E-4E38-8AEA-1F2FE3E188D7}" type="datetime1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BSCS-514 Conputer Graphics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3815-2E8B-489B-95D3-79CFDD754C2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20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4C3F953-00DB-4428-8341-B4AD36B888B7}" type="datetime1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BSCS-514 Conputer Graphics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947BE3-1119-4928-920C-582A846FFC8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3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209800"/>
            <a:ext cx="5826719" cy="1646302"/>
          </a:xfr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13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Practicing &amp; Executing Basic </a:t>
            </a:r>
            <a:r>
              <a:rPr lang="en-US" b="1" dirty="0" err="1">
                <a:solidFill>
                  <a:schemeClr val="tx2">
                    <a:satMod val="13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OGL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2">
                  <a:satMod val="13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BSCS-514 </a:t>
            </a:r>
            <a:r>
              <a:rPr lang="en-US" sz="1400" dirty="0" err="1" smtClean="0">
                <a:solidFill>
                  <a:schemeClr val="accent2"/>
                </a:solidFill>
                <a:latin typeface="Arial Black" panose="020B0A04020102020204" pitchFamily="34" charset="0"/>
              </a:rPr>
              <a:t>Conputer</a:t>
            </a:r>
            <a:r>
              <a:rPr lang="en-US" sz="14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 Graphics </a:t>
            </a:r>
          </a:p>
          <a:p>
            <a:pPr>
              <a:defRPr/>
            </a:pPr>
            <a:r>
              <a:rPr lang="en-US" sz="14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Instructor </a:t>
            </a:r>
            <a:r>
              <a:rPr lang="en-US" sz="14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Dr. </a:t>
            </a:r>
            <a:r>
              <a:rPr lang="en-US" sz="1400" dirty="0" err="1" smtClean="0">
                <a:solidFill>
                  <a:schemeClr val="accent2"/>
                </a:solidFill>
                <a:latin typeface="Arial Black" panose="020B0A04020102020204" pitchFamily="34" charset="0"/>
              </a:rPr>
              <a:t>Humera</a:t>
            </a:r>
            <a:endParaRPr lang="en-US" sz="1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162F-FAF3-456D-BE3C-EFDB1057A07D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2921085" y="4025402"/>
            <a:ext cx="52889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Open GL </a:t>
            </a:r>
            <a:r>
              <a:rPr lang="en-US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Lab01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72" y="9525"/>
            <a:ext cx="7797628" cy="13208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600" b="1" dirty="0" smtClean="0"/>
              <a:t>Type and Run the Code to Open </a:t>
            </a:r>
            <a:br>
              <a:rPr lang="en-US" sz="3600" b="1" dirty="0" smtClean="0"/>
            </a:br>
            <a:r>
              <a:rPr lang="en-US" sz="3600" b="1" dirty="0" smtClean="0"/>
              <a:t>an Output(viewport) Window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BSCS-514 Conputer Graphics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4A2E-ABCD-438C-B5C9-035255740A79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1638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58293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600200"/>
            <a:ext cx="10382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389" name="Straight Arrow Connector 13"/>
          <p:cNvCxnSpPr>
            <a:cxnSpLocks noChangeShapeType="1"/>
          </p:cNvCxnSpPr>
          <p:nvPr/>
        </p:nvCxnSpPr>
        <p:spPr bwMode="auto">
          <a:xfrm rot="10800000">
            <a:off x="2057400" y="5743575"/>
            <a:ext cx="58293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39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25" y="2947988"/>
            <a:ext cx="7048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391" name="Straight Arrow Connector 16"/>
          <p:cNvCxnSpPr>
            <a:cxnSpLocks noChangeShapeType="1"/>
          </p:cNvCxnSpPr>
          <p:nvPr/>
        </p:nvCxnSpPr>
        <p:spPr bwMode="auto">
          <a:xfrm rot="5400000">
            <a:off x="6107113" y="4048125"/>
            <a:ext cx="3960812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392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5353050"/>
            <a:ext cx="19145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1320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400" b="1" u="sng" dirty="0" smtClean="0"/>
              <a:t>Write CODE To Open an Output Window: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BSCS-514 Conputer Graphics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4A2E-ABCD-438C-B5C9-035255740A79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49" y="1320800"/>
            <a:ext cx="7144451" cy="427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BSCS-514 Conputer Graphics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4A2E-ABCD-438C-B5C9-035255740A79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9600"/>
            <a:ext cx="8153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8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5450" y="438150"/>
            <a:ext cx="7499350" cy="4476750"/>
          </a:xfr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BSCS-514 Conputer Graphics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4A2E-ABCD-438C-B5C9-035255740A79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Oval 4"/>
          <p:cNvSpPr/>
          <p:nvPr/>
        </p:nvSpPr>
        <p:spPr>
          <a:xfrm>
            <a:off x="6957314" y="3657600"/>
            <a:ext cx="1066800" cy="3810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3200400" y="93662"/>
            <a:ext cx="2286000" cy="307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Arial Black" panose="020B0A04020102020204" pitchFamily="34" charset="0"/>
              </a:rPr>
              <a:t>Click      to execute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4951413" y="1525587"/>
            <a:ext cx="304800" cy="149225"/>
          </a:xfrm>
          <a:prstGeom prst="triangle">
            <a:avLst>
              <a:gd name="adj" fmla="val 48962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304800"/>
            <a:ext cx="7772400" cy="3352800"/>
          </a:xfr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BSCS-514 Conputer Graphics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4A2E-ABCD-438C-B5C9-035255740A79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Oval 4"/>
          <p:cNvSpPr/>
          <p:nvPr/>
        </p:nvSpPr>
        <p:spPr>
          <a:xfrm>
            <a:off x="7162800" y="1295400"/>
            <a:ext cx="1676400" cy="6096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1295400" y="3810000"/>
            <a:ext cx="7848600" cy="923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Place glut32.dll into C:\Windows\System32.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Place glut.h into C:\ProgramFiles\VS2010\Vc7\PlatformSDK\Include\GL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Place glut32.lib into C:\Program Files\VS2010\Vc7\PlatformSDK\Lib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88" y="-28575"/>
            <a:ext cx="6860351" cy="1019175"/>
          </a:xfrm>
        </p:spPr>
        <p:txBody>
          <a:bodyPr/>
          <a:lstStyle/>
          <a:p>
            <a:r>
              <a:rPr lang="en-US" b="1" u="sng" dirty="0" smtClean="0"/>
              <a:t>Adding Sound to your Program</a:t>
            </a:r>
            <a:endParaRPr lang="en-US" b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BSCS-514 Conputer Graphics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4A2E-ABCD-438C-B5C9-035255740A79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743200"/>
            <a:ext cx="6943726" cy="304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62000"/>
            <a:ext cx="71628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BSCS-514 Conputer Graphics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4A2E-ABCD-438C-B5C9-035255740A79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505200"/>
            <a:ext cx="7924800" cy="2442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"/>
            <a:ext cx="6957314" cy="623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685350"/>
            <a:ext cx="3009900" cy="253365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362200" y="2847525"/>
            <a:ext cx="3162299" cy="3810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274" y="112712"/>
            <a:ext cx="7176074" cy="1320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b="1" u="sng" dirty="0" smtClean="0"/>
              <a:t>Setting up Your First OpenGL Program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921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433512"/>
            <a:ext cx="7616452" cy="4704226"/>
          </a:xfr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BSCS-514 Conputer Graphics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4A2E-ABCD-438C-B5C9-035255740A7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5350" y="1131225"/>
            <a:ext cx="7867650" cy="4843463"/>
          </a:xfr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BSCS-514 Conputer Graphics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4A2E-ABCD-438C-B5C9-035255740A79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Oval 4"/>
          <p:cNvSpPr/>
          <p:nvPr/>
        </p:nvSpPr>
        <p:spPr>
          <a:xfrm>
            <a:off x="762000" y="1143000"/>
            <a:ext cx="3733800" cy="5334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2362200" y="838200"/>
            <a:ext cx="533400" cy="307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3352800" y="2895600"/>
            <a:ext cx="1066800" cy="20796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47" name="TextBox 8"/>
          <p:cNvSpPr txBox="1">
            <a:spLocks noChangeArrowheads="1"/>
          </p:cNvSpPr>
          <p:nvPr/>
        </p:nvSpPr>
        <p:spPr bwMode="auto">
          <a:xfrm>
            <a:off x="4191000" y="2590800"/>
            <a:ext cx="533400" cy="307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724400" y="1828800"/>
            <a:ext cx="2846388" cy="4572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49" name="TextBox 10"/>
          <p:cNvSpPr txBox="1">
            <a:spLocks noChangeArrowheads="1"/>
          </p:cNvSpPr>
          <p:nvPr/>
        </p:nvSpPr>
        <p:spPr bwMode="auto">
          <a:xfrm>
            <a:off x="5970588" y="1524000"/>
            <a:ext cx="533400" cy="307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3352800" y="4800600"/>
            <a:ext cx="2846388" cy="9906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51" name="TextBox 19"/>
          <p:cNvSpPr txBox="1">
            <a:spLocks noChangeArrowheads="1"/>
          </p:cNvSpPr>
          <p:nvPr/>
        </p:nvSpPr>
        <p:spPr bwMode="auto">
          <a:xfrm>
            <a:off x="4724400" y="4495800"/>
            <a:ext cx="533400" cy="307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21" name="Oval 20"/>
          <p:cNvSpPr/>
          <p:nvPr/>
        </p:nvSpPr>
        <p:spPr>
          <a:xfrm>
            <a:off x="7467600" y="5638800"/>
            <a:ext cx="1066800" cy="20796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53" name="TextBox 21"/>
          <p:cNvSpPr txBox="1">
            <a:spLocks noChangeArrowheads="1"/>
          </p:cNvSpPr>
          <p:nvPr/>
        </p:nvSpPr>
        <p:spPr bwMode="auto">
          <a:xfrm>
            <a:off x="8229600" y="5334000"/>
            <a:ext cx="533400" cy="307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Arial Black" panose="020B0A04020102020204" pitchFamily="34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4" y="658350"/>
            <a:ext cx="6553200" cy="5236500"/>
          </a:xfr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BSCS-514 Conputer Graphics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4A2E-ABCD-438C-B5C9-035255740A79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18" name="Oval 17"/>
          <p:cNvSpPr/>
          <p:nvPr/>
        </p:nvSpPr>
        <p:spPr>
          <a:xfrm>
            <a:off x="385064" y="2133600"/>
            <a:ext cx="2209800" cy="2286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69" name="TextBox 18"/>
          <p:cNvSpPr txBox="1">
            <a:spLocks noChangeArrowheads="1"/>
          </p:cNvSpPr>
          <p:nvPr/>
        </p:nvSpPr>
        <p:spPr bwMode="auto">
          <a:xfrm>
            <a:off x="1066101" y="1825625"/>
            <a:ext cx="423863" cy="307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2556764" y="2172494"/>
            <a:ext cx="2209800" cy="3048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1" name="TextBox 20"/>
          <p:cNvSpPr txBox="1">
            <a:spLocks noChangeArrowheads="1"/>
          </p:cNvSpPr>
          <p:nvPr/>
        </p:nvSpPr>
        <p:spPr bwMode="auto">
          <a:xfrm>
            <a:off x="3661664" y="1844941"/>
            <a:ext cx="423863" cy="307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2413172" y="3034707"/>
            <a:ext cx="2209800" cy="3048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3" name="TextBox 22"/>
          <p:cNvSpPr txBox="1">
            <a:spLocks noChangeArrowheads="1"/>
          </p:cNvSpPr>
          <p:nvPr/>
        </p:nvSpPr>
        <p:spPr bwMode="auto">
          <a:xfrm>
            <a:off x="3633089" y="2710329"/>
            <a:ext cx="423863" cy="307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4" name="Oval 23"/>
          <p:cNvSpPr/>
          <p:nvPr/>
        </p:nvSpPr>
        <p:spPr>
          <a:xfrm>
            <a:off x="4766564" y="5387412"/>
            <a:ext cx="1219200" cy="3048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5" name="TextBox 24"/>
          <p:cNvSpPr txBox="1">
            <a:spLocks noChangeArrowheads="1"/>
          </p:cNvSpPr>
          <p:nvPr/>
        </p:nvSpPr>
        <p:spPr bwMode="auto">
          <a:xfrm>
            <a:off x="5232572" y="4876800"/>
            <a:ext cx="381000" cy="307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Arial Black" panose="020B0A04020102020204" pitchFamily="34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81000"/>
            <a:ext cx="8077200" cy="523875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210050" y="4343400"/>
            <a:ext cx="2846388" cy="4572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1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81000"/>
            <a:ext cx="8489950" cy="4876800"/>
          </a:xfr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BSCS-514 Conputer Graphics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4A2E-ABCD-438C-B5C9-035255740A79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Oval 4"/>
          <p:cNvSpPr/>
          <p:nvPr/>
        </p:nvSpPr>
        <p:spPr>
          <a:xfrm>
            <a:off x="495300" y="2657475"/>
            <a:ext cx="2209800" cy="31432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90700" y="2357437"/>
            <a:ext cx="2209800" cy="31432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94" name="TextBox 7"/>
          <p:cNvSpPr txBox="1">
            <a:spLocks noChangeArrowheads="1"/>
          </p:cNvSpPr>
          <p:nvPr/>
        </p:nvSpPr>
        <p:spPr bwMode="auto">
          <a:xfrm>
            <a:off x="3048000" y="2006599"/>
            <a:ext cx="423863" cy="307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2295" name="TextBox 8"/>
          <p:cNvSpPr txBox="1">
            <a:spLocks noChangeArrowheads="1"/>
          </p:cNvSpPr>
          <p:nvPr/>
        </p:nvSpPr>
        <p:spPr bwMode="auto">
          <a:xfrm>
            <a:off x="2324100" y="2378868"/>
            <a:ext cx="1447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Arial Black" panose="020B0A04020102020204" pitchFamily="34" charset="0"/>
              </a:rPr>
              <a:t>Right  Click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731" y="167944"/>
            <a:ext cx="7467600" cy="4800600"/>
          </a:xfr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BSCS-514 Conputer Graphics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4A2E-ABCD-438C-B5C9-035255740A79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Oval 4"/>
          <p:cNvSpPr/>
          <p:nvPr/>
        </p:nvSpPr>
        <p:spPr>
          <a:xfrm>
            <a:off x="1295400" y="2253919"/>
            <a:ext cx="2209800" cy="31432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3119437" y="1945944"/>
            <a:ext cx="423863" cy="307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762500" y="2278228"/>
            <a:ext cx="2209800" cy="31432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9" name="TextBox 7"/>
          <p:cNvSpPr txBox="1">
            <a:spLocks noChangeArrowheads="1"/>
          </p:cNvSpPr>
          <p:nvPr/>
        </p:nvSpPr>
        <p:spPr bwMode="auto">
          <a:xfrm>
            <a:off x="5850731" y="1970253"/>
            <a:ext cx="423863" cy="307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Arial Black" panose="020B0A04020102020204" pitchFamily="34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9100"/>
            <a:ext cx="6963561" cy="4401212"/>
          </a:xfr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BSCS-514 Conputer Graphics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4A2E-ABCD-438C-B5C9-035255740A79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14" name="Oval 13"/>
          <p:cNvSpPr/>
          <p:nvPr/>
        </p:nvSpPr>
        <p:spPr>
          <a:xfrm>
            <a:off x="609599" y="1066800"/>
            <a:ext cx="1295400" cy="21272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1" name="TextBox 14"/>
          <p:cNvSpPr txBox="1">
            <a:spLocks noChangeArrowheads="1"/>
          </p:cNvSpPr>
          <p:nvPr/>
        </p:nvSpPr>
        <p:spPr bwMode="auto">
          <a:xfrm>
            <a:off x="1257299" y="758825"/>
            <a:ext cx="300037" cy="307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2009775" y="792162"/>
            <a:ext cx="1295400" cy="3810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3" name="TextBox 16"/>
          <p:cNvSpPr txBox="1">
            <a:spLocks noChangeArrowheads="1"/>
          </p:cNvSpPr>
          <p:nvPr/>
        </p:nvSpPr>
        <p:spPr bwMode="auto">
          <a:xfrm>
            <a:off x="2507456" y="488950"/>
            <a:ext cx="300038" cy="307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1066800" y="4191000"/>
            <a:ext cx="1295400" cy="3810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5" name="TextBox 18"/>
          <p:cNvSpPr txBox="1">
            <a:spLocks noChangeArrowheads="1"/>
          </p:cNvSpPr>
          <p:nvPr/>
        </p:nvSpPr>
        <p:spPr bwMode="auto">
          <a:xfrm>
            <a:off x="1709737" y="3827792"/>
            <a:ext cx="300038" cy="307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5405595" y="4444074"/>
            <a:ext cx="1295400" cy="3810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7" name="TextBox 20"/>
          <p:cNvSpPr txBox="1">
            <a:spLocks noChangeArrowheads="1"/>
          </p:cNvSpPr>
          <p:nvPr/>
        </p:nvSpPr>
        <p:spPr bwMode="auto">
          <a:xfrm>
            <a:off x="5903276" y="4136099"/>
            <a:ext cx="300038" cy="307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Arial Black" panose="020B0A04020102020204" pitchFamily="34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1424" y="6126162"/>
            <a:ext cx="462297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BSCS-514 </a:t>
            </a:r>
            <a:r>
              <a:rPr lang="en-US" dirty="0" err="1" smtClean="0"/>
              <a:t>Conputer</a:t>
            </a:r>
            <a:r>
              <a:rPr lang="en-US" dirty="0" smtClean="0"/>
              <a:t> Graphics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5943600"/>
            <a:ext cx="512638" cy="365125"/>
          </a:xfrm>
        </p:spPr>
        <p:txBody>
          <a:bodyPr/>
          <a:lstStyle/>
          <a:p>
            <a:fld id="{4DC44A2E-ABCD-438C-B5C9-035255740A79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4" y="435637"/>
            <a:ext cx="80010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13324" y="2721637"/>
            <a:ext cx="1447800" cy="3810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08724" y="1273837"/>
            <a:ext cx="1447800" cy="3810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972</TotalTime>
  <Words>141</Words>
  <Application>Microsoft Office PowerPoint</Application>
  <PresentationFormat>On-screen Show (4:3)</PresentationFormat>
  <Paragraphs>59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Trebuchet MS</vt:lpstr>
      <vt:lpstr>Wingdings</vt:lpstr>
      <vt:lpstr>Wingdings 3</vt:lpstr>
      <vt:lpstr>Facet</vt:lpstr>
      <vt:lpstr>Practicing &amp; Executing Basic OGL Program </vt:lpstr>
      <vt:lpstr>Setting up Your First OpenGL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and Run the Code to Open  an Output(viewport) Window</vt:lpstr>
      <vt:lpstr>Write CODE To Open an Output Window:</vt:lpstr>
      <vt:lpstr>PowerPoint Presentation</vt:lpstr>
      <vt:lpstr>PowerPoint Presentation</vt:lpstr>
      <vt:lpstr>PowerPoint Presentation</vt:lpstr>
      <vt:lpstr>Adding Sound to your Program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Humera</dc:creator>
  <cp:lastModifiedBy>DELL</cp:lastModifiedBy>
  <cp:revision>26</cp:revision>
  <dcterms:created xsi:type="dcterms:W3CDTF">2012-05-26T07:10:52Z</dcterms:created>
  <dcterms:modified xsi:type="dcterms:W3CDTF">2023-07-10T19:32:59Z</dcterms:modified>
</cp:coreProperties>
</file>