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6"/>
    <p:sldId id="257" r:id="rId27"/>
    <p:sldId id="258" r:id="rId28"/>
    <p:sldId id="259" r:id="rId29"/>
    <p:sldId id="260" r:id="rId30"/>
    <p:sldId id="261" r:id="rId31"/>
    <p:sldId id="262" r:id="rId32"/>
    <p:sldId id="263" r:id="rId33"/>
    <p:sldId id="264" r:id="rId34"/>
    <p:sldId id="265" r:id="rId35"/>
    <p:sldId id="266" r:id="rId36"/>
  </p:sldIdLst>
  <p:sldSz cx="9144000" cy="51435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Roboto" charset="1" panose="02000000000000000000"/>
      <p:regular r:id="rId10"/>
    </p:embeddedFont>
    <p:embeddedFont>
      <p:font typeface="Roboto Bold" charset="1" panose="02000000000000000000"/>
      <p:regular r:id="rId11"/>
    </p:embeddedFont>
    <p:embeddedFont>
      <p:font typeface="Roboto Italics" charset="1" panose="02000000000000000000"/>
      <p:regular r:id="rId12"/>
    </p:embeddedFont>
    <p:embeddedFont>
      <p:font typeface="Roboto Bold Italics" charset="1" panose="02000000000000000000"/>
      <p:regular r:id="rId13"/>
    </p:embeddedFont>
    <p:embeddedFont>
      <p:font typeface="Open Sans Condensed" charset="1" panose="00000000000000000000"/>
      <p:regular r:id="rId14"/>
    </p:embeddedFont>
    <p:embeddedFont>
      <p:font typeface="Open Sans Condensed Bold" charset="1" panose="00000000000000000000"/>
      <p:regular r:id="rId15"/>
    </p:embeddedFont>
    <p:embeddedFont>
      <p:font typeface="Open Sans Condensed Italics" charset="1" panose="00000000000000000000"/>
      <p:regular r:id="rId16"/>
    </p:embeddedFont>
    <p:embeddedFont>
      <p:font typeface="Open Sans Condensed Bold Italics" charset="1" panose="00000000000000000000"/>
      <p:regular r:id="rId17"/>
    </p:embeddedFont>
    <p:embeddedFont>
      <p:font typeface="Open Sans Condensed Light" charset="1" panose="00000000000000000000"/>
      <p:regular r:id="rId18"/>
    </p:embeddedFont>
    <p:embeddedFont>
      <p:font typeface="Open Sans Condensed Light Italics" charset="1" panose="00000000000000000000"/>
      <p:regular r:id="rId19"/>
    </p:embeddedFont>
    <p:embeddedFont>
      <p:font typeface="Open Sans Condensed Medium" charset="1" panose="00000000000000000000"/>
      <p:regular r:id="rId20"/>
    </p:embeddedFont>
    <p:embeddedFont>
      <p:font typeface="Open Sans Condensed Medium Italics" charset="1" panose="00000000000000000000"/>
      <p:regular r:id="rId21"/>
    </p:embeddedFont>
    <p:embeddedFont>
      <p:font typeface="Open Sans Condensed Semi-Bold" charset="1" panose="00000000000000000000"/>
      <p:regular r:id="rId22"/>
    </p:embeddedFont>
    <p:embeddedFont>
      <p:font typeface="Open Sans Condensed Semi-Bold Italics" charset="1" panose="00000000000000000000"/>
      <p:regular r:id="rId23"/>
    </p:embeddedFont>
    <p:embeddedFont>
      <p:font typeface="Open Sans Condensed Ultra-Bold" charset="1" panose="00000000000000000000"/>
      <p:regular r:id="rId24"/>
    </p:embeddedFont>
    <p:embeddedFont>
      <p:font typeface="Open Sans Condensed Ultra-Bold Italics" charset="1" panose="00000000000000000000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slides/slide1.xml" Type="http://schemas.openxmlformats.org/officeDocument/2006/relationships/slide"/><Relationship Id="rId27" Target="slides/slide2.xml" Type="http://schemas.openxmlformats.org/officeDocument/2006/relationships/slide"/><Relationship Id="rId28" Target="slides/slide3.xml" Type="http://schemas.openxmlformats.org/officeDocument/2006/relationships/slide"/><Relationship Id="rId29" Target="slides/slide4.xml" Type="http://schemas.openxmlformats.org/officeDocument/2006/relationships/slide"/><Relationship Id="rId3" Target="viewProps.xml" Type="http://schemas.openxmlformats.org/officeDocument/2006/relationships/viewProps"/><Relationship Id="rId30" Target="slides/slide5.xml" Type="http://schemas.openxmlformats.org/officeDocument/2006/relationships/slide"/><Relationship Id="rId31" Target="slides/slide6.xml" Type="http://schemas.openxmlformats.org/officeDocument/2006/relationships/slide"/><Relationship Id="rId32" Target="slides/slide7.xml" Type="http://schemas.openxmlformats.org/officeDocument/2006/relationships/slide"/><Relationship Id="rId33" Target="slides/slide8.xml" Type="http://schemas.openxmlformats.org/officeDocument/2006/relationships/slide"/><Relationship Id="rId34" Target="slides/slide9.xml" Type="http://schemas.openxmlformats.org/officeDocument/2006/relationships/slide"/><Relationship Id="rId35" Target="slides/slide10.xml" Type="http://schemas.openxmlformats.org/officeDocument/2006/relationships/slide"/><Relationship Id="rId36" Target="slides/slide11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9.png" Type="http://schemas.openxmlformats.org/officeDocument/2006/relationships/image"/><Relationship Id="rId3" Target="../media/image40.pn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21.svg" Type="http://schemas.openxmlformats.org/officeDocument/2006/relationships/image"/><Relationship Id="rId4" Target="../media/image14.png" Type="http://schemas.openxmlformats.org/officeDocument/2006/relationships/image"/><Relationship Id="rId5" Target="../media/image15.svg" Type="http://schemas.openxmlformats.org/officeDocument/2006/relationships/image"/><Relationship Id="rId6" Target="../media/image41.jpe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svg" Type="http://schemas.openxmlformats.org/officeDocument/2006/relationships/image"/><Relationship Id="rId11" Target="../media/image12.png" Type="http://schemas.openxmlformats.org/officeDocument/2006/relationships/image"/><Relationship Id="rId12" Target="../media/image13.svg" Type="http://schemas.openxmlformats.org/officeDocument/2006/relationships/image"/><Relationship Id="rId13" Target="../media/image14.png" Type="http://schemas.openxmlformats.org/officeDocument/2006/relationships/image"/><Relationship Id="rId14" Target="../media/image15.svg" Type="http://schemas.openxmlformats.org/officeDocument/2006/relationships/image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svg" Type="http://schemas.openxmlformats.org/officeDocument/2006/relationships/image"/><Relationship Id="rId7" Target="../media/image8.svg" Type="http://schemas.openxmlformats.org/officeDocument/2006/relationships/image"/><Relationship Id="rId8" Target="../media/image9.sv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svg" Type="http://schemas.openxmlformats.org/officeDocument/2006/relationships/image"/><Relationship Id="rId4" Target="../media/image18.png" Type="http://schemas.openxmlformats.org/officeDocument/2006/relationships/image"/><Relationship Id="rId5" Target="../media/image19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21.svg" Type="http://schemas.openxmlformats.org/officeDocument/2006/relationships/image"/><Relationship Id="rId4" Target="../media/image22.png" Type="http://schemas.openxmlformats.org/officeDocument/2006/relationships/image"/><Relationship Id="rId5" Target="../media/image23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Relationship Id="rId3" Target="../media/image25.svg" Type="http://schemas.openxmlformats.org/officeDocument/2006/relationships/image"/><Relationship Id="rId4" Target="../media/image26.png" Type="http://schemas.openxmlformats.org/officeDocument/2006/relationships/image"/><Relationship Id="rId5" Target="../media/image27.svg" Type="http://schemas.openxmlformats.org/officeDocument/2006/relationships/image"/><Relationship Id="rId6" Target="../media/image12.png" Type="http://schemas.openxmlformats.org/officeDocument/2006/relationships/image"/><Relationship Id="rId7" Target="../media/image13.svg" Type="http://schemas.openxmlformats.org/officeDocument/2006/relationships/image"/><Relationship Id="rId8" Target="../media/image28.png" Type="http://schemas.openxmlformats.org/officeDocument/2006/relationships/image"/><Relationship Id="rId9" Target="../media/image29.sv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21.svg" Type="http://schemas.openxmlformats.org/officeDocument/2006/relationships/image"/><Relationship Id="rId4" Target="../media/image14.png" Type="http://schemas.openxmlformats.org/officeDocument/2006/relationships/image"/><Relationship Id="rId5" Target="../media/image15.svg" Type="http://schemas.openxmlformats.org/officeDocument/2006/relationships/image"/><Relationship Id="rId6" Target="../media/image30.png" Type="http://schemas.openxmlformats.org/officeDocument/2006/relationships/image"/><Relationship Id="rId7" Target="../media/image31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2.pn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3.png" Type="http://schemas.openxmlformats.org/officeDocument/2006/relationships/image"/><Relationship Id="rId3" Target="../media/image34.png" Type="http://schemas.openxmlformats.org/officeDocument/2006/relationships/image"/><Relationship Id="rId4" Target="../media/image35.pn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6.png" Type="http://schemas.openxmlformats.org/officeDocument/2006/relationships/image"/><Relationship Id="rId3" Target="../media/image37.png" Type="http://schemas.openxmlformats.org/officeDocument/2006/relationships/image"/><Relationship Id="rId4" Target="../media/image3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63398" y="1994240"/>
            <a:ext cx="9270902" cy="3212754"/>
          </a:xfrm>
          <a:custGeom>
            <a:avLst/>
            <a:gdLst/>
            <a:ahLst/>
            <a:cxnLst/>
            <a:rect r="r" b="b" t="t" l="l"/>
            <a:pathLst>
              <a:path h="3212754" w="9270902">
                <a:moveTo>
                  <a:pt x="0" y="0"/>
                </a:moveTo>
                <a:lnTo>
                  <a:pt x="9270901" y="0"/>
                </a:lnTo>
                <a:lnTo>
                  <a:pt x="9270901" y="3212754"/>
                </a:lnTo>
                <a:lnTo>
                  <a:pt x="0" y="32127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14350" y="535143"/>
            <a:ext cx="4500495" cy="926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47"/>
              </a:lnSpc>
            </a:pPr>
            <a:r>
              <a:rPr lang="en-US" sz="5462" spc="10">
                <a:solidFill>
                  <a:srgbClr val="000000"/>
                </a:solidFill>
                <a:latin typeface="Open Sans Condensed Bold"/>
              </a:rPr>
              <a:t>Allo Taxi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14350" y="1511168"/>
            <a:ext cx="3275098" cy="3958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86"/>
              </a:lnSpc>
            </a:pPr>
            <a:r>
              <a:rPr lang="en-US" sz="2347" spc="4">
                <a:solidFill>
                  <a:srgbClr val="000000"/>
                </a:solidFill>
                <a:latin typeface="Open Sans Condensed"/>
              </a:rPr>
              <a:t>Rabeb Abid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4847872" y="419324"/>
            <a:ext cx="2175627" cy="4304853"/>
            <a:chOff x="0" y="0"/>
            <a:chExt cx="2620010" cy="518414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53340" y="25400"/>
              <a:ext cx="2513330" cy="5132070"/>
            </a:xfrm>
            <a:custGeom>
              <a:avLst/>
              <a:gdLst/>
              <a:ahLst/>
              <a:cxnLst/>
              <a:rect r="r" b="b" t="t" l="l"/>
              <a:pathLst>
                <a:path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85420" y="156210"/>
              <a:ext cx="2251710" cy="4876800"/>
            </a:xfrm>
            <a:custGeom>
              <a:avLst/>
              <a:gdLst/>
              <a:ahLst/>
              <a:cxnLst/>
              <a:rect r="r" b="b" t="t" l="l"/>
              <a:pathLst>
                <a:path h="4876800" w="225171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2"/>
              <a:stretch>
                <a:fillRect l="-4175" t="0" r="-4175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1121410" y="198120"/>
              <a:ext cx="347980" cy="43180"/>
            </a:xfrm>
            <a:custGeom>
              <a:avLst/>
              <a:gdLst/>
              <a:ahLst/>
              <a:cxnLst/>
              <a:rect r="r" b="b" t="t" l="l"/>
              <a:pathLst>
                <a:path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555555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1578312" y="187909"/>
              <a:ext cx="66636" cy="63602"/>
            </a:xfrm>
            <a:custGeom>
              <a:avLst/>
              <a:gdLst/>
              <a:ahLst/>
              <a:cxnLst/>
              <a:rect r="r" b="b" t="t" l="l"/>
              <a:pathLst>
                <a:path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555555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685800"/>
              <a:ext cx="27940" cy="213360"/>
            </a:xfrm>
            <a:custGeom>
              <a:avLst/>
              <a:gdLst/>
              <a:ahLst/>
              <a:cxnLst/>
              <a:rect r="r" b="b" t="t" l="l"/>
              <a:pathLst>
                <a:path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0" y="1057910"/>
              <a:ext cx="27940" cy="384810"/>
            </a:xfrm>
            <a:custGeom>
              <a:avLst/>
              <a:gdLst/>
              <a:ahLst/>
              <a:cxnLst/>
              <a:rect r="r" b="b" t="t" l="l"/>
              <a:pathLst>
                <a:path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0" y="1526540"/>
              <a:ext cx="27940" cy="386080"/>
            </a:xfrm>
            <a:custGeom>
              <a:avLst/>
              <a:gdLst/>
              <a:ahLst/>
              <a:cxnLst/>
              <a:rect r="r" b="b" t="t" l="l"/>
              <a:pathLst>
                <a:path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2592070" y="1184910"/>
              <a:ext cx="27940" cy="618490"/>
            </a:xfrm>
            <a:custGeom>
              <a:avLst/>
              <a:gdLst/>
              <a:ahLst/>
              <a:cxnLst/>
              <a:rect r="r" b="b" t="t" l="l"/>
              <a:pathLst>
                <a:path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27940" y="0"/>
              <a:ext cx="2564130" cy="5182870"/>
            </a:xfrm>
            <a:custGeom>
              <a:avLst/>
              <a:gdLst/>
              <a:ahLst/>
              <a:cxnLst/>
              <a:rect r="r" b="b" t="t" l="l"/>
              <a:pathLst>
                <a:path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555555"/>
            </a:solidFill>
          </p:spPr>
        </p:sp>
      </p:grpSp>
      <p:grpSp>
        <p:nvGrpSpPr>
          <p:cNvPr name="Group 12" id="12"/>
          <p:cNvGrpSpPr>
            <a:grpSpLocks noChangeAspect="true"/>
          </p:cNvGrpSpPr>
          <p:nvPr/>
        </p:nvGrpSpPr>
        <p:grpSpPr>
          <a:xfrm rot="0">
            <a:off x="2120501" y="419324"/>
            <a:ext cx="2175627" cy="4304853"/>
            <a:chOff x="0" y="0"/>
            <a:chExt cx="2620010" cy="518414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53340" y="25400"/>
              <a:ext cx="2513330" cy="5132070"/>
            </a:xfrm>
            <a:custGeom>
              <a:avLst/>
              <a:gdLst/>
              <a:ahLst/>
              <a:cxnLst/>
              <a:rect r="r" b="b" t="t" l="l"/>
              <a:pathLst>
                <a:path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185420" y="156210"/>
              <a:ext cx="2251710" cy="4876800"/>
            </a:xfrm>
            <a:custGeom>
              <a:avLst/>
              <a:gdLst/>
              <a:ahLst/>
              <a:cxnLst/>
              <a:rect r="r" b="b" t="t" l="l"/>
              <a:pathLst>
                <a:path h="4876800" w="225171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3"/>
              <a:stretch>
                <a:fillRect l="-5760" t="0" r="-14742" b="0"/>
              </a:stretch>
            </a:blip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1121410" y="198120"/>
              <a:ext cx="347980" cy="43180"/>
            </a:xfrm>
            <a:custGeom>
              <a:avLst/>
              <a:gdLst/>
              <a:ahLst/>
              <a:cxnLst/>
              <a:rect r="r" b="b" t="t" l="l"/>
              <a:pathLst>
                <a:path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555555"/>
            </a:solid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1578312" y="187909"/>
              <a:ext cx="66636" cy="63602"/>
            </a:xfrm>
            <a:custGeom>
              <a:avLst/>
              <a:gdLst/>
              <a:ahLst/>
              <a:cxnLst/>
              <a:rect r="r" b="b" t="t" l="l"/>
              <a:pathLst>
                <a:path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555555"/>
            </a:solid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0" y="685800"/>
              <a:ext cx="27940" cy="213360"/>
            </a:xfrm>
            <a:custGeom>
              <a:avLst/>
              <a:gdLst/>
              <a:ahLst/>
              <a:cxnLst/>
              <a:rect r="r" b="b" t="t" l="l"/>
              <a:pathLst>
                <a:path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0" y="1057910"/>
              <a:ext cx="27940" cy="384810"/>
            </a:xfrm>
            <a:custGeom>
              <a:avLst/>
              <a:gdLst/>
              <a:ahLst/>
              <a:cxnLst/>
              <a:rect r="r" b="b" t="t" l="l"/>
              <a:pathLst>
                <a:path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0" y="1526540"/>
              <a:ext cx="27940" cy="386080"/>
            </a:xfrm>
            <a:custGeom>
              <a:avLst/>
              <a:gdLst/>
              <a:ahLst/>
              <a:cxnLst/>
              <a:rect r="r" b="b" t="t" l="l"/>
              <a:pathLst>
                <a:path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2592070" y="1184910"/>
              <a:ext cx="27940" cy="618490"/>
            </a:xfrm>
            <a:custGeom>
              <a:avLst/>
              <a:gdLst/>
              <a:ahLst/>
              <a:cxnLst/>
              <a:rect r="r" b="b" t="t" l="l"/>
              <a:pathLst>
                <a:path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name="Freeform 21" id="21"/>
            <p:cNvSpPr/>
            <p:nvPr/>
          </p:nvSpPr>
          <p:spPr>
            <a:xfrm flipH="false" flipV="false" rot="0">
              <a:off x="27940" y="0"/>
              <a:ext cx="2564130" cy="5182870"/>
            </a:xfrm>
            <a:custGeom>
              <a:avLst/>
              <a:gdLst/>
              <a:ahLst/>
              <a:cxnLst/>
              <a:rect r="r" b="b" t="t" l="l"/>
              <a:pathLst>
                <a:path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555555"/>
            </a:solidFill>
          </p:spPr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-3284801" y="1354828"/>
            <a:ext cx="8832999" cy="1234697"/>
          </a:xfrm>
          <a:custGeom>
            <a:avLst/>
            <a:gdLst/>
            <a:ahLst/>
            <a:cxnLst/>
            <a:rect r="r" b="b" t="t" l="l"/>
            <a:pathLst>
              <a:path h="1234697" w="8832999">
                <a:moveTo>
                  <a:pt x="0" y="0"/>
                </a:moveTo>
                <a:lnTo>
                  <a:pt x="8832999" y="0"/>
                </a:lnTo>
                <a:lnTo>
                  <a:pt x="8832999" y="1234697"/>
                </a:lnTo>
                <a:lnTo>
                  <a:pt x="0" y="12346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00000">
            <a:off x="-2098977" y="2241509"/>
            <a:ext cx="8356530" cy="660483"/>
          </a:xfrm>
          <a:custGeom>
            <a:avLst/>
            <a:gdLst/>
            <a:ahLst/>
            <a:cxnLst/>
            <a:rect r="r" b="b" t="t" l="l"/>
            <a:pathLst>
              <a:path h="660483" w="8356530">
                <a:moveTo>
                  <a:pt x="0" y="0"/>
                </a:moveTo>
                <a:lnTo>
                  <a:pt x="8356531" y="0"/>
                </a:lnTo>
                <a:lnTo>
                  <a:pt x="8356531" y="660482"/>
                </a:lnTo>
                <a:lnTo>
                  <a:pt x="0" y="66048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3364785" y="183067"/>
            <a:ext cx="2414431" cy="4777366"/>
            <a:chOff x="0" y="0"/>
            <a:chExt cx="2620010" cy="518414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53340" y="25400"/>
              <a:ext cx="2513330" cy="5132070"/>
            </a:xfrm>
            <a:custGeom>
              <a:avLst/>
              <a:gdLst/>
              <a:ahLst/>
              <a:cxnLst/>
              <a:rect r="r" b="b" t="t" l="l"/>
              <a:pathLst>
                <a:path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185420" y="156210"/>
              <a:ext cx="2251710" cy="4876800"/>
            </a:xfrm>
            <a:custGeom>
              <a:avLst/>
              <a:gdLst/>
              <a:ahLst/>
              <a:cxnLst/>
              <a:rect r="r" b="b" t="t" l="l"/>
              <a:pathLst>
                <a:path h="4876800" w="225171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6"/>
              <a:stretch>
                <a:fillRect l="-2711" t="0" r="-2711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1121410" y="198120"/>
              <a:ext cx="347980" cy="43180"/>
            </a:xfrm>
            <a:custGeom>
              <a:avLst/>
              <a:gdLst/>
              <a:ahLst/>
              <a:cxnLst/>
              <a:rect r="r" b="b" t="t" l="l"/>
              <a:pathLst>
                <a:path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555555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1578312" y="187909"/>
              <a:ext cx="66636" cy="63602"/>
            </a:xfrm>
            <a:custGeom>
              <a:avLst/>
              <a:gdLst/>
              <a:ahLst/>
              <a:cxnLst/>
              <a:rect r="r" b="b" t="t" l="l"/>
              <a:pathLst>
                <a:path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555555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0" y="685800"/>
              <a:ext cx="27940" cy="213360"/>
            </a:xfrm>
            <a:custGeom>
              <a:avLst/>
              <a:gdLst/>
              <a:ahLst/>
              <a:cxnLst/>
              <a:rect r="r" b="b" t="t" l="l"/>
              <a:pathLst>
                <a:path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0" y="1057910"/>
              <a:ext cx="27940" cy="384810"/>
            </a:xfrm>
            <a:custGeom>
              <a:avLst/>
              <a:gdLst/>
              <a:ahLst/>
              <a:cxnLst/>
              <a:rect r="r" b="b" t="t" l="l"/>
              <a:pathLst>
                <a:path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0" y="1526540"/>
              <a:ext cx="27940" cy="386080"/>
            </a:xfrm>
            <a:custGeom>
              <a:avLst/>
              <a:gdLst/>
              <a:ahLst/>
              <a:cxnLst/>
              <a:rect r="r" b="b" t="t" l="l"/>
              <a:pathLst>
                <a:path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2592070" y="1184910"/>
              <a:ext cx="27940" cy="618490"/>
            </a:xfrm>
            <a:custGeom>
              <a:avLst/>
              <a:gdLst/>
              <a:ahLst/>
              <a:cxnLst/>
              <a:rect r="r" b="b" t="t" l="l"/>
              <a:pathLst>
                <a:path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27940" y="0"/>
              <a:ext cx="2564130" cy="5182870"/>
            </a:xfrm>
            <a:custGeom>
              <a:avLst/>
              <a:gdLst/>
              <a:ahLst/>
              <a:cxnLst/>
              <a:rect r="r" b="b" t="t" l="l"/>
              <a:pathLst>
                <a:path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555555"/>
            </a:solidFill>
          </p:spPr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92822" y="1649101"/>
            <a:ext cx="614096" cy="598799"/>
          </a:xfrm>
          <a:custGeom>
            <a:avLst/>
            <a:gdLst/>
            <a:ahLst/>
            <a:cxnLst/>
            <a:rect r="r" b="b" t="t" l="l"/>
            <a:pathLst>
              <a:path h="598799" w="614096">
                <a:moveTo>
                  <a:pt x="0" y="0"/>
                </a:moveTo>
                <a:lnTo>
                  <a:pt x="614096" y="0"/>
                </a:lnTo>
                <a:lnTo>
                  <a:pt x="614096" y="598799"/>
                </a:lnTo>
                <a:lnTo>
                  <a:pt x="0" y="5987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892646" y="1839935"/>
            <a:ext cx="1185701" cy="217141"/>
          </a:xfrm>
          <a:custGeom>
            <a:avLst/>
            <a:gdLst/>
            <a:ahLst/>
            <a:cxnLst/>
            <a:rect r="r" b="b" t="t" l="l"/>
            <a:pathLst>
              <a:path h="217141" w="1185701">
                <a:moveTo>
                  <a:pt x="0" y="0"/>
                </a:moveTo>
                <a:lnTo>
                  <a:pt x="1185701" y="0"/>
                </a:lnTo>
                <a:lnTo>
                  <a:pt x="1185701" y="217141"/>
                </a:lnTo>
                <a:lnTo>
                  <a:pt x="0" y="21714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207572" y="1649101"/>
            <a:ext cx="614096" cy="598799"/>
          </a:xfrm>
          <a:custGeom>
            <a:avLst/>
            <a:gdLst/>
            <a:ahLst/>
            <a:cxnLst/>
            <a:rect r="r" b="b" t="t" l="l"/>
            <a:pathLst>
              <a:path h="598799" w="614096">
                <a:moveTo>
                  <a:pt x="0" y="0"/>
                </a:moveTo>
                <a:lnTo>
                  <a:pt x="614096" y="0"/>
                </a:lnTo>
                <a:lnTo>
                  <a:pt x="614096" y="598799"/>
                </a:lnTo>
                <a:lnTo>
                  <a:pt x="0" y="5987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979154" y="1839935"/>
            <a:ext cx="1185701" cy="217141"/>
          </a:xfrm>
          <a:custGeom>
            <a:avLst/>
            <a:gdLst/>
            <a:ahLst/>
            <a:cxnLst/>
            <a:rect r="r" b="b" t="t" l="l"/>
            <a:pathLst>
              <a:path h="217141" w="1185701">
                <a:moveTo>
                  <a:pt x="0" y="0"/>
                </a:moveTo>
                <a:lnTo>
                  <a:pt x="1185701" y="0"/>
                </a:lnTo>
                <a:lnTo>
                  <a:pt x="1185701" y="217141"/>
                </a:lnTo>
                <a:lnTo>
                  <a:pt x="0" y="21714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322322" y="1649101"/>
            <a:ext cx="614096" cy="598799"/>
          </a:xfrm>
          <a:custGeom>
            <a:avLst/>
            <a:gdLst/>
            <a:ahLst/>
            <a:cxnLst/>
            <a:rect r="r" b="b" t="t" l="l"/>
            <a:pathLst>
              <a:path h="598799" w="614096">
                <a:moveTo>
                  <a:pt x="0" y="0"/>
                </a:moveTo>
                <a:lnTo>
                  <a:pt x="614096" y="0"/>
                </a:lnTo>
                <a:lnTo>
                  <a:pt x="614096" y="598799"/>
                </a:lnTo>
                <a:lnTo>
                  <a:pt x="0" y="5987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111554" y="1839935"/>
            <a:ext cx="1185701" cy="217141"/>
          </a:xfrm>
          <a:custGeom>
            <a:avLst/>
            <a:gdLst/>
            <a:ahLst/>
            <a:cxnLst/>
            <a:rect r="r" b="b" t="t" l="l"/>
            <a:pathLst>
              <a:path h="217141" w="1185701">
                <a:moveTo>
                  <a:pt x="0" y="0"/>
                </a:moveTo>
                <a:lnTo>
                  <a:pt x="1185701" y="0"/>
                </a:lnTo>
                <a:lnTo>
                  <a:pt x="1185701" y="217141"/>
                </a:lnTo>
                <a:lnTo>
                  <a:pt x="0" y="21714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437072" y="1649101"/>
            <a:ext cx="614096" cy="598799"/>
          </a:xfrm>
          <a:custGeom>
            <a:avLst/>
            <a:gdLst/>
            <a:ahLst/>
            <a:cxnLst/>
            <a:rect r="r" b="b" t="t" l="l"/>
            <a:pathLst>
              <a:path h="598799" w="614096">
                <a:moveTo>
                  <a:pt x="0" y="0"/>
                </a:moveTo>
                <a:lnTo>
                  <a:pt x="614096" y="0"/>
                </a:lnTo>
                <a:lnTo>
                  <a:pt x="614096" y="598799"/>
                </a:lnTo>
                <a:lnTo>
                  <a:pt x="0" y="5987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57200" y="411470"/>
            <a:ext cx="8229600" cy="371399"/>
          </a:xfrm>
          <a:custGeom>
            <a:avLst/>
            <a:gdLst/>
            <a:ahLst/>
            <a:cxnLst/>
            <a:rect r="r" b="b" t="t" l="l"/>
            <a:pathLst>
              <a:path h="371399" w="8229600">
                <a:moveTo>
                  <a:pt x="0" y="0"/>
                </a:moveTo>
                <a:lnTo>
                  <a:pt x="8229600" y="0"/>
                </a:lnTo>
                <a:lnTo>
                  <a:pt x="8229600" y="371399"/>
                </a:lnTo>
                <a:lnTo>
                  <a:pt x="0" y="371399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393706" y="2451116"/>
            <a:ext cx="8356530" cy="660483"/>
          </a:xfrm>
          <a:custGeom>
            <a:avLst/>
            <a:gdLst/>
            <a:ahLst/>
            <a:cxnLst/>
            <a:rect r="r" b="b" t="t" l="l"/>
            <a:pathLst>
              <a:path h="660483" w="8356530">
                <a:moveTo>
                  <a:pt x="0" y="0"/>
                </a:moveTo>
                <a:lnTo>
                  <a:pt x="8356530" y="0"/>
                </a:lnTo>
                <a:lnTo>
                  <a:pt x="8356530" y="660482"/>
                </a:lnTo>
                <a:lnTo>
                  <a:pt x="0" y="660482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3534632" y="384486"/>
            <a:ext cx="2076098" cy="4408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27"/>
              </a:lnSpc>
            </a:pPr>
            <a:r>
              <a:rPr lang="en-US" sz="2519" spc="5">
                <a:solidFill>
                  <a:srgbClr val="000000"/>
                </a:solidFill>
                <a:latin typeface="Open Sans Condensed Bold"/>
              </a:rPr>
              <a:t>Sommaire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81699" y="3311623"/>
            <a:ext cx="1436389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spc="4">
                <a:solidFill>
                  <a:srgbClr val="000000"/>
                </a:solidFill>
                <a:latin typeface="Open Sans Condensed Bold"/>
              </a:rPr>
              <a:t>Description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928159" y="3261741"/>
            <a:ext cx="1502965" cy="701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spc="4">
                <a:solidFill>
                  <a:srgbClr val="000000"/>
                </a:solidFill>
                <a:latin typeface="Open Sans Condensed Bold"/>
              </a:rPr>
              <a:t>Technologies utilisées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5099535" y="3239516"/>
            <a:ext cx="1604869" cy="701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spc="4">
                <a:solidFill>
                  <a:srgbClr val="000000"/>
                </a:solidFill>
                <a:latin typeface="Open Sans Condensed Bold"/>
              </a:rPr>
              <a:t>Les fonctionnalités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7297255" y="3261741"/>
            <a:ext cx="1389545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spc="4">
                <a:solidFill>
                  <a:srgbClr val="000000"/>
                </a:solidFill>
                <a:latin typeface="Open Sans Condensed Bold"/>
              </a:rPr>
              <a:t>Les captures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242898" y="1718529"/>
            <a:ext cx="313992" cy="483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 spc="5">
                <a:solidFill>
                  <a:srgbClr val="000000"/>
                </a:solidFill>
                <a:latin typeface="Open Sans Condensed Bold"/>
              </a:rPr>
              <a:t>01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3349647" y="1718529"/>
            <a:ext cx="329994" cy="483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 spc="5">
                <a:solidFill>
                  <a:srgbClr val="000000"/>
                </a:solidFill>
                <a:latin typeface="Open Sans Condensed Bold"/>
              </a:rPr>
              <a:t>02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5462445" y="1718529"/>
            <a:ext cx="333908" cy="483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 spc="5">
                <a:solidFill>
                  <a:srgbClr val="000000"/>
                </a:solidFill>
                <a:latin typeface="Open Sans Condensed Bold"/>
              </a:rPr>
              <a:t>03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7568479" y="1718529"/>
            <a:ext cx="351330" cy="483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 spc="5">
                <a:solidFill>
                  <a:srgbClr val="000000"/>
                </a:solidFill>
                <a:latin typeface="Open Sans Condensed Bold"/>
              </a:rPr>
              <a:t>04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48677" y="1920326"/>
            <a:ext cx="3500704" cy="1938004"/>
          </a:xfrm>
          <a:custGeom>
            <a:avLst/>
            <a:gdLst/>
            <a:ahLst/>
            <a:cxnLst/>
            <a:rect r="r" b="b" t="t" l="l"/>
            <a:pathLst>
              <a:path h="1938004" w="3500704">
                <a:moveTo>
                  <a:pt x="0" y="0"/>
                </a:moveTo>
                <a:lnTo>
                  <a:pt x="3500705" y="0"/>
                </a:lnTo>
                <a:lnTo>
                  <a:pt x="3500705" y="1938004"/>
                </a:lnTo>
                <a:lnTo>
                  <a:pt x="0" y="19380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33004" y="949671"/>
            <a:ext cx="8461029" cy="4257323"/>
          </a:xfrm>
          <a:custGeom>
            <a:avLst/>
            <a:gdLst/>
            <a:ahLst/>
            <a:cxnLst/>
            <a:rect r="r" b="b" t="t" l="l"/>
            <a:pathLst>
              <a:path h="4257323" w="8461029">
                <a:moveTo>
                  <a:pt x="0" y="0"/>
                </a:moveTo>
                <a:lnTo>
                  <a:pt x="8461028" y="0"/>
                </a:lnTo>
                <a:lnTo>
                  <a:pt x="8461028" y="4257323"/>
                </a:lnTo>
                <a:lnTo>
                  <a:pt x="0" y="42573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82222" y="986190"/>
            <a:ext cx="1420339" cy="4411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27"/>
              </a:lnSpc>
            </a:pPr>
            <a:r>
              <a:rPr lang="en-US" sz="2519" spc="5">
                <a:solidFill>
                  <a:srgbClr val="000000"/>
                </a:solidFill>
                <a:latin typeface="Open Sans Condensed Bold"/>
              </a:rPr>
              <a:t>Description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34402" y="2167385"/>
            <a:ext cx="3317148" cy="14556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80"/>
              </a:lnSpc>
            </a:pPr>
            <a:r>
              <a:rPr lang="en-US" sz="1900">
                <a:solidFill>
                  <a:srgbClr val="374151"/>
                </a:solidFill>
                <a:latin typeface="Roboto"/>
              </a:rPr>
              <a:t>Allotaxi est une application de réservation de taxis intuitive et pratique, offrant aux utilisateurs une expérience de réservation simple et eﬃcace.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99388" y="1413086"/>
            <a:ext cx="8832999" cy="1234697"/>
          </a:xfrm>
          <a:custGeom>
            <a:avLst/>
            <a:gdLst/>
            <a:ahLst/>
            <a:cxnLst/>
            <a:rect r="r" b="b" t="t" l="l"/>
            <a:pathLst>
              <a:path h="1234697" w="8832999">
                <a:moveTo>
                  <a:pt x="0" y="0"/>
                </a:moveTo>
                <a:lnTo>
                  <a:pt x="8832999" y="0"/>
                </a:lnTo>
                <a:lnTo>
                  <a:pt x="8832999" y="1234697"/>
                </a:lnTo>
                <a:lnTo>
                  <a:pt x="0" y="12346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79890" y="3085234"/>
            <a:ext cx="2837315" cy="1565415"/>
          </a:xfrm>
          <a:custGeom>
            <a:avLst/>
            <a:gdLst/>
            <a:ahLst/>
            <a:cxnLst/>
            <a:rect r="r" b="b" t="t" l="l"/>
            <a:pathLst>
              <a:path h="1565415" w="2837315">
                <a:moveTo>
                  <a:pt x="0" y="0"/>
                </a:moveTo>
                <a:lnTo>
                  <a:pt x="2837315" y="0"/>
                </a:lnTo>
                <a:lnTo>
                  <a:pt x="2837315" y="1565415"/>
                </a:lnTo>
                <a:lnTo>
                  <a:pt x="0" y="156541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098996" y="3495487"/>
            <a:ext cx="2654133" cy="744910"/>
          </a:xfrm>
          <a:custGeom>
            <a:avLst/>
            <a:gdLst/>
            <a:ahLst/>
            <a:cxnLst/>
            <a:rect r="r" b="b" t="t" l="l"/>
            <a:pathLst>
              <a:path h="744910" w="2654133">
                <a:moveTo>
                  <a:pt x="0" y="0"/>
                </a:moveTo>
                <a:lnTo>
                  <a:pt x="2654133" y="0"/>
                </a:lnTo>
                <a:lnTo>
                  <a:pt x="2654133" y="744910"/>
                </a:lnTo>
                <a:lnTo>
                  <a:pt x="0" y="74491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601225" y="546427"/>
            <a:ext cx="3715886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spc="4">
                <a:solidFill>
                  <a:srgbClr val="000000"/>
                </a:solidFill>
                <a:latin typeface="Open Sans Condensed Bold"/>
              </a:rPr>
              <a:t>Technologies utilisées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87598" y="2020376"/>
            <a:ext cx="2099100" cy="461696"/>
          </a:xfrm>
          <a:custGeom>
            <a:avLst/>
            <a:gdLst/>
            <a:ahLst/>
            <a:cxnLst/>
            <a:rect r="r" b="b" t="t" l="l"/>
            <a:pathLst>
              <a:path h="461696" w="2099100">
                <a:moveTo>
                  <a:pt x="0" y="0"/>
                </a:moveTo>
                <a:lnTo>
                  <a:pt x="2099100" y="0"/>
                </a:lnTo>
                <a:lnTo>
                  <a:pt x="2099100" y="461696"/>
                </a:lnTo>
                <a:lnTo>
                  <a:pt x="0" y="4616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90112" y="1222829"/>
            <a:ext cx="1897504" cy="420900"/>
          </a:xfrm>
          <a:custGeom>
            <a:avLst/>
            <a:gdLst/>
            <a:ahLst/>
            <a:cxnLst/>
            <a:rect r="r" b="b" t="t" l="l"/>
            <a:pathLst>
              <a:path h="420900" w="1897504">
                <a:moveTo>
                  <a:pt x="0" y="0"/>
                </a:moveTo>
                <a:lnTo>
                  <a:pt x="1897504" y="0"/>
                </a:lnTo>
                <a:lnTo>
                  <a:pt x="1897504" y="420900"/>
                </a:lnTo>
                <a:lnTo>
                  <a:pt x="0" y="4209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57200" y="411470"/>
            <a:ext cx="8229600" cy="371399"/>
          </a:xfrm>
          <a:custGeom>
            <a:avLst/>
            <a:gdLst/>
            <a:ahLst/>
            <a:cxnLst/>
            <a:rect r="r" b="b" t="t" l="l"/>
            <a:pathLst>
              <a:path h="371399" w="8229600">
                <a:moveTo>
                  <a:pt x="0" y="0"/>
                </a:moveTo>
                <a:lnTo>
                  <a:pt x="8229600" y="0"/>
                </a:lnTo>
                <a:lnTo>
                  <a:pt x="8229600" y="371399"/>
                </a:lnTo>
                <a:lnTo>
                  <a:pt x="0" y="37139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2695" y="1007374"/>
            <a:ext cx="8597560" cy="3768652"/>
          </a:xfrm>
          <a:custGeom>
            <a:avLst/>
            <a:gdLst/>
            <a:ahLst/>
            <a:cxnLst/>
            <a:rect r="r" b="b" t="t" l="l"/>
            <a:pathLst>
              <a:path h="3768652" w="8597560">
                <a:moveTo>
                  <a:pt x="0" y="0"/>
                </a:moveTo>
                <a:lnTo>
                  <a:pt x="8597561" y="0"/>
                </a:lnTo>
                <a:lnTo>
                  <a:pt x="8597561" y="3768652"/>
                </a:lnTo>
                <a:lnTo>
                  <a:pt x="0" y="376865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42790" y="354320"/>
            <a:ext cx="4229210" cy="4408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27"/>
              </a:lnSpc>
            </a:pPr>
            <a:r>
              <a:rPr lang="en-US" sz="2519" spc="5">
                <a:solidFill>
                  <a:srgbClr val="000000"/>
                </a:solidFill>
                <a:latin typeface="Open Sans Condensed Bold"/>
              </a:rPr>
              <a:t>Les fonctionnalites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73323" y="2103587"/>
            <a:ext cx="1454582" cy="302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 spc="3">
                <a:solidFill>
                  <a:srgbClr val="000000"/>
                </a:solidFill>
                <a:latin typeface="Open Sans Condensed Bold"/>
              </a:rPr>
              <a:t>Gestion de proﬁl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75837" y="1293600"/>
            <a:ext cx="1709242" cy="302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 spc="3">
                <a:solidFill>
                  <a:srgbClr val="000000"/>
                </a:solidFill>
                <a:latin typeface="Open Sans Condensed Bold"/>
              </a:rPr>
              <a:t>Ajouter une compte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73323" y="3073070"/>
            <a:ext cx="1759991" cy="539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160"/>
              </a:lnSpc>
            </a:pPr>
            <a:r>
              <a:rPr lang="en-US" sz="1800" spc="3">
                <a:solidFill>
                  <a:srgbClr val="000000"/>
                </a:solidFill>
                <a:latin typeface="Open Sans Condensed Bold"/>
              </a:rPr>
              <a:t>La visualisation des tarifs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01923" y="4094931"/>
            <a:ext cx="2067001" cy="539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160"/>
              </a:lnSpc>
            </a:pPr>
            <a:r>
              <a:rPr lang="en-US" sz="1800" spc="3">
                <a:solidFill>
                  <a:srgbClr val="000000"/>
                </a:solidFill>
                <a:latin typeface="Open Sans Condensed Bold"/>
              </a:rPr>
              <a:t>Réservation de taxi par appel téléphonique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-3284801" y="1354828"/>
            <a:ext cx="8832999" cy="1234697"/>
          </a:xfrm>
          <a:custGeom>
            <a:avLst/>
            <a:gdLst/>
            <a:ahLst/>
            <a:cxnLst/>
            <a:rect r="r" b="b" t="t" l="l"/>
            <a:pathLst>
              <a:path h="1234697" w="8832999">
                <a:moveTo>
                  <a:pt x="0" y="0"/>
                </a:moveTo>
                <a:lnTo>
                  <a:pt x="8832999" y="0"/>
                </a:lnTo>
                <a:lnTo>
                  <a:pt x="8832999" y="1234697"/>
                </a:lnTo>
                <a:lnTo>
                  <a:pt x="0" y="12346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00000">
            <a:off x="-2098977" y="2241509"/>
            <a:ext cx="8356530" cy="660483"/>
          </a:xfrm>
          <a:custGeom>
            <a:avLst/>
            <a:gdLst/>
            <a:ahLst/>
            <a:cxnLst/>
            <a:rect r="r" b="b" t="t" l="l"/>
            <a:pathLst>
              <a:path h="660483" w="8356530">
                <a:moveTo>
                  <a:pt x="0" y="0"/>
                </a:moveTo>
                <a:lnTo>
                  <a:pt x="8356531" y="0"/>
                </a:lnTo>
                <a:lnTo>
                  <a:pt x="8356531" y="660482"/>
                </a:lnTo>
                <a:lnTo>
                  <a:pt x="0" y="66048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500901" y="1148322"/>
            <a:ext cx="2817586" cy="2594665"/>
          </a:xfrm>
          <a:custGeom>
            <a:avLst/>
            <a:gdLst/>
            <a:ahLst/>
            <a:cxnLst/>
            <a:rect r="r" b="b" t="t" l="l"/>
            <a:pathLst>
              <a:path h="2594665" w="2817586">
                <a:moveTo>
                  <a:pt x="0" y="0"/>
                </a:moveTo>
                <a:lnTo>
                  <a:pt x="2817586" y="0"/>
                </a:lnTo>
                <a:lnTo>
                  <a:pt x="2817586" y="2594665"/>
                </a:lnTo>
                <a:lnTo>
                  <a:pt x="0" y="259466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-47012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537962" y="1211967"/>
            <a:ext cx="3163775" cy="2531020"/>
          </a:xfrm>
          <a:custGeom>
            <a:avLst/>
            <a:gdLst/>
            <a:ahLst/>
            <a:cxnLst/>
            <a:rect r="r" b="b" t="t" l="l"/>
            <a:pathLst>
              <a:path h="2531020" w="3163775">
                <a:moveTo>
                  <a:pt x="0" y="0"/>
                </a:moveTo>
                <a:lnTo>
                  <a:pt x="3163775" y="0"/>
                </a:lnTo>
                <a:lnTo>
                  <a:pt x="3163775" y="2531020"/>
                </a:lnTo>
                <a:lnTo>
                  <a:pt x="0" y="253102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57951" y="1105836"/>
            <a:ext cx="6406088" cy="2931827"/>
          </a:xfrm>
          <a:custGeom>
            <a:avLst/>
            <a:gdLst/>
            <a:ahLst/>
            <a:cxnLst/>
            <a:rect r="r" b="b" t="t" l="l"/>
            <a:pathLst>
              <a:path h="2931827" w="6406088">
                <a:moveTo>
                  <a:pt x="0" y="0"/>
                </a:moveTo>
                <a:lnTo>
                  <a:pt x="6406088" y="0"/>
                </a:lnTo>
                <a:lnTo>
                  <a:pt x="6406088" y="2931828"/>
                </a:lnTo>
                <a:lnTo>
                  <a:pt x="0" y="29318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758673" y="419324"/>
            <a:ext cx="2175627" cy="4304853"/>
            <a:chOff x="0" y="0"/>
            <a:chExt cx="2620010" cy="518414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53340" y="25400"/>
              <a:ext cx="2513330" cy="5132070"/>
            </a:xfrm>
            <a:custGeom>
              <a:avLst/>
              <a:gdLst/>
              <a:ahLst/>
              <a:cxnLst/>
              <a:rect r="r" b="b" t="t" l="l"/>
              <a:pathLst>
                <a:path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85420" y="156210"/>
              <a:ext cx="2251710" cy="4876800"/>
            </a:xfrm>
            <a:custGeom>
              <a:avLst/>
              <a:gdLst/>
              <a:ahLst/>
              <a:cxnLst/>
              <a:rect r="r" b="b" t="t" l="l"/>
              <a:pathLst>
                <a:path h="4876800" w="225171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2"/>
              <a:stretch>
                <a:fillRect l="-5981" t="0" r="-5981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1121410" y="198120"/>
              <a:ext cx="347980" cy="43180"/>
            </a:xfrm>
            <a:custGeom>
              <a:avLst/>
              <a:gdLst/>
              <a:ahLst/>
              <a:cxnLst/>
              <a:rect r="r" b="b" t="t" l="l"/>
              <a:pathLst>
                <a:path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555555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1578312" y="187909"/>
              <a:ext cx="66636" cy="63602"/>
            </a:xfrm>
            <a:custGeom>
              <a:avLst/>
              <a:gdLst/>
              <a:ahLst/>
              <a:cxnLst/>
              <a:rect r="r" b="b" t="t" l="l"/>
              <a:pathLst>
                <a:path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555555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685800"/>
              <a:ext cx="27940" cy="213360"/>
            </a:xfrm>
            <a:custGeom>
              <a:avLst/>
              <a:gdLst/>
              <a:ahLst/>
              <a:cxnLst/>
              <a:rect r="r" b="b" t="t" l="l"/>
              <a:pathLst>
                <a:path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0" y="1057910"/>
              <a:ext cx="27940" cy="384810"/>
            </a:xfrm>
            <a:custGeom>
              <a:avLst/>
              <a:gdLst/>
              <a:ahLst/>
              <a:cxnLst/>
              <a:rect r="r" b="b" t="t" l="l"/>
              <a:pathLst>
                <a:path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0" y="1526540"/>
              <a:ext cx="27940" cy="386080"/>
            </a:xfrm>
            <a:custGeom>
              <a:avLst/>
              <a:gdLst/>
              <a:ahLst/>
              <a:cxnLst/>
              <a:rect r="r" b="b" t="t" l="l"/>
              <a:pathLst>
                <a:path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2592070" y="1184910"/>
              <a:ext cx="27940" cy="618490"/>
            </a:xfrm>
            <a:custGeom>
              <a:avLst/>
              <a:gdLst/>
              <a:ahLst/>
              <a:cxnLst/>
              <a:rect r="r" b="b" t="t" l="l"/>
              <a:pathLst>
                <a:path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27940" y="0"/>
              <a:ext cx="2564130" cy="5182870"/>
            </a:xfrm>
            <a:custGeom>
              <a:avLst/>
              <a:gdLst/>
              <a:ahLst/>
              <a:cxnLst/>
              <a:rect r="r" b="b" t="t" l="l"/>
              <a:pathLst>
                <a:path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555555"/>
            </a:solidFill>
          </p:spPr>
        </p:sp>
      </p:grpSp>
      <p:grpSp>
        <p:nvGrpSpPr>
          <p:cNvPr name="Group 12" id="12"/>
          <p:cNvGrpSpPr>
            <a:grpSpLocks noChangeAspect="true"/>
          </p:cNvGrpSpPr>
          <p:nvPr/>
        </p:nvGrpSpPr>
        <p:grpSpPr>
          <a:xfrm rot="0">
            <a:off x="6454023" y="419324"/>
            <a:ext cx="2175627" cy="4304853"/>
            <a:chOff x="0" y="0"/>
            <a:chExt cx="2620010" cy="518414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53340" y="25400"/>
              <a:ext cx="2513330" cy="5132070"/>
            </a:xfrm>
            <a:custGeom>
              <a:avLst/>
              <a:gdLst/>
              <a:ahLst/>
              <a:cxnLst/>
              <a:rect r="r" b="b" t="t" l="l"/>
              <a:pathLst>
                <a:path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185420" y="156210"/>
              <a:ext cx="2251710" cy="4876800"/>
            </a:xfrm>
            <a:custGeom>
              <a:avLst/>
              <a:gdLst/>
              <a:ahLst/>
              <a:cxnLst/>
              <a:rect r="r" b="b" t="t" l="l"/>
              <a:pathLst>
                <a:path h="4876800" w="225171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3"/>
              <a:stretch>
                <a:fillRect l="-6243" t="0" r="-6243" b="0"/>
              </a:stretch>
            </a:blip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1121410" y="198120"/>
              <a:ext cx="347980" cy="43180"/>
            </a:xfrm>
            <a:custGeom>
              <a:avLst/>
              <a:gdLst/>
              <a:ahLst/>
              <a:cxnLst/>
              <a:rect r="r" b="b" t="t" l="l"/>
              <a:pathLst>
                <a:path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555555"/>
            </a:solid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1578312" y="187909"/>
              <a:ext cx="66636" cy="63602"/>
            </a:xfrm>
            <a:custGeom>
              <a:avLst/>
              <a:gdLst/>
              <a:ahLst/>
              <a:cxnLst/>
              <a:rect r="r" b="b" t="t" l="l"/>
              <a:pathLst>
                <a:path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555555"/>
            </a:solid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0" y="685800"/>
              <a:ext cx="27940" cy="213360"/>
            </a:xfrm>
            <a:custGeom>
              <a:avLst/>
              <a:gdLst/>
              <a:ahLst/>
              <a:cxnLst/>
              <a:rect r="r" b="b" t="t" l="l"/>
              <a:pathLst>
                <a:path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0" y="1057910"/>
              <a:ext cx="27940" cy="384810"/>
            </a:xfrm>
            <a:custGeom>
              <a:avLst/>
              <a:gdLst/>
              <a:ahLst/>
              <a:cxnLst/>
              <a:rect r="r" b="b" t="t" l="l"/>
              <a:pathLst>
                <a:path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0" y="1526540"/>
              <a:ext cx="27940" cy="386080"/>
            </a:xfrm>
            <a:custGeom>
              <a:avLst/>
              <a:gdLst/>
              <a:ahLst/>
              <a:cxnLst/>
              <a:rect r="r" b="b" t="t" l="l"/>
              <a:pathLst>
                <a:path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2592070" y="1184910"/>
              <a:ext cx="27940" cy="618490"/>
            </a:xfrm>
            <a:custGeom>
              <a:avLst/>
              <a:gdLst/>
              <a:ahLst/>
              <a:cxnLst/>
              <a:rect r="r" b="b" t="t" l="l"/>
              <a:pathLst>
                <a:path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name="Freeform 21" id="21"/>
            <p:cNvSpPr/>
            <p:nvPr/>
          </p:nvSpPr>
          <p:spPr>
            <a:xfrm flipH="false" flipV="false" rot="0">
              <a:off x="27940" y="0"/>
              <a:ext cx="2564130" cy="5182870"/>
            </a:xfrm>
            <a:custGeom>
              <a:avLst/>
              <a:gdLst/>
              <a:ahLst/>
              <a:cxnLst/>
              <a:rect r="r" b="b" t="t" l="l"/>
              <a:pathLst>
                <a:path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555555"/>
            </a:solidFill>
          </p:spPr>
        </p:sp>
      </p:grpSp>
      <p:grpSp>
        <p:nvGrpSpPr>
          <p:cNvPr name="Group 22" id="22"/>
          <p:cNvGrpSpPr>
            <a:grpSpLocks noChangeAspect="true"/>
          </p:cNvGrpSpPr>
          <p:nvPr/>
        </p:nvGrpSpPr>
        <p:grpSpPr>
          <a:xfrm rot="0">
            <a:off x="3726651" y="419324"/>
            <a:ext cx="2175627" cy="4304853"/>
            <a:chOff x="0" y="0"/>
            <a:chExt cx="2620010" cy="518414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53340" y="25400"/>
              <a:ext cx="2513330" cy="5132070"/>
            </a:xfrm>
            <a:custGeom>
              <a:avLst/>
              <a:gdLst/>
              <a:ahLst/>
              <a:cxnLst/>
              <a:rect r="r" b="b" t="t" l="l"/>
              <a:pathLst>
                <a:path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24" id="24"/>
            <p:cNvSpPr/>
            <p:nvPr/>
          </p:nvSpPr>
          <p:spPr>
            <a:xfrm flipH="false" flipV="false" rot="0">
              <a:off x="185420" y="156210"/>
              <a:ext cx="2251710" cy="4876800"/>
            </a:xfrm>
            <a:custGeom>
              <a:avLst/>
              <a:gdLst/>
              <a:ahLst/>
              <a:cxnLst/>
              <a:rect r="r" b="b" t="t" l="l"/>
              <a:pathLst>
                <a:path h="4876800" w="225171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4"/>
              <a:stretch>
                <a:fillRect l="-6502" t="0" r="-6502" b="0"/>
              </a:stretch>
            </a:blipFill>
          </p:spPr>
        </p:sp>
        <p:sp>
          <p:nvSpPr>
            <p:cNvPr name="Freeform 25" id="25"/>
            <p:cNvSpPr/>
            <p:nvPr/>
          </p:nvSpPr>
          <p:spPr>
            <a:xfrm flipH="false" flipV="false" rot="0">
              <a:off x="1121410" y="198120"/>
              <a:ext cx="347980" cy="43180"/>
            </a:xfrm>
            <a:custGeom>
              <a:avLst/>
              <a:gdLst/>
              <a:ahLst/>
              <a:cxnLst/>
              <a:rect r="r" b="b" t="t" l="l"/>
              <a:pathLst>
                <a:path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555555"/>
            </a:solidFill>
          </p:spPr>
        </p:sp>
        <p:sp>
          <p:nvSpPr>
            <p:cNvPr name="Freeform 26" id="26"/>
            <p:cNvSpPr/>
            <p:nvPr/>
          </p:nvSpPr>
          <p:spPr>
            <a:xfrm flipH="false" flipV="false" rot="0">
              <a:off x="1578312" y="187909"/>
              <a:ext cx="66636" cy="63602"/>
            </a:xfrm>
            <a:custGeom>
              <a:avLst/>
              <a:gdLst/>
              <a:ahLst/>
              <a:cxnLst/>
              <a:rect r="r" b="b" t="t" l="l"/>
              <a:pathLst>
                <a:path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555555"/>
            </a:solidFill>
          </p:spPr>
        </p:sp>
        <p:sp>
          <p:nvSpPr>
            <p:cNvPr name="Freeform 27" id="27"/>
            <p:cNvSpPr/>
            <p:nvPr/>
          </p:nvSpPr>
          <p:spPr>
            <a:xfrm flipH="false" flipV="false" rot="0">
              <a:off x="0" y="685800"/>
              <a:ext cx="27940" cy="213360"/>
            </a:xfrm>
            <a:custGeom>
              <a:avLst/>
              <a:gdLst/>
              <a:ahLst/>
              <a:cxnLst/>
              <a:rect r="r" b="b" t="t" l="l"/>
              <a:pathLst>
                <a:path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name="Freeform 28" id="28"/>
            <p:cNvSpPr/>
            <p:nvPr/>
          </p:nvSpPr>
          <p:spPr>
            <a:xfrm flipH="false" flipV="false" rot="0">
              <a:off x="0" y="1057910"/>
              <a:ext cx="27940" cy="384810"/>
            </a:xfrm>
            <a:custGeom>
              <a:avLst/>
              <a:gdLst/>
              <a:ahLst/>
              <a:cxnLst/>
              <a:rect r="r" b="b" t="t" l="l"/>
              <a:pathLst>
                <a:path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name="Freeform 29" id="29"/>
            <p:cNvSpPr/>
            <p:nvPr/>
          </p:nvSpPr>
          <p:spPr>
            <a:xfrm flipH="false" flipV="false" rot="0">
              <a:off x="0" y="1526540"/>
              <a:ext cx="27940" cy="386080"/>
            </a:xfrm>
            <a:custGeom>
              <a:avLst/>
              <a:gdLst/>
              <a:ahLst/>
              <a:cxnLst/>
              <a:rect r="r" b="b" t="t" l="l"/>
              <a:pathLst>
                <a:path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name="Freeform 30" id="30"/>
            <p:cNvSpPr/>
            <p:nvPr/>
          </p:nvSpPr>
          <p:spPr>
            <a:xfrm flipH="false" flipV="false" rot="0">
              <a:off x="2592070" y="1184910"/>
              <a:ext cx="27940" cy="618490"/>
            </a:xfrm>
            <a:custGeom>
              <a:avLst/>
              <a:gdLst/>
              <a:ahLst/>
              <a:cxnLst/>
              <a:rect r="r" b="b" t="t" l="l"/>
              <a:pathLst>
                <a:path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name="Freeform 31" id="31"/>
            <p:cNvSpPr/>
            <p:nvPr/>
          </p:nvSpPr>
          <p:spPr>
            <a:xfrm flipH="false" flipV="false" rot="0">
              <a:off x="27940" y="0"/>
              <a:ext cx="2564130" cy="5182870"/>
            </a:xfrm>
            <a:custGeom>
              <a:avLst/>
              <a:gdLst/>
              <a:ahLst/>
              <a:cxnLst/>
              <a:rect r="r" b="b" t="t" l="l"/>
              <a:pathLst>
                <a:path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555555"/>
            </a:solidFill>
          </p:spPr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514350" y="419324"/>
            <a:ext cx="2175627" cy="4304853"/>
            <a:chOff x="0" y="0"/>
            <a:chExt cx="2620010" cy="518414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53340" y="25400"/>
              <a:ext cx="2513330" cy="5132070"/>
            </a:xfrm>
            <a:custGeom>
              <a:avLst/>
              <a:gdLst/>
              <a:ahLst/>
              <a:cxnLst/>
              <a:rect r="r" b="b" t="t" l="l"/>
              <a:pathLst>
                <a:path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-12000">
              <a:off x="177243" y="152625"/>
              <a:ext cx="2268063" cy="4883970"/>
            </a:xfrm>
            <a:custGeom>
              <a:avLst/>
              <a:gdLst/>
              <a:ahLst/>
              <a:cxnLst/>
              <a:rect r="r" b="b" t="t" l="l"/>
              <a:pathLst>
                <a:path h="4883970" w="2268063">
                  <a:moveTo>
                    <a:pt x="2057573" y="6796"/>
                  </a:moveTo>
                  <a:lnTo>
                    <a:pt x="1785795" y="5847"/>
                  </a:lnTo>
                  <a:lnTo>
                    <a:pt x="1785595" y="62997"/>
                  </a:lnTo>
                  <a:cubicBezTo>
                    <a:pt x="1785369" y="127767"/>
                    <a:pt x="1731843" y="180920"/>
                    <a:pt x="1667074" y="180694"/>
                  </a:cubicBezTo>
                  <a:lnTo>
                    <a:pt x="618060" y="177032"/>
                  </a:lnTo>
                  <a:cubicBezTo>
                    <a:pt x="553291" y="176806"/>
                    <a:pt x="500137" y="123280"/>
                    <a:pt x="500363" y="58511"/>
                  </a:cubicBezTo>
                  <a:lnTo>
                    <a:pt x="500563" y="1361"/>
                  </a:lnTo>
                  <a:lnTo>
                    <a:pt x="226244" y="404"/>
                  </a:lnTo>
                  <a:cubicBezTo>
                    <a:pt x="110675" y="0"/>
                    <a:pt x="16368" y="93651"/>
                    <a:pt x="15964" y="209221"/>
                  </a:cubicBezTo>
                  <a:lnTo>
                    <a:pt x="404" y="4666893"/>
                  </a:lnTo>
                  <a:cubicBezTo>
                    <a:pt x="0" y="4782463"/>
                    <a:pt x="93652" y="4876770"/>
                    <a:pt x="209221" y="4877174"/>
                  </a:cubicBezTo>
                  <a:lnTo>
                    <a:pt x="2040550" y="4883566"/>
                  </a:lnTo>
                  <a:cubicBezTo>
                    <a:pt x="2156119" y="4883970"/>
                    <a:pt x="2250427" y="4790318"/>
                    <a:pt x="2250830" y="4674749"/>
                  </a:cubicBezTo>
                  <a:lnTo>
                    <a:pt x="2266390" y="217076"/>
                  </a:lnTo>
                  <a:cubicBezTo>
                    <a:pt x="2268064" y="101511"/>
                    <a:pt x="2174412" y="7204"/>
                    <a:pt x="2057573" y="6796"/>
                  </a:cubicBezTo>
                  <a:close/>
                </a:path>
              </a:pathLst>
            </a:custGeom>
            <a:blipFill>
              <a:blip r:embed="rId2"/>
              <a:stretch>
                <a:fillRect l="-5986" t="0" r="-6335" b="-146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1121410" y="198120"/>
              <a:ext cx="347980" cy="43180"/>
            </a:xfrm>
            <a:custGeom>
              <a:avLst/>
              <a:gdLst/>
              <a:ahLst/>
              <a:cxnLst/>
              <a:rect r="r" b="b" t="t" l="l"/>
              <a:pathLst>
                <a:path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555555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1578312" y="187909"/>
              <a:ext cx="66636" cy="63602"/>
            </a:xfrm>
            <a:custGeom>
              <a:avLst/>
              <a:gdLst/>
              <a:ahLst/>
              <a:cxnLst/>
              <a:rect r="r" b="b" t="t" l="l"/>
              <a:pathLst>
                <a:path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555555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685800"/>
              <a:ext cx="27940" cy="213360"/>
            </a:xfrm>
            <a:custGeom>
              <a:avLst/>
              <a:gdLst/>
              <a:ahLst/>
              <a:cxnLst/>
              <a:rect r="r" b="b" t="t" l="l"/>
              <a:pathLst>
                <a:path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0" y="1057910"/>
              <a:ext cx="27940" cy="384810"/>
            </a:xfrm>
            <a:custGeom>
              <a:avLst/>
              <a:gdLst/>
              <a:ahLst/>
              <a:cxnLst/>
              <a:rect r="r" b="b" t="t" l="l"/>
              <a:pathLst>
                <a:path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0" y="1526540"/>
              <a:ext cx="27940" cy="386080"/>
            </a:xfrm>
            <a:custGeom>
              <a:avLst/>
              <a:gdLst/>
              <a:ahLst/>
              <a:cxnLst/>
              <a:rect r="r" b="b" t="t" l="l"/>
              <a:pathLst>
                <a:path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2592070" y="1184910"/>
              <a:ext cx="27940" cy="618490"/>
            </a:xfrm>
            <a:custGeom>
              <a:avLst/>
              <a:gdLst/>
              <a:ahLst/>
              <a:cxnLst/>
              <a:rect r="r" b="b" t="t" l="l"/>
              <a:pathLst>
                <a:path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27940" y="0"/>
              <a:ext cx="2564130" cy="5182870"/>
            </a:xfrm>
            <a:custGeom>
              <a:avLst/>
              <a:gdLst/>
              <a:ahLst/>
              <a:cxnLst/>
              <a:rect r="r" b="b" t="t" l="l"/>
              <a:pathLst>
                <a:path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555555"/>
            </a:solidFill>
          </p:spPr>
        </p:sp>
      </p:grpSp>
      <p:grpSp>
        <p:nvGrpSpPr>
          <p:cNvPr name="Group 12" id="12"/>
          <p:cNvGrpSpPr>
            <a:grpSpLocks noChangeAspect="true"/>
          </p:cNvGrpSpPr>
          <p:nvPr/>
        </p:nvGrpSpPr>
        <p:grpSpPr>
          <a:xfrm rot="0">
            <a:off x="6209699" y="419324"/>
            <a:ext cx="2175627" cy="4304853"/>
            <a:chOff x="0" y="0"/>
            <a:chExt cx="2620010" cy="518414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53340" y="25400"/>
              <a:ext cx="2513330" cy="5132070"/>
            </a:xfrm>
            <a:custGeom>
              <a:avLst/>
              <a:gdLst/>
              <a:ahLst/>
              <a:cxnLst/>
              <a:rect r="r" b="b" t="t" l="l"/>
              <a:pathLst>
                <a:path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185420" y="156210"/>
              <a:ext cx="2251710" cy="4876800"/>
            </a:xfrm>
            <a:custGeom>
              <a:avLst/>
              <a:gdLst/>
              <a:ahLst/>
              <a:cxnLst/>
              <a:rect r="r" b="b" t="t" l="l"/>
              <a:pathLst>
                <a:path h="4876800" w="225171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3"/>
              <a:stretch>
                <a:fillRect l="-2560" t="0" r="-7797" b="0"/>
              </a:stretch>
            </a:blip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1121410" y="198120"/>
              <a:ext cx="347980" cy="43180"/>
            </a:xfrm>
            <a:custGeom>
              <a:avLst/>
              <a:gdLst/>
              <a:ahLst/>
              <a:cxnLst/>
              <a:rect r="r" b="b" t="t" l="l"/>
              <a:pathLst>
                <a:path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555555"/>
            </a:solid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1578312" y="187909"/>
              <a:ext cx="66636" cy="63602"/>
            </a:xfrm>
            <a:custGeom>
              <a:avLst/>
              <a:gdLst/>
              <a:ahLst/>
              <a:cxnLst/>
              <a:rect r="r" b="b" t="t" l="l"/>
              <a:pathLst>
                <a:path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555555"/>
            </a:solid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0" y="685800"/>
              <a:ext cx="27940" cy="213360"/>
            </a:xfrm>
            <a:custGeom>
              <a:avLst/>
              <a:gdLst/>
              <a:ahLst/>
              <a:cxnLst/>
              <a:rect r="r" b="b" t="t" l="l"/>
              <a:pathLst>
                <a:path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0" y="1057910"/>
              <a:ext cx="27940" cy="384810"/>
            </a:xfrm>
            <a:custGeom>
              <a:avLst/>
              <a:gdLst/>
              <a:ahLst/>
              <a:cxnLst/>
              <a:rect r="r" b="b" t="t" l="l"/>
              <a:pathLst>
                <a:path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0" y="1526540"/>
              <a:ext cx="27940" cy="386080"/>
            </a:xfrm>
            <a:custGeom>
              <a:avLst/>
              <a:gdLst/>
              <a:ahLst/>
              <a:cxnLst/>
              <a:rect r="r" b="b" t="t" l="l"/>
              <a:pathLst>
                <a:path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2592070" y="1184910"/>
              <a:ext cx="27940" cy="618490"/>
            </a:xfrm>
            <a:custGeom>
              <a:avLst/>
              <a:gdLst/>
              <a:ahLst/>
              <a:cxnLst/>
              <a:rect r="r" b="b" t="t" l="l"/>
              <a:pathLst>
                <a:path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name="Freeform 21" id="21"/>
            <p:cNvSpPr/>
            <p:nvPr/>
          </p:nvSpPr>
          <p:spPr>
            <a:xfrm flipH="false" flipV="false" rot="0">
              <a:off x="27940" y="0"/>
              <a:ext cx="2564130" cy="5182870"/>
            </a:xfrm>
            <a:custGeom>
              <a:avLst/>
              <a:gdLst/>
              <a:ahLst/>
              <a:cxnLst/>
              <a:rect r="r" b="b" t="t" l="l"/>
              <a:pathLst>
                <a:path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555555"/>
            </a:solidFill>
          </p:spPr>
        </p:sp>
      </p:grpSp>
      <p:grpSp>
        <p:nvGrpSpPr>
          <p:cNvPr name="Group 22" id="22"/>
          <p:cNvGrpSpPr>
            <a:grpSpLocks noChangeAspect="true"/>
          </p:cNvGrpSpPr>
          <p:nvPr/>
        </p:nvGrpSpPr>
        <p:grpSpPr>
          <a:xfrm rot="0">
            <a:off x="3482328" y="419324"/>
            <a:ext cx="2175627" cy="4304853"/>
            <a:chOff x="0" y="0"/>
            <a:chExt cx="2620010" cy="518414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53340" y="25400"/>
              <a:ext cx="2513330" cy="5132070"/>
            </a:xfrm>
            <a:custGeom>
              <a:avLst/>
              <a:gdLst/>
              <a:ahLst/>
              <a:cxnLst/>
              <a:rect r="r" b="b" t="t" l="l"/>
              <a:pathLst>
                <a:path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24" id="24"/>
            <p:cNvSpPr/>
            <p:nvPr/>
          </p:nvSpPr>
          <p:spPr>
            <a:xfrm flipH="false" flipV="false" rot="0">
              <a:off x="185420" y="156210"/>
              <a:ext cx="2251710" cy="4876800"/>
            </a:xfrm>
            <a:custGeom>
              <a:avLst/>
              <a:gdLst/>
              <a:ahLst/>
              <a:cxnLst/>
              <a:rect r="r" b="b" t="t" l="l"/>
              <a:pathLst>
                <a:path h="4876800" w="225171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4"/>
              <a:stretch>
                <a:fillRect l="0" t="0" r="-13657" b="0"/>
              </a:stretch>
            </a:blipFill>
          </p:spPr>
        </p:sp>
        <p:sp>
          <p:nvSpPr>
            <p:cNvPr name="Freeform 25" id="25"/>
            <p:cNvSpPr/>
            <p:nvPr/>
          </p:nvSpPr>
          <p:spPr>
            <a:xfrm flipH="false" flipV="false" rot="0">
              <a:off x="1121410" y="198120"/>
              <a:ext cx="347980" cy="43180"/>
            </a:xfrm>
            <a:custGeom>
              <a:avLst/>
              <a:gdLst/>
              <a:ahLst/>
              <a:cxnLst/>
              <a:rect r="r" b="b" t="t" l="l"/>
              <a:pathLst>
                <a:path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555555"/>
            </a:solidFill>
          </p:spPr>
        </p:sp>
        <p:sp>
          <p:nvSpPr>
            <p:cNvPr name="Freeform 26" id="26"/>
            <p:cNvSpPr/>
            <p:nvPr/>
          </p:nvSpPr>
          <p:spPr>
            <a:xfrm flipH="false" flipV="false" rot="0">
              <a:off x="1578312" y="187909"/>
              <a:ext cx="66636" cy="63602"/>
            </a:xfrm>
            <a:custGeom>
              <a:avLst/>
              <a:gdLst/>
              <a:ahLst/>
              <a:cxnLst/>
              <a:rect r="r" b="b" t="t" l="l"/>
              <a:pathLst>
                <a:path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555555"/>
            </a:solidFill>
          </p:spPr>
        </p:sp>
        <p:sp>
          <p:nvSpPr>
            <p:cNvPr name="Freeform 27" id="27"/>
            <p:cNvSpPr/>
            <p:nvPr/>
          </p:nvSpPr>
          <p:spPr>
            <a:xfrm flipH="false" flipV="false" rot="0">
              <a:off x="0" y="685800"/>
              <a:ext cx="27940" cy="213360"/>
            </a:xfrm>
            <a:custGeom>
              <a:avLst/>
              <a:gdLst/>
              <a:ahLst/>
              <a:cxnLst/>
              <a:rect r="r" b="b" t="t" l="l"/>
              <a:pathLst>
                <a:path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name="Freeform 28" id="28"/>
            <p:cNvSpPr/>
            <p:nvPr/>
          </p:nvSpPr>
          <p:spPr>
            <a:xfrm flipH="false" flipV="false" rot="0">
              <a:off x="0" y="1057910"/>
              <a:ext cx="27940" cy="384810"/>
            </a:xfrm>
            <a:custGeom>
              <a:avLst/>
              <a:gdLst/>
              <a:ahLst/>
              <a:cxnLst/>
              <a:rect r="r" b="b" t="t" l="l"/>
              <a:pathLst>
                <a:path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name="Freeform 29" id="29"/>
            <p:cNvSpPr/>
            <p:nvPr/>
          </p:nvSpPr>
          <p:spPr>
            <a:xfrm flipH="false" flipV="false" rot="0">
              <a:off x="0" y="1526540"/>
              <a:ext cx="27940" cy="386080"/>
            </a:xfrm>
            <a:custGeom>
              <a:avLst/>
              <a:gdLst/>
              <a:ahLst/>
              <a:cxnLst/>
              <a:rect r="r" b="b" t="t" l="l"/>
              <a:pathLst>
                <a:path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name="Freeform 30" id="30"/>
            <p:cNvSpPr/>
            <p:nvPr/>
          </p:nvSpPr>
          <p:spPr>
            <a:xfrm flipH="false" flipV="false" rot="0">
              <a:off x="2592070" y="1184910"/>
              <a:ext cx="27940" cy="618490"/>
            </a:xfrm>
            <a:custGeom>
              <a:avLst/>
              <a:gdLst/>
              <a:ahLst/>
              <a:cxnLst/>
              <a:rect r="r" b="b" t="t" l="l"/>
              <a:pathLst>
                <a:path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name="Freeform 31" id="31"/>
            <p:cNvSpPr/>
            <p:nvPr/>
          </p:nvSpPr>
          <p:spPr>
            <a:xfrm flipH="false" flipV="false" rot="0">
              <a:off x="27940" y="0"/>
              <a:ext cx="2564130" cy="5182870"/>
            </a:xfrm>
            <a:custGeom>
              <a:avLst/>
              <a:gdLst/>
              <a:ahLst/>
              <a:cxnLst/>
              <a:rect r="r" b="b" t="t" l="l"/>
              <a:pathLst>
                <a:path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555555"/>
            </a:solidFill>
          </p:spPr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DAF2PoTo_S8</dc:identifier>
  <dcterms:modified xsi:type="dcterms:W3CDTF">2011-08-01T06:04:30Z</dcterms:modified>
  <cp:revision>1</cp:revision>
  <dc:title>android app</dc:title>
</cp:coreProperties>
</file>