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7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1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2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3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35A7-DFAE-4D31-A1CF-75136BEA805D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7610-0B19-4E75-8D7E-CBFA25CAB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38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4967" y="603749"/>
            <a:ext cx="9612573" cy="12114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</a:t>
            </a:r>
            <a:r>
              <a:rPr lang="en-US" b="1" dirty="0">
                <a:solidFill>
                  <a:srgbClr val="C00000"/>
                </a:solidFill>
              </a:rPr>
              <a:t>a folder called </a:t>
            </a:r>
            <a:r>
              <a:rPr lang="en-US" b="1" dirty="0" smtClean="0">
                <a:solidFill>
                  <a:srgbClr val="C00000"/>
                </a:solidFill>
              </a:rPr>
              <a:t>learn_git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60" y="3295792"/>
            <a:ext cx="1878274" cy="24200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63" y="2330000"/>
            <a:ext cx="3359040" cy="30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4" y="1156775"/>
            <a:ext cx="8219196" cy="2153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1302" y="201449"/>
            <a:ext cx="111267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Cd (change directory) into the </a:t>
            </a:r>
            <a:r>
              <a:rPr lang="en-US" sz="4400" b="1" dirty="0" err="1">
                <a:solidFill>
                  <a:srgbClr val="C00000"/>
                </a:solidFill>
              </a:rPr>
              <a:t>learn_git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4400" b="1" dirty="0" smtClean="0">
                <a:solidFill>
                  <a:srgbClr val="C00000"/>
                </a:solidFill>
              </a:rPr>
              <a:t>folder</a:t>
            </a:r>
            <a:endParaRPr lang="fr-FR" sz="44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2110154" y="3809364"/>
            <a:ext cx="10515600" cy="13255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 called third.txt</a:t>
            </a:r>
            <a:b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37" y="4537160"/>
            <a:ext cx="4331309" cy="19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Initialisation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an empty </a:t>
            </a:r>
            <a:r>
              <a:rPr lang="en-US" b="1" dirty="0" err="1">
                <a:solidFill>
                  <a:srgbClr val="C00000"/>
                </a:solidFill>
              </a:rPr>
              <a:t>git</a:t>
            </a:r>
            <a:r>
              <a:rPr lang="en-US" b="1" dirty="0">
                <a:solidFill>
                  <a:srgbClr val="C00000"/>
                </a:solidFill>
              </a:rPr>
              <a:t> repository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9" y="3545747"/>
            <a:ext cx="10199032" cy="19270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7" y="1817985"/>
            <a:ext cx="11142981" cy="11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8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Add third.txt to the staging </a:t>
            </a:r>
            <a:r>
              <a:rPr lang="en-US" b="1" dirty="0" smtClean="0">
                <a:solidFill>
                  <a:srgbClr val="C00000"/>
                </a:solidFill>
              </a:rPr>
              <a:t>area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96" y="1811580"/>
            <a:ext cx="8353000" cy="9316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896" y="3145860"/>
            <a:ext cx="7773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inherit"/>
              </a:rPr>
              <a:t>Commit with the message "adding third.txt".</a:t>
            </a:r>
            <a:endParaRPr lang="en-US" sz="2800" b="1" i="0" dirty="0">
              <a:solidFill>
                <a:srgbClr val="C00000"/>
              </a:solidFill>
              <a:effectLst/>
              <a:latin typeface="inheri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4" y="3963549"/>
            <a:ext cx="9450443" cy="11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492" y="294474"/>
            <a:ext cx="89939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out your commit with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433247"/>
            <a:ext cx="10184457" cy="10812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90" y="3041742"/>
            <a:ext cx="8892073" cy="9112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954" y="4480290"/>
            <a:ext cx="7928543" cy="17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169" y="392947"/>
            <a:ext cx="777005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inherit"/>
              </a:rPr>
              <a:t>Create another file called </a:t>
            </a:r>
            <a:r>
              <a:rPr lang="en-US" sz="3200" b="1" dirty="0" smtClean="0">
                <a:solidFill>
                  <a:srgbClr val="C00000"/>
                </a:solidFill>
                <a:latin typeface="inherit"/>
              </a:rPr>
              <a:t>fourth.txt</a:t>
            </a:r>
            <a:endParaRPr lang="en-US" sz="3200" b="1" dirty="0">
              <a:solidFill>
                <a:srgbClr val="C00000"/>
              </a:solidFill>
              <a:latin typeface="inheri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6" y="1190405"/>
            <a:ext cx="8552040" cy="14121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62" y="3225605"/>
            <a:ext cx="8460606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7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Times New Roman</vt:lpstr>
      <vt:lpstr>Thème Office</vt:lpstr>
      <vt:lpstr>Creating a folder called learn_git</vt:lpstr>
      <vt:lpstr>Présentation PowerPoint</vt:lpstr>
      <vt:lpstr>Initialisation an empty git repository</vt:lpstr>
      <vt:lpstr>Add third.txt to the staging area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folder called learn_git</dc:title>
  <dc:creator>CONPRI_Rabeb</dc:creator>
  <cp:lastModifiedBy>CONPRI_Rabeb</cp:lastModifiedBy>
  <cp:revision>6</cp:revision>
  <dcterms:created xsi:type="dcterms:W3CDTF">2022-09-28T15:37:11Z</dcterms:created>
  <dcterms:modified xsi:type="dcterms:W3CDTF">2022-10-05T10:12:41Z</dcterms:modified>
</cp:coreProperties>
</file>