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7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33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38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36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5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91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0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65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D646-BFFC-4F34-961E-4DEBD386AA23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0672-3CA2-4AB1-89D9-B890FE56D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34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brainstation.io/career-guides/how-to-become-a-web-developer#learn-key-programming-languages-for-web-develop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28215" y="58588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C00000"/>
                </a:solidFill>
              </a:rPr>
              <a:t>How does the web work</a:t>
            </a:r>
            <a:endParaRPr lang="fr-FR" sz="48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ow Does Web Server And Web Browser Work Together - UnBrick.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596" y="1618478"/>
            <a:ext cx="7217107" cy="469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2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What </a:t>
            </a:r>
            <a:r>
              <a:rPr lang="en-US" b="1" dirty="0">
                <a:solidFill>
                  <a:srgbClr val="C00000"/>
                </a:solidFill>
              </a:rPr>
              <a:t>do you need</a:t>
            </a:r>
            <a:r>
              <a:rPr lang="en-US" b="1" i="1" dirty="0">
                <a:solidFill>
                  <a:srgbClr val="C00000"/>
                </a:solidFill>
              </a:rPr>
              <a:t> to be a web developer?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become a Web Developer, you should have an understanding of 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 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Choose a development specialization </a:t>
            </a:r>
          </a:p>
          <a:p>
            <a:r>
              <a:rPr lang="en-US" dirty="0" smtClean="0"/>
              <a:t>Learn key programming languages for web development</a:t>
            </a:r>
          </a:p>
          <a:p>
            <a:r>
              <a:rPr lang="en-US" dirty="0" smtClean="0"/>
              <a:t>Work on projects to develop your  Web Developer skills</a:t>
            </a:r>
          </a:p>
          <a:p>
            <a:r>
              <a:rPr lang="en-US" dirty="0" smtClean="0"/>
              <a:t>Build a web development portfolio</a:t>
            </a:r>
          </a:p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AutoShape 2" descr="What is a Web Developer? A web... - Developer Palash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hat is a Web Developer? A web... - Developer Palash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What is a Web Developer? A web... - Developer Palash | Face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Why do you need web development services for your business? Web developm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37" y="4913193"/>
            <a:ext cx="2228883" cy="16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Why did you choose to learn web development?</a:t>
            </a:r>
            <a:br>
              <a:rPr lang="en-US" b="1" i="1" dirty="0">
                <a:solidFill>
                  <a:srgbClr val="C00000"/>
                </a:solidFill>
              </a:rPr>
            </a:br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30449" y="3418844"/>
            <a:ext cx="4961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5353" y="1690688"/>
            <a:ext cx="10198447" cy="390428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Learning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programming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and web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development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languages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​​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today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opens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many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doors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in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our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daily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lives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It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allows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us to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understand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the world of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tomorrow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Web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development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is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first of all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rewarding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on a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personal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level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dirty="0" err="1" smtClean="0">
                <a:solidFill>
                  <a:srgbClr val="202124"/>
                </a:solidFill>
                <a:latin typeface="inherit"/>
              </a:rPr>
              <a:t>W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ith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your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training I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will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have a lot of chances and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skills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in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this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area and as a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result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of the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adventures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for a good position.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17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123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Thème Office</vt:lpstr>
      <vt:lpstr>Présentation PowerPoint</vt:lpstr>
      <vt:lpstr>What do you need to be a web developer?</vt:lpstr>
      <vt:lpstr>Why did you choose to learn web development?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CONPRI_Rabeb</dc:creator>
  <cp:lastModifiedBy>CONPRI_Rabeb</cp:lastModifiedBy>
  <cp:revision>3</cp:revision>
  <dcterms:created xsi:type="dcterms:W3CDTF">2022-09-27T10:06:12Z</dcterms:created>
  <dcterms:modified xsi:type="dcterms:W3CDTF">2022-09-27T10:25:41Z</dcterms:modified>
</cp:coreProperties>
</file>