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quickStyle3.xml" ContentType="application/vnd.openxmlformats-officedocument.drawingml.diagramStyle+xml"/>
  <Override PartName="/ppt/diagrams/colors2.xml" ContentType="application/vnd.openxmlformats-officedocument.drawingml.diagramColors+xml"/>
  <Override PartName="/ppt/diagrams/drawing3.xml" ContentType="application/vnd.ms-office.drawingml.diagramDrawing+xml"/>
  <Override PartName="/ppt/diagrams/colors3.xml" ContentType="application/vnd.openxmlformats-officedocument.drawingml.diagramColors+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data2.xml" ContentType="application/vnd.openxmlformats-officedocument.drawingml.diagramData+xml"/>
  <Override PartName="/ppt/diagrams/layout3.xml" ContentType="application/vnd.openxmlformats-officedocument.drawingml.diagramLayout+xml"/>
  <Override PartName="/ppt/diagrams/colors1.xml" ContentType="application/vnd.openxmlformats-officedocument.drawingml.diagramColors+xml"/>
  <Override PartName="/ppt/diagrams/quickStyle2.xml" ContentType="application/vnd.openxmlformats-officedocument.drawingml.diagramStyle+xml"/>
  <Override PartName="/ppt/diagrams/drawing2.xml" ContentType="application/vnd.ms-office.drawingml.diagramDrawing+xml"/>
  <Override PartName="/ppt/diagrams/data3.xml" ContentType="application/vnd.openxmlformats-officedocument.drawingml.diagramData+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2.jpeg" ContentType="image/jpeg"/>
  <Override PartName="/ppt/media/image18.png" ContentType="image/png"/>
  <Override PartName="/ppt/media/image29.png" ContentType="image/png"/>
  <Override PartName="/ppt/media/image31.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9.png" ContentType="image/png"/>
  <Override PartName="/ppt/media/image34.png" ContentType="image/png"/>
  <Override PartName="/ppt/media/image4.png" ContentType="image/png"/>
  <Override PartName="/ppt/media/image27.png" ContentType="image/png"/>
  <Override PartName="/ppt/media/image33.jpeg" ContentType="image/jpeg"/>
  <Override PartName="/ppt/media/image1.jpeg" ContentType="image/jpeg"/>
  <Override PartName="/ppt/media/image10.png" ContentType="image/png"/>
  <Override PartName="/ppt/media/image35.jpeg" ContentType="image/jpeg"/>
  <Override PartName="/ppt/media/image5.png" ContentType="image/png"/>
  <Override PartName="/ppt/media/image28.png" ContentType="image/png"/>
  <Override PartName="/ppt/media/image30.png" ContentType="image/png"/>
  <Override PartName="/ppt/media/image3.jpeg" ContentType="image/jpeg"/>
  <Override PartName="/ppt/media/image15.png" ContentType="image/png"/>
  <Override PartName="/ppt/media/image14.png" ContentType="image/png"/>
  <Override PartName="/ppt/media/image16.png" ContentType="image/png"/>
  <Override PartName="/ppt/media/image32.jpeg" ContentType="image/jpeg"/>
  <Override PartName="/ppt/media/image17.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B096DB-6AFD-4AB2-A33B-F2695685C93A}"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EFD8996C-6222-454C-ABDB-C5E2E97C4E91}">
      <dgm:prSet/>
      <dgm:spPr/>
      <dgm:t>
        <a:bodyPr/>
        <a:lstStyle/>
        <a:p>
          <a:r>
            <a:rPr lang="en-US" b="1" i="0" baseline="0"/>
            <a:t>POURQUOI?</a:t>
          </a:r>
          <a:endParaRPr lang="en-US"/>
        </a:p>
      </dgm:t>
    </dgm:pt>
    <dgm:pt modelId="{2E276769-412B-41CE-9FB5-C4C45A9437C7}" type="parTrans" cxnId="{75022CF9-15D7-4799-9D6C-714709B4828E}">
      <dgm:prSet/>
      <dgm:spPr/>
      <dgm:t>
        <a:bodyPr/>
        <a:lstStyle/>
        <a:p>
          <a:endParaRPr lang="en-US"/>
        </a:p>
      </dgm:t>
    </dgm:pt>
    <dgm:pt modelId="{0FD1490B-24A0-444E-A7BE-923157C99B45}" type="sibTrans" cxnId="{75022CF9-15D7-4799-9D6C-714709B4828E}">
      <dgm:prSet/>
      <dgm:spPr/>
      <dgm:t>
        <a:bodyPr/>
        <a:lstStyle/>
        <a:p>
          <a:endParaRPr lang="en-US"/>
        </a:p>
      </dgm:t>
    </dgm:pt>
    <dgm:pt modelId="{71591186-199C-44F7-A788-E011989644E6}">
      <dgm:prSet/>
      <dgm:spPr/>
      <dgm:t>
        <a:bodyPr/>
        <a:lstStyle/>
        <a:p>
          <a:r>
            <a:rPr lang="fr-FR" b="1" i="0" baseline="0"/>
            <a:t>Deux outils CI à "l'extrémité opposée du spectre". C'est à dire. </a:t>
          </a:r>
          <a:endParaRPr lang="en-US"/>
        </a:p>
      </dgm:t>
    </dgm:pt>
    <dgm:pt modelId="{A532268A-1C03-4598-91C5-72363F9756E7}" type="parTrans" cxnId="{779784C1-FC1B-42C6-8B59-B3CCAF39A743}">
      <dgm:prSet/>
      <dgm:spPr/>
      <dgm:t>
        <a:bodyPr/>
        <a:lstStyle/>
        <a:p>
          <a:endParaRPr lang="en-US"/>
        </a:p>
      </dgm:t>
    </dgm:pt>
    <dgm:pt modelId="{66DC080D-876F-41B5-941D-4C7F014F0244}" type="sibTrans" cxnId="{779784C1-FC1B-42C6-8B59-B3CCAF39A743}">
      <dgm:prSet/>
      <dgm:spPr/>
      <dgm:t>
        <a:bodyPr/>
        <a:lstStyle/>
        <a:p>
          <a:endParaRPr lang="en-US"/>
        </a:p>
      </dgm:t>
    </dgm:pt>
    <dgm:pt modelId="{0698BD58-F6B7-4143-ACA0-8594FCE6E87A}">
      <dgm:prSet/>
      <dgm:spPr/>
      <dgm:t>
        <a:bodyPr/>
        <a:lstStyle/>
        <a:p>
          <a:r>
            <a:rPr lang="fr-FR" b="1" i="0" baseline="0" dirty="0"/>
            <a:t>l'un est bien connu l'autre pas</a:t>
          </a:r>
          <a:endParaRPr lang="en-US" dirty="0"/>
        </a:p>
      </dgm:t>
    </dgm:pt>
    <dgm:pt modelId="{759E8647-29FE-44C5-B319-800388144E73}" type="parTrans" cxnId="{C9D0C1F2-3089-4237-BF26-049612D00850}">
      <dgm:prSet/>
      <dgm:spPr/>
      <dgm:t>
        <a:bodyPr/>
        <a:lstStyle/>
        <a:p>
          <a:endParaRPr lang="en-US"/>
        </a:p>
      </dgm:t>
    </dgm:pt>
    <dgm:pt modelId="{82CD6A44-2171-4B94-8CDA-9D0779E5A5DC}" type="sibTrans" cxnId="{C9D0C1F2-3089-4237-BF26-049612D00850}">
      <dgm:prSet/>
      <dgm:spPr/>
      <dgm:t>
        <a:bodyPr/>
        <a:lstStyle/>
        <a:p>
          <a:endParaRPr lang="en-US"/>
        </a:p>
      </dgm:t>
    </dgm:pt>
    <dgm:pt modelId="{35A66ED3-AD8D-4C22-BA52-5F57E1D5668A}">
      <dgm:prSet/>
      <dgm:spPr/>
      <dgm:t>
        <a:bodyPr/>
        <a:lstStyle/>
        <a:p>
          <a:r>
            <a:rPr lang="en-US" b="0" i="0"/>
            <a:t>Les deux sont</a:t>
          </a:r>
          <a:r>
            <a:rPr lang="en-US" b="0" i="0" baseline="0"/>
            <a:t> OpenSource !</a:t>
          </a:r>
          <a:endParaRPr lang="en-US"/>
        </a:p>
      </dgm:t>
    </dgm:pt>
    <dgm:pt modelId="{FFE922DD-07D6-45BC-9133-B79CBE8FE2AE}" type="parTrans" cxnId="{3328F965-BCD8-4B9F-9605-7235E67C2927}">
      <dgm:prSet/>
      <dgm:spPr/>
      <dgm:t>
        <a:bodyPr/>
        <a:lstStyle/>
        <a:p>
          <a:endParaRPr lang="en-US"/>
        </a:p>
      </dgm:t>
    </dgm:pt>
    <dgm:pt modelId="{BE1B60E1-7BD6-4118-B68D-4E2E769DF89C}" type="sibTrans" cxnId="{3328F965-BCD8-4B9F-9605-7235E67C2927}">
      <dgm:prSet/>
      <dgm:spPr/>
      <dgm:t>
        <a:bodyPr/>
        <a:lstStyle/>
        <a:p>
          <a:endParaRPr lang="en-US"/>
        </a:p>
      </dgm:t>
    </dgm:pt>
    <dgm:pt modelId="{0C14B851-3EAB-4229-8FA8-97F4E4BEEED3}">
      <dgm:prSet/>
      <dgm:spPr/>
      <dgm:t>
        <a:bodyPr/>
        <a:lstStyle/>
        <a:p>
          <a:r>
            <a:rPr lang="fr-FR" b="0" i="0" baseline="0"/>
            <a:t>Des concepts similaires, exécutés différemment</a:t>
          </a:r>
          <a:endParaRPr lang="en-US"/>
        </a:p>
      </dgm:t>
    </dgm:pt>
    <dgm:pt modelId="{8EBCF678-E292-4979-B09A-E6A175AEAD76}" type="parTrans" cxnId="{B3624A1C-A677-44C1-9FD1-DCA6EB94FA8D}">
      <dgm:prSet/>
      <dgm:spPr/>
      <dgm:t>
        <a:bodyPr/>
        <a:lstStyle/>
        <a:p>
          <a:endParaRPr lang="en-US"/>
        </a:p>
      </dgm:t>
    </dgm:pt>
    <dgm:pt modelId="{72AD9554-9337-41C1-AEDC-3CD4767B450D}" type="sibTrans" cxnId="{B3624A1C-A677-44C1-9FD1-DCA6EB94FA8D}">
      <dgm:prSet/>
      <dgm:spPr/>
      <dgm:t>
        <a:bodyPr/>
        <a:lstStyle/>
        <a:p>
          <a:endParaRPr lang="en-US"/>
        </a:p>
      </dgm:t>
    </dgm:pt>
    <dgm:pt modelId="{E0D6C8AB-C4A3-4342-B595-F76718AA0B0E}">
      <dgm:prSet/>
      <dgm:spPr/>
      <dgm:t>
        <a:bodyPr/>
        <a:lstStyle/>
        <a:p>
          <a:r>
            <a:rPr lang="fr-FR" b="0" i="0" baseline="0"/>
            <a:t>Les deux faciles à utiliser! (Jenkins est plus facile)</a:t>
          </a:r>
          <a:endParaRPr lang="en-US"/>
        </a:p>
      </dgm:t>
    </dgm:pt>
    <dgm:pt modelId="{079E99ED-B95F-4C5B-8DBA-E8467D306704}" type="parTrans" cxnId="{DA783C9C-CB3E-42AC-BE3B-410E7B702DCD}">
      <dgm:prSet/>
      <dgm:spPr/>
      <dgm:t>
        <a:bodyPr/>
        <a:lstStyle/>
        <a:p>
          <a:endParaRPr lang="en-US"/>
        </a:p>
      </dgm:t>
    </dgm:pt>
    <dgm:pt modelId="{173DC7A3-1212-4143-B6C8-077B363B0D77}" type="sibTrans" cxnId="{DA783C9C-CB3E-42AC-BE3B-410E7B702DCD}">
      <dgm:prSet/>
      <dgm:spPr/>
      <dgm:t>
        <a:bodyPr/>
        <a:lstStyle/>
        <a:p>
          <a:endParaRPr lang="en-US"/>
        </a:p>
      </dgm:t>
    </dgm:pt>
    <dgm:pt modelId="{E372DF30-44DD-455E-B6E8-603401B174D6}">
      <dgm:prSet/>
      <dgm:spPr/>
      <dgm:t>
        <a:bodyPr/>
        <a:lstStyle/>
        <a:p>
          <a:r>
            <a:rPr lang="fr-FR" b="0" i="0"/>
            <a:t>Ils sont amusants à utiliser! (surtout Buildbot)</a:t>
          </a:r>
          <a:endParaRPr lang="en-US"/>
        </a:p>
      </dgm:t>
    </dgm:pt>
    <dgm:pt modelId="{2F662918-CE04-4E31-A2A9-44B245304CD6}" type="parTrans" cxnId="{C27409EF-22EA-46D7-9FC8-9EFA3F7B8308}">
      <dgm:prSet/>
      <dgm:spPr/>
      <dgm:t>
        <a:bodyPr/>
        <a:lstStyle/>
        <a:p>
          <a:endParaRPr lang="en-US"/>
        </a:p>
      </dgm:t>
    </dgm:pt>
    <dgm:pt modelId="{108AA3F9-C58C-4CDD-9461-56A4D8C2F42B}" type="sibTrans" cxnId="{C27409EF-22EA-46D7-9FC8-9EFA3F7B8308}">
      <dgm:prSet/>
      <dgm:spPr/>
      <dgm:t>
        <a:bodyPr/>
        <a:lstStyle/>
        <a:p>
          <a:endParaRPr lang="en-US"/>
        </a:p>
      </dgm:t>
    </dgm:pt>
    <dgm:pt modelId="{D3287442-BD18-4562-8582-9B91F30D36A6}" type="pres">
      <dgm:prSet presAssocID="{73B096DB-6AFD-4AB2-A33B-F2695685C93A}" presName="linear" presStyleCnt="0">
        <dgm:presLayoutVars>
          <dgm:dir/>
          <dgm:animLvl val="lvl"/>
          <dgm:resizeHandles val="exact"/>
        </dgm:presLayoutVars>
      </dgm:prSet>
      <dgm:spPr/>
    </dgm:pt>
    <dgm:pt modelId="{F2BD81A0-3E3A-44A7-8CB7-27C344B3094C}" type="pres">
      <dgm:prSet presAssocID="{EFD8996C-6222-454C-ABDB-C5E2E97C4E91}" presName="parentLin" presStyleCnt="0"/>
      <dgm:spPr/>
    </dgm:pt>
    <dgm:pt modelId="{830A984B-504E-43E5-9886-D17F1EFCD673}" type="pres">
      <dgm:prSet presAssocID="{EFD8996C-6222-454C-ABDB-C5E2E97C4E91}" presName="parentLeftMargin" presStyleLbl="node1" presStyleIdx="0" presStyleCnt="2"/>
      <dgm:spPr/>
    </dgm:pt>
    <dgm:pt modelId="{525F4A30-A0C1-4A1E-B358-F73A2FF696FA}" type="pres">
      <dgm:prSet presAssocID="{EFD8996C-6222-454C-ABDB-C5E2E97C4E91}" presName="parentText" presStyleLbl="node1" presStyleIdx="0" presStyleCnt="2">
        <dgm:presLayoutVars>
          <dgm:chMax val="0"/>
          <dgm:bulletEnabled val="1"/>
        </dgm:presLayoutVars>
      </dgm:prSet>
      <dgm:spPr/>
    </dgm:pt>
    <dgm:pt modelId="{70AA5DF2-3EE4-452C-96D5-875113AEBE9A}" type="pres">
      <dgm:prSet presAssocID="{EFD8996C-6222-454C-ABDB-C5E2E97C4E91}" presName="negativeSpace" presStyleCnt="0"/>
      <dgm:spPr/>
    </dgm:pt>
    <dgm:pt modelId="{298E2E8A-559F-4863-9943-64E277B1042A}" type="pres">
      <dgm:prSet presAssocID="{EFD8996C-6222-454C-ABDB-C5E2E97C4E91}" presName="childText" presStyleLbl="conFgAcc1" presStyleIdx="0" presStyleCnt="2">
        <dgm:presLayoutVars>
          <dgm:bulletEnabled val="1"/>
        </dgm:presLayoutVars>
      </dgm:prSet>
      <dgm:spPr/>
    </dgm:pt>
    <dgm:pt modelId="{9920DA8E-1A31-4525-A365-3F562EDBD1D1}" type="pres">
      <dgm:prSet presAssocID="{0FD1490B-24A0-444E-A7BE-923157C99B45}" presName="spaceBetweenRectangles" presStyleCnt="0"/>
      <dgm:spPr/>
    </dgm:pt>
    <dgm:pt modelId="{B09C08B5-E2F2-4658-8DD7-AC55D9195B12}" type="pres">
      <dgm:prSet presAssocID="{71591186-199C-44F7-A788-E011989644E6}" presName="parentLin" presStyleCnt="0"/>
      <dgm:spPr/>
    </dgm:pt>
    <dgm:pt modelId="{EF540E50-054D-4C7C-9358-997AED283DF2}" type="pres">
      <dgm:prSet presAssocID="{71591186-199C-44F7-A788-E011989644E6}" presName="parentLeftMargin" presStyleLbl="node1" presStyleIdx="0" presStyleCnt="2"/>
      <dgm:spPr/>
    </dgm:pt>
    <dgm:pt modelId="{135AE625-0F05-4CA3-BC22-CB4B9521119A}" type="pres">
      <dgm:prSet presAssocID="{71591186-199C-44F7-A788-E011989644E6}" presName="parentText" presStyleLbl="node1" presStyleIdx="1" presStyleCnt="2">
        <dgm:presLayoutVars>
          <dgm:chMax val="0"/>
          <dgm:bulletEnabled val="1"/>
        </dgm:presLayoutVars>
      </dgm:prSet>
      <dgm:spPr/>
    </dgm:pt>
    <dgm:pt modelId="{947D49BA-9332-4AF2-B66F-C5FE9F5CB66B}" type="pres">
      <dgm:prSet presAssocID="{71591186-199C-44F7-A788-E011989644E6}" presName="negativeSpace" presStyleCnt="0"/>
      <dgm:spPr/>
    </dgm:pt>
    <dgm:pt modelId="{660F5A78-7852-48DC-BF5B-0A2BA2FB0F2E}" type="pres">
      <dgm:prSet presAssocID="{71591186-199C-44F7-A788-E011989644E6}" presName="childText" presStyleLbl="conFgAcc1" presStyleIdx="1" presStyleCnt="2">
        <dgm:presLayoutVars>
          <dgm:bulletEnabled val="1"/>
        </dgm:presLayoutVars>
      </dgm:prSet>
      <dgm:spPr/>
    </dgm:pt>
  </dgm:ptLst>
  <dgm:cxnLst>
    <dgm:cxn modelId="{5FEB3301-C904-4DCF-93A4-F57C0334E7C9}" type="presOf" srcId="{EFD8996C-6222-454C-ABDB-C5E2E97C4E91}" destId="{830A984B-504E-43E5-9886-D17F1EFCD673}" srcOrd="0" destOrd="0" presId="urn:microsoft.com/office/officeart/2005/8/layout/list1"/>
    <dgm:cxn modelId="{F4A20105-CC2C-4B18-B75C-1B98F9719B69}" type="presOf" srcId="{E372DF30-44DD-455E-B6E8-603401B174D6}" destId="{660F5A78-7852-48DC-BF5B-0A2BA2FB0F2E}" srcOrd="0" destOrd="4" presId="urn:microsoft.com/office/officeart/2005/8/layout/list1"/>
    <dgm:cxn modelId="{56667C13-BC9D-4615-92AF-AE77605F1F73}" type="presOf" srcId="{0698BD58-F6B7-4143-ACA0-8594FCE6E87A}" destId="{660F5A78-7852-48DC-BF5B-0A2BA2FB0F2E}" srcOrd="0" destOrd="0" presId="urn:microsoft.com/office/officeart/2005/8/layout/list1"/>
    <dgm:cxn modelId="{B3624A1C-A677-44C1-9FD1-DCA6EB94FA8D}" srcId="{0698BD58-F6B7-4143-ACA0-8594FCE6E87A}" destId="{0C14B851-3EAB-4229-8FA8-97F4E4BEEED3}" srcOrd="1" destOrd="0" parTransId="{8EBCF678-E292-4979-B09A-E6A175AEAD76}" sibTransId="{72AD9554-9337-41C1-AEDC-3CD4767B450D}"/>
    <dgm:cxn modelId="{46224D29-48EC-406A-852A-6DDE91F993A7}" type="presOf" srcId="{E0D6C8AB-C4A3-4342-B595-F76718AA0B0E}" destId="{660F5A78-7852-48DC-BF5B-0A2BA2FB0F2E}" srcOrd="0" destOrd="3" presId="urn:microsoft.com/office/officeart/2005/8/layout/list1"/>
    <dgm:cxn modelId="{F981CD31-0077-4944-92BA-DCE9C2DC18DF}" type="presOf" srcId="{35A66ED3-AD8D-4C22-BA52-5F57E1D5668A}" destId="{660F5A78-7852-48DC-BF5B-0A2BA2FB0F2E}" srcOrd="0" destOrd="1" presId="urn:microsoft.com/office/officeart/2005/8/layout/list1"/>
    <dgm:cxn modelId="{622DA636-CA02-4FF6-969A-04DE3E22ED9D}" type="presOf" srcId="{73B096DB-6AFD-4AB2-A33B-F2695685C93A}" destId="{D3287442-BD18-4562-8582-9B91F30D36A6}" srcOrd="0" destOrd="0" presId="urn:microsoft.com/office/officeart/2005/8/layout/list1"/>
    <dgm:cxn modelId="{3328F965-BCD8-4B9F-9605-7235E67C2927}" srcId="{0698BD58-F6B7-4143-ACA0-8594FCE6E87A}" destId="{35A66ED3-AD8D-4C22-BA52-5F57E1D5668A}" srcOrd="0" destOrd="0" parTransId="{FFE922DD-07D6-45BC-9133-B79CBE8FE2AE}" sibTransId="{BE1B60E1-7BD6-4118-B68D-4E2E769DF89C}"/>
    <dgm:cxn modelId="{25509170-B8E9-4DB7-8619-77EDFB5F9958}" type="presOf" srcId="{71591186-199C-44F7-A788-E011989644E6}" destId="{EF540E50-054D-4C7C-9358-997AED283DF2}" srcOrd="0" destOrd="0" presId="urn:microsoft.com/office/officeart/2005/8/layout/list1"/>
    <dgm:cxn modelId="{DA783C9C-CB3E-42AC-BE3B-410E7B702DCD}" srcId="{0698BD58-F6B7-4143-ACA0-8594FCE6E87A}" destId="{E0D6C8AB-C4A3-4342-B595-F76718AA0B0E}" srcOrd="2" destOrd="0" parTransId="{079E99ED-B95F-4C5B-8DBA-E8467D306704}" sibTransId="{173DC7A3-1212-4143-B6C8-077B363B0D77}"/>
    <dgm:cxn modelId="{779784C1-FC1B-42C6-8B59-B3CCAF39A743}" srcId="{73B096DB-6AFD-4AB2-A33B-F2695685C93A}" destId="{71591186-199C-44F7-A788-E011989644E6}" srcOrd="1" destOrd="0" parTransId="{A532268A-1C03-4598-91C5-72363F9756E7}" sibTransId="{66DC080D-876F-41B5-941D-4C7F014F0244}"/>
    <dgm:cxn modelId="{8F00B8E3-C801-43B5-86B8-E95223DA689D}" type="presOf" srcId="{0C14B851-3EAB-4229-8FA8-97F4E4BEEED3}" destId="{660F5A78-7852-48DC-BF5B-0A2BA2FB0F2E}" srcOrd="0" destOrd="2" presId="urn:microsoft.com/office/officeart/2005/8/layout/list1"/>
    <dgm:cxn modelId="{C27409EF-22EA-46D7-9FC8-9EFA3F7B8308}" srcId="{0698BD58-F6B7-4143-ACA0-8594FCE6E87A}" destId="{E372DF30-44DD-455E-B6E8-603401B174D6}" srcOrd="3" destOrd="0" parTransId="{2F662918-CE04-4E31-A2A9-44B245304CD6}" sibTransId="{108AA3F9-C58C-4CDD-9461-56A4D8C2F42B}"/>
    <dgm:cxn modelId="{C9D0C1F2-3089-4237-BF26-049612D00850}" srcId="{71591186-199C-44F7-A788-E011989644E6}" destId="{0698BD58-F6B7-4143-ACA0-8594FCE6E87A}" srcOrd="0" destOrd="0" parTransId="{759E8647-29FE-44C5-B319-800388144E73}" sibTransId="{82CD6A44-2171-4B94-8CDA-9D0779E5A5DC}"/>
    <dgm:cxn modelId="{3E9B03F5-3972-423C-BDE1-5A5E22AF5E3B}" type="presOf" srcId="{71591186-199C-44F7-A788-E011989644E6}" destId="{135AE625-0F05-4CA3-BC22-CB4B9521119A}" srcOrd="1" destOrd="0" presId="urn:microsoft.com/office/officeart/2005/8/layout/list1"/>
    <dgm:cxn modelId="{75022CF9-15D7-4799-9D6C-714709B4828E}" srcId="{73B096DB-6AFD-4AB2-A33B-F2695685C93A}" destId="{EFD8996C-6222-454C-ABDB-C5E2E97C4E91}" srcOrd="0" destOrd="0" parTransId="{2E276769-412B-41CE-9FB5-C4C45A9437C7}" sibTransId="{0FD1490B-24A0-444E-A7BE-923157C99B45}"/>
    <dgm:cxn modelId="{1B8FCDFD-D42C-4DAD-9065-5782714C406D}" type="presOf" srcId="{EFD8996C-6222-454C-ABDB-C5E2E97C4E91}" destId="{525F4A30-A0C1-4A1E-B358-F73A2FF696FA}" srcOrd="1" destOrd="0" presId="urn:microsoft.com/office/officeart/2005/8/layout/list1"/>
    <dgm:cxn modelId="{20273653-F087-4D79-BEE6-C1286EDAF778}" type="presParOf" srcId="{D3287442-BD18-4562-8582-9B91F30D36A6}" destId="{F2BD81A0-3E3A-44A7-8CB7-27C344B3094C}" srcOrd="0" destOrd="0" presId="urn:microsoft.com/office/officeart/2005/8/layout/list1"/>
    <dgm:cxn modelId="{20CA252C-A1A9-453D-8F5F-351C19E3DDD9}" type="presParOf" srcId="{F2BD81A0-3E3A-44A7-8CB7-27C344B3094C}" destId="{830A984B-504E-43E5-9886-D17F1EFCD673}" srcOrd="0" destOrd="0" presId="urn:microsoft.com/office/officeart/2005/8/layout/list1"/>
    <dgm:cxn modelId="{CCEDE6E6-9285-482D-A40F-6A4D6754DB20}" type="presParOf" srcId="{F2BD81A0-3E3A-44A7-8CB7-27C344B3094C}" destId="{525F4A30-A0C1-4A1E-B358-F73A2FF696FA}" srcOrd="1" destOrd="0" presId="urn:microsoft.com/office/officeart/2005/8/layout/list1"/>
    <dgm:cxn modelId="{DB3D1482-06D8-4CFD-8543-F2372072F7F1}" type="presParOf" srcId="{D3287442-BD18-4562-8582-9B91F30D36A6}" destId="{70AA5DF2-3EE4-452C-96D5-875113AEBE9A}" srcOrd="1" destOrd="0" presId="urn:microsoft.com/office/officeart/2005/8/layout/list1"/>
    <dgm:cxn modelId="{40D9BB2F-55E5-4CA2-A94D-ECECDA8171FC}" type="presParOf" srcId="{D3287442-BD18-4562-8582-9B91F30D36A6}" destId="{298E2E8A-559F-4863-9943-64E277B1042A}" srcOrd="2" destOrd="0" presId="urn:microsoft.com/office/officeart/2005/8/layout/list1"/>
    <dgm:cxn modelId="{020A48B3-55D6-4146-8362-67539795D06A}" type="presParOf" srcId="{D3287442-BD18-4562-8582-9B91F30D36A6}" destId="{9920DA8E-1A31-4525-A365-3F562EDBD1D1}" srcOrd="3" destOrd="0" presId="urn:microsoft.com/office/officeart/2005/8/layout/list1"/>
    <dgm:cxn modelId="{2D88E600-5126-455E-B386-D75E280648C5}" type="presParOf" srcId="{D3287442-BD18-4562-8582-9B91F30D36A6}" destId="{B09C08B5-E2F2-4658-8DD7-AC55D9195B12}" srcOrd="4" destOrd="0" presId="urn:microsoft.com/office/officeart/2005/8/layout/list1"/>
    <dgm:cxn modelId="{CB4582B5-9B61-4AD7-B5AE-C00A837F40FC}" type="presParOf" srcId="{B09C08B5-E2F2-4658-8DD7-AC55D9195B12}" destId="{EF540E50-054D-4C7C-9358-997AED283DF2}" srcOrd="0" destOrd="0" presId="urn:microsoft.com/office/officeart/2005/8/layout/list1"/>
    <dgm:cxn modelId="{732F8B87-D3A1-463D-909A-2FCFFEF4F9F6}" type="presParOf" srcId="{B09C08B5-E2F2-4658-8DD7-AC55D9195B12}" destId="{135AE625-0F05-4CA3-BC22-CB4B9521119A}" srcOrd="1" destOrd="0" presId="urn:microsoft.com/office/officeart/2005/8/layout/list1"/>
    <dgm:cxn modelId="{ED0A7C2C-CFB9-4487-8F6B-03803F9A69FB}" type="presParOf" srcId="{D3287442-BD18-4562-8582-9B91F30D36A6}" destId="{947D49BA-9332-4AF2-B66F-C5FE9F5CB66B}" srcOrd="5" destOrd="0" presId="urn:microsoft.com/office/officeart/2005/8/layout/list1"/>
    <dgm:cxn modelId="{179A33EF-4CAB-4496-BDD0-F94234298919}" type="presParOf" srcId="{D3287442-BD18-4562-8582-9B91F30D36A6}" destId="{660F5A78-7852-48DC-BF5B-0A2BA2FB0F2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096DB-6AFD-4AB2-A33B-F2695685C93A}"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FD8996C-6222-454C-ABDB-C5E2E97C4E91}">
      <dgm:prSet/>
      <dgm:spPr/>
      <dgm:t>
        <a:bodyPr/>
        <a:lstStyle/>
        <a:p>
          <a:r>
            <a:rPr lang="en-US" b="1" i="0" baseline="0" dirty="0"/>
            <a:t>POURQUOI?</a:t>
          </a:r>
          <a:endParaRPr lang="en-US" dirty="0"/>
        </a:p>
      </dgm:t>
    </dgm:pt>
    <dgm:pt modelId="{2E276769-412B-41CE-9FB5-C4C45A9437C7}" type="parTrans" cxnId="{75022CF9-15D7-4799-9D6C-714709B4828E}">
      <dgm:prSet/>
      <dgm:spPr/>
      <dgm:t>
        <a:bodyPr/>
        <a:lstStyle/>
        <a:p>
          <a:endParaRPr lang="en-US"/>
        </a:p>
      </dgm:t>
    </dgm:pt>
    <dgm:pt modelId="{0FD1490B-24A0-444E-A7BE-923157C99B45}" type="sibTrans" cxnId="{75022CF9-15D7-4799-9D6C-714709B4828E}">
      <dgm:prSet/>
      <dgm:spPr/>
      <dgm:t>
        <a:bodyPr/>
        <a:lstStyle/>
        <a:p>
          <a:endParaRPr lang="en-US"/>
        </a:p>
      </dgm:t>
    </dgm:pt>
    <dgm:pt modelId="{71591186-199C-44F7-A788-E011989644E6}">
      <dgm:prSet/>
      <dgm:spPr/>
      <dgm:t>
        <a:bodyPr/>
        <a:lstStyle/>
        <a:p>
          <a:r>
            <a:rPr lang="en-US" dirty="0"/>
            <a:t>Gitlab ci</a:t>
          </a:r>
        </a:p>
      </dgm:t>
    </dgm:pt>
    <dgm:pt modelId="{A532268A-1C03-4598-91C5-72363F9756E7}" type="parTrans" cxnId="{779784C1-FC1B-42C6-8B59-B3CCAF39A743}">
      <dgm:prSet/>
      <dgm:spPr/>
      <dgm:t>
        <a:bodyPr/>
        <a:lstStyle/>
        <a:p>
          <a:endParaRPr lang="en-US"/>
        </a:p>
      </dgm:t>
    </dgm:pt>
    <dgm:pt modelId="{66DC080D-876F-41B5-941D-4C7F014F0244}" type="sibTrans" cxnId="{779784C1-FC1B-42C6-8B59-B3CCAF39A743}">
      <dgm:prSet/>
      <dgm:spPr/>
      <dgm:t>
        <a:bodyPr/>
        <a:lstStyle/>
        <a:p>
          <a:endParaRPr lang="en-US"/>
        </a:p>
      </dgm:t>
    </dgm:pt>
    <dgm:pt modelId="{0698BD58-F6B7-4143-ACA0-8594FCE6E87A}">
      <dgm:prSet/>
      <dgm:spPr/>
      <dgm:t>
        <a:bodyPr/>
        <a:lstStyle/>
        <a:p>
          <a:r>
            <a:rPr lang="fr-FR" dirty="0"/>
            <a:t>Payant si vous dépassez 200000/mois </a:t>
          </a:r>
          <a:endParaRPr lang="en-US" dirty="0"/>
        </a:p>
      </dgm:t>
    </dgm:pt>
    <dgm:pt modelId="{759E8647-29FE-44C5-B319-800388144E73}" type="parTrans" cxnId="{C9D0C1F2-3089-4237-BF26-049612D00850}">
      <dgm:prSet/>
      <dgm:spPr/>
      <dgm:t>
        <a:bodyPr/>
        <a:lstStyle/>
        <a:p>
          <a:endParaRPr lang="en-US"/>
        </a:p>
      </dgm:t>
    </dgm:pt>
    <dgm:pt modelId="{82CD6A44-2171-4B94-8CDA-9D0779E5A5DC}" type="sibTrans" cxnId="{C9D0C1F2-3089-4237-BF26-049612D00850}">
      <dgm:prSet/>
      <dgm:spPr/>
      <dgm:t>
        <a:bodyPr/>
        <a:lstStyle/>
        <a:p>
          <a:endParaRPr lang="en-US"/>
        </a:p>
      </dgm:t>
    </dgm:pt>
    <dgm:pt modelId="{A0B61932-FA3A-4F07-AB6B-01721947CDFD}">
      <dgm:prSet/>
      <dgm:spPr/>
      <dgm:t>
        <a:bodyPr/>
        <a:lstStyle/>
        <a:p>
          <a:r>
            <a:rPr lang="fr-FR" b="0" i="0" dirty="0" err="1"/>
            <a:t>GitLab</a:t>
          </a:r>
          <a:r>
            <a:rPr lang="fr-FR" b="0" i="0" dirty="0"/>
            <a:t> CI ne nous oblige pas à installer un composant séparé</a:t>
          </a:r>
          <a:endParaRPr lang="en-US" dirty="0"/>
        </a:p>
      </dgm:t>
    </dgm:pt>
    <dgm:pt modelId="{F603DD62-5F2B-4B5C-9FBD-6F2034F8454B}" type="parTrans" cxnId="{7D27B951-C0F9-4019-A82C-8C8D032BBC0F}">
      <dgm:prSet/>
      <dgm:spPr/>
      <dgm:t>
        <a:bodyPr/>
        <a:lstStyle/>
        <a:p>
          <a:endParaRPr lang="fr-TN"/>
        </a:p>
      </dgm:t>
    </dgm:pt>
    <dgm:pt modelId="{CBEF5912-D3A9-46E2-99AC-391D4B2DDEAA}" type="sibTrans" cxnId="{7D27B951-C0F9-4019-A82C-8C8D032BBC0F}">
      <dgm:prSet/>
      <dgm:spPr/>
      <dgm:t>
        <a:bodyPr/>
        <a:lstStyle/>
        <a:p>
          <a:endParaRPr lang="fr-TN"/>
        </a:p>
      </dgm:t>
    </dgm:pt>
    <dgm:pt modelId="{70643D8C-B485-43EC-901F-C0D7950B11D2}">
      <dgm:prSet/>
      <dgm:spPr/>
      <dgm:t>
        <a:bodyPr/>
        <a:lstStyle/>
        <a:p>
          <a:endParaRPr lang="en-US" dirty="0"/>
        </a:p>
      </dgm:t>
    </dgm:pt>
    <dgm:pt modelId="{EBF5D18E-21CB-436C-9873-21D1E9421918}" type="parTrans" cxnId="{CDE74FBB-0BDE-4ED3-A2BA-03939EC3EFD9}">
      <dgm:prSet/>
      <dgm:spPr/>
      <dgm:t>
        <a:bodyPr/>
        <a:lstStyle/>
        <a:p>
          <a:endParaRPr lang="fr-TN"/>
        </a:p>
      </dgm:t>
    </dgm:pt>
    <dgm:pt modelId="{34C6E8FB-BE30-4EC6-8E7E-672E2205168D}" type="sibTrans" cxnId="{CDE74FBB-0BDE-4ED3-A2BA-03939EC3EFD9}">
      <dgm:prSet/>
      <dgm:spPr/>
      <dgm:t>
        <a:bodyPr/>
        <a:lstStyle/>
        <a:p>
          <a:endParaRPr lang="fr-TN"/>
        </a:p>
      </dgm:t>
    </dgm:pt>
    <dgm:pt modelId="{C29D9267-77F7-4096-8E0D-B7E9AD5191C7}">
      <dgm:prSet/>
      <dgm:spPr/>
      <dgm:t>
        <a:bodyPr/>
        <a:lstStyle/>
        <a:p>
          <a:endParaRPr lang="en-US" dirty="0"/>
        </a:p>
      </dgm:t>
    </dgm:pt>
    <dgm:pt modelId="{83000839-AA38-47E5-8C75-19D2E55CB558}" type="parTrans" cxnId="{2C9386C2-DA5D-481C-8DEA-576487569E28}">
      <dgm:prSet/>
      <dgm:spPr/>
      <dgm:t>
        <a:bodyPr/>
        <a:lstStyle/>
        <a:p>
          <a:endParaRPr lang="fr-TN"/>
        </a:p>
      </dgm:t>
    </dgm:pt>
    <dgm:pt modelId="{1E022986-26CC-48EA-AC1D-9EF8A181014D}" type="sibTrans" cxnId="{2C9386C2-DA5D-481C-8DEA-576487569E28}">
      <dgm:prSet/>
      <dgm:spPr/>
      <dgm:t>
        <a:bodyPr/>
        <a:lstStyle/>
        <a:p>
          <a:endParaRPr lang="fr-TN"/>
        </a:p>
      </dgm:t>
    </dgm:pt>
    <dgm:pt modelId="{13D58006-4FA3-4564-ACDD-8F9ADE8D485E}">
      <dgm:prSet/>
      <dgm:spPr/>
      <dgm:t>
        <a:bodyPr/>
        <a:lstStyle/>
        <a:p>
          <a:r>
            <a:rPr lang="fr-FR" b="0" i="0" dirty="0"/>
            <a:t>utiliser docker/autres images pour effectuer une tâche donnée (signifie que vous pouvez créer votre code) </a:t>
          </a:r>
          <a:endParaRPr lang="en-US" dirty="0"/>
        </a:p>
      </dgm:t>
    </dgm:pt>
    <dgm:pt modelId="{AFE24D8E-B10D-4EA3-A160-701820BB72C5}" type="parTrans" cxnId="{29E3C9E6-0F53-49C6-B820-91E54F2FAA65}">
      <dgm:prSet/>
      <dgm:spPr/>
      <dgm:t>
        <a:bodyPr/>
        <a:lstStyle/>
        <a:p>
          <a:endParaRPr lang="fr-TN"/>
        </a:p>
      </dgm:t>
    </dgm:pt>
    <dgm:pt modelId="{141C5E2D-920D-434C-8CE1-F161DB8D5FB2}" type="sibTrans" cxnId="{29E3C9E6-0F53-49C6-B820-91E54F2FAA65}">
      <dgm:prSet/>
      <dgm:spPr/>
      <dgm:t>
        <a:bodyPr/>
        <a:lstStyle/>
        <a:p>
          <a:endParaRPr lang="fr-TN"/>
        </a:p>
      </dgm:t>
    </dgm:pt>
    <dgm:pt modelId="{D3287442-BD18-4562-8582-9B91F30D36A6}" type="pres">
      <dgm:prSet presAssocID="{73B096DB-6AFD-4AB2-A33B-F2695685C93A}" presName="linear" presStyleCnt="0">
        <dgm:presLayoutVars>
          <dgm:dir/>
          <dgm:animLvl val="lvl"/>
          <dgm:resizeHandles val="exact"/>
        </dgm:presLayoutVars>
      </dgm:prSet>
      <dgm:spPr/>
    </dgm:pt>
    <dgm:pt modelId="{F2BD81A0-3E3A-44A7-8CB7-27C344B3094C}" type="pres">
      <dgm:prSet presAssocID="{EFD8996C-6222-454C-ABDB-C5E2E97C4E91}" presName="parentLin" presStyleCnt="0"/>
      <dgm:spPr/>
    </dgm:pt>
    <dgm:pt modelId="{830A984B-504E-43E5-9886-D17F1EFCD673}" type="pres">
      <dgm:prSet presAssocID="{EFD8996C-6222-454C-ABDB-C5E2E97C4E91}" presName="parentLeftMargin" presStyleLbl="node1" presStyleIdx="0" presStyleCnt="2"/>
      <dgm:spPr/>
    </dgm:pt>
    <dgm:pt modelId="{525F4A30-A0C1-4A1E-B358-F73A2FF696FA}" type="pres">
      <dgm:prSet presAssocID="{EFD8996C-6222-454C-ABDB-C5E2E97C4E91}" presName="parentText" presStyleLbl="node1" presStyleIdx="0" presStyleCnt="2">
        <dgm:presLayoutVars>
          <dgm:chMax val="0"/>
          <dgm:bulletEnabled val="1"/>
        </dgm:presLayoutVars>
      </dgm:prSet>
      <dgm:spPr/>
    </dgm:pt>
    <dgm:pt modelId="{70AA5DF2-3EE4-452C-96D5-875113AEBE9A}" type="pres">
      <dgm:prSet presAssocID="{EFD8996C-6222-454C-ABDB-C5E2E97C4E91}" presName="negativeSpace" presStyleCnt="0"/>
      <dgm:spPr/>
    </dgm:pt>
    <dgm:pt modelId="{298E2E8A-559F-4863-9943-64E277B1042A}" type="pres">
      <dgm:prSet presAssocID="{EFD8996C-6222-454C-ABDB-C5E2E97C4E91}" presName="childText" presStyleLbl="conFgAcc1" presStyleIdx="0" presStyleCnt="2">
        <dgm:presLayoutVars>
          <dgm:bulletEnabled val="1"/>
        </dgm:presLayoutVars>
      </dgm:prSet>
      <dgm:spPr/>
    </dgm:pt>
    <dgm:pt modelId="{9920DA8E-1A31-4525-A365-3F562EDBD1D1}" type="pres">
      <dgm:prSet presAssocID="{0FD1490B-24A0-444E-A7BE-923157C99B45}" presName="spaceBetweenRectangles" presStyleCnt="0"/>
      <dgm:spPr/>
    </dgm:pt>
    <dgm:pt modelId="{B09C08B5-E2F2-4658-8DD7-AC55D9195B12}" type="pres">
      <dgm:prSet presAssocID="{71591186-199C-44F7-A788-E011989644E6}" presName="parentLin" presStyleCnt="0"/>
      <dgm:spPr/>
    </dgm:pt>
    <dgm:pt modelId="{EF540E50-054D-4C7C-9358-997AED283DF2}" type="pres">
      <dgm:prSet presAssocID="{71591186-199C-44F7-A788-E011989644E6}" presName="parentLeftMargin" presStyleLbl="node1" presStyleIdx="0" presStyleCnt="2"/>
      <dgm:spPr/>
    </dgm:pt>
    <dgm:pt modelId="{135AE625-0F05-4CA3-BC22-CB4B9521119A}" type="pres">
      <dgm:prSet presAssocID="{71591186-199C-44F7-A788-E011989644E6}" presName="parentText" presStyleLbl="node1" presStyleIdx="1" presStyleCnt="2">
        <dgm:presLayoutVars>
          <dgm:chMax val="0"/>
          <dgm:bulletEnabled val="1"/>
        </dgm:presLayoutVars>
      </dgm:prSet>
      <dgm:spPr/>
    </dgm:pt>
    <dgm:pt modelId="{947D49BA-9332-4AF2-B66F-C5FE9F5CB66B}" type="pres">
      <dgm:prSet presAssocID="{71591186-199C-44F7-A788-E011989644E6}" presName="negativeSpace" presStyleCnt="0"/>
      <dgm:spPr/>
    </dgm:pt>
    <dgm:pt modelId="{660F5A78-7852-48DC-BF5B-0A2BA2FB0F2E}" type="pres">
      <dgm:prSet presAssocID="{71591186-199C-44F7-A788-E011989644E6}" presName="childText" presStyleLbl="conFgAcc1" presStyleIdx="1" presStyleCnt="2">
        <dgm:presLayoutVars>
          <dgm:bulletEnabled val="1"/>
        </dgm:presLayoutVars>
      </dgm:prSet>
      <dgm:spPr/>
    </dgm:pt>
  </dgm:ptLst>
  <dgm:cxnLst>
    <dgm:cxn modelId="{5FEB3301-C904-4DCF-93A4-F57C0334E7C9}" type="presOf" srcId="{EFD8996C-6222-454C-ABDB-C5E2E97C4E91}" destId="{830A984B-504E-43E5-9886-D17F1EFCD673}" srcOrd="0" destOrd="0" presId="urn:microsoft.com/office/officeart/2005/8/layout/list1"/>
    <dgm:cxn modelId="{56667C13-BC9D-4615-92AF-AE77605F1F73}" type="presOf" srcId="{0698BD58-F6B7-4143-ACA0-8594FCE6E87A}" destId="{660F5A78-7852-48DC-BF5B-0A2BA2FB0F2E}" srcOrd="0" destOrd="0" presId="urn:microsoft.com/office/officeart/2005/8/layout/list1"/>
    <dgm:cxn modelId="{F1FFC613-A4D2-4E3A-A3E7-FE9844A888B0}" type="presOf" srcId="{70643D8C-B485-43EC-901F-C0D7950B11D2}" destId="{660F5A78-7852-48DC-BF5B-0A2BA2FB0F2E}" srcOrd="0" destOrd="4" presId="urn:microsoft.com/office/officeart/2005/8/layout/list1"/>
    <dgm:cxn modelId="{60EAF315-A37A-44AB-9439-58B617EA5C2A}" type="presOf" srcId="{C29D9267-77F7-4096-8E0D-B7E9AD5191C7}" destId="{660F5A78-7852-48DC-BF5B-0A2BA2FB0F2E}" srcOrd="0" destOrd="3" presId="urn:microsoft.com/office/officeart/2005/8/layout/list1"/>
    <dgm:cxn modelId="{622DA636-CA02-4FF6-969A-04DE3E22ED9D}" type="presOf" srcId="{73B096DB-6AFD-4AB2-A33B-F2695685C93A}" destId="{D3287442-BD18-4562-8582-9B91F30D36A6}" srcOrd="0" destOrd="0" presId="urn:microsoft.com/office/officeart/2005/8/layout/list1"/>
    <dgm:cxn modelId="{01721439-4B72-4833-8D7C-8221F0C88EDC}" type="presOf" srcId="{13D58006-4FA3-4564-ACDD-8F9ADE8D485E}" destId="{660F5A78-7852-48DC-BF5B-0A2BA2FB0F2E}" srcOrd="0" destOrd="2" presId="urn:microsoft.com/office/officeart/2005/8/layout/list1"/>
    <dgm:cxn modelId="{25509170-B8E9-4DB7-8619-77EDFB5F9958}" type="presOf" srcId="{71591186-199C-44F7-A788-E011989644E6}" destId="{EF540E50-054D-4C7C-9358-997AED283DF2}" srcOrd="0" destOrd="0" presId="urn:microsoft.com/office/officeart/2005/8/layout/list1"/>
    <dgm:cxn modelId="{7D27B951-C0F9-4019-A82C-8C8D032BBC0F}" srcId="{71591186-199C-44F7-A788-E011989644E6}" destId="{A0B61932-FA3A-4F07-AB6B-01721947CDFD}" srcOrd="1" destOrd="0" parTransId="{F603DD62-5F2B-4B5C-9FBD-6F2034F8454B}" sibTransId="{CBEF5912-D3A9-46E2-99AC-391D4B2DDEAA}"/>
    <dgm:cxn modelId="{07472D55-2061-4928-B191-916F221576BA}" type="presOf" srcId="{A0B61932-FA3A-4F07-AB6B-01721947CDFD}" destId="{660F5A78-7852-48DC-BF5B-0A2BA2FB0F2E}" srcOrd="0" destOrd="1" presId="urn:microsoft.com/office/officeart/2005/8/layout/list1"/>
    <dgm:cxn modelId="{CDE74FBB-0BDE-4ED3-A2BA-03939EC3EFD9}" srcId="{71591186-199C-44F7-A788-E011989644E6}" destId="{70643D8C-B485-43EC-901F-C0D7950B11D2}" srcOrd="4" destOrd="0" parTransId="{EBF5D18E-21CB-436C-9873-21D1E9421918}" sibTransId="{34C6E8FB-BE30-4EC6-8E7E-672E2205168D}"/>
    <dgm:cxn modelId="{779784C1-FC1B-42C6-8B59-B3CCAF39A743}" srcId="{73B096DB-6AFD-4AB2-A33B-F2695685C93A}" destId="{71591186-199C-44F7-A788-E011989644E6}" srcOrd="1" destOrd="0" parTransId="{A532268A-1C03-4598-91C5-72363F9756E7}" sibTransId="{66DC080D-876F-41B5-941D-4C7F014F0244}"/>
    <dgm:cxn modelId="{2C9386C2-DA5D-481C-8DEA-576487569E28}" srcId="{71591186-199C-44F7-A788-E011989644E6}" destId="{C29D9267-77F7-4096-8E0D-B7E9AD5191C7}" srcOrd="3" destOrd="0" parTransId="{83000839-AA38-47E5-8C75-19D2E55CB558}" sibTransId="{1E022986-26CC-48EA-AC1D-9EF8A181014D}"/>
    <dgm:cxn modelId="{29E3C9E6-0F53-49C6-B820-91E54F2FAA65}" srcId="{71591186-199C-44F7-A788-E011989644E6}" destId="{13D58006-4FA3-4564-ACDD-8F9ADE8D485E}" srcOrd="2" destOrd="0" parTransId="{AFE24D8E-B10D-4EA3-A160-701820BB72C5}" sibTransId="{141C5E2D-920D-434C-8CE1-F161DB8D5FB2}"/>
    <dgm:cxn modelId="{C9D0C1F2-3089-4237-BF26-049612D00850}" srcId="{71591186-199C-44F7-A788-E011989644E6}" destId="{0698BD58-F6B7-4143-ACA0-8594FCE6E87A}" srcOrd="0" destOrd="0" parTransId="{759E8647-29FE-44C5-B319-800388144E73}" sibTransId="{82CD6A44-2171-4B94-8CDA-9D0779E5A5DC}"/>
    <dgm:cxn modelId="{3E9B03F5-3972-423C-BDE1-5A5E22AF5E3B}" type="presOf" srcId="{71591186-199C-44F7-A788-E011989644E6}" destId="{135AE625-0F05-4CA3-BC22-CB4B9521119A}" srcOrd="1" destOrd="0" presId="urn:microsoft.com/office/officeart/2005/8/layout/list1"/>
    <dgm:cxn modelId="{75022CF9-15D7-4799-9D6C-714709B4828E}" srcId="{73B096DB-6AFD-4AB2-A33B-F2695685C93A}" destId="{EFD8996C-6222-454C-ABDB-C5E2E97C4E91}" srcOrd="0" destOrd="0" parTransId="{2E276769-412B-41CE-9FB5-C4C45A9437C7}" sibTransId="{0FD1490B-24A0-444E-A7BE-923157C99B45}"/>
    <dgm:cxn modelId="{1B8FCDFD-D42C-4DAD-9065-5782714C406D}" type="presOf" srcId="{EFD8996C-6222-454C-ABDB-C5E2E97C4E91}" destId="{525F4A30-A0C1-4A1E-B358-F73A2FF696FA}" srcOrd="1" destOrd="0" presId="urn:microsoft.com/office/officeart/2005/8/layout/list1"/>
    <dgm:cxn modelId="{20273653-F087-4D79-BEE6-C1286EDAF778}" type="presParOf" srcId="{D3287442-BD18-4562-8582-9B91F30D36A6}" destId="{F2BD81A0-3E3A-44A7-8CB7-27C344B3094C}" srcOrd="0" destOrd="0" presId="urn:microsoft.com/office/officeart/2005/8/layout/list1"/>
    <dgm:cxn modelId="{20CA252C-A1A9-453D-8F5F-351C19E3DDD9}" type="presParOf" srcId="{F2BD81A0-3E3A-44A7-8CB7-27C344B3094C}" destId="{830A984B-504E-43E5-9886-D17F1EFCD673}" srcOrd="0" destOrd="0" presId="urn:microsoft.com/office/officeart/2005/8/layout/list1"/>
    <dgm:cxn modelId="{CCEDE6E6-9285-482D-A40F-6A4D6754DB20}" type="presParOf" srcId="{F2BD81A0-3E3A-44A7-8CB7-27C344B3094C}" destId="{525F4A30-A0C1-4A1E-B358-F73A2FF696FA}" srcOrd="1" destOrd="0" presId="urn:microsoft.com/office/officeart/2005/8/layout/list1"/>
    <dgm:cxn modelId="{DB3D1482-06D8-4CFD-8543-F2372072F7F1}" type="presParOf" srcId="{D3287442-BD18-4562-8582-9B91F30D36A6}" destId="{70AA5DF2-3EE4-452C-96D5-875113AEBE9A}" srcOrd="1" destOrd="0" presId="urn:microsoft.com/office/officeart/2005/8/layout/list1"/>
    <dgm:cxn modelId="{40D9BB2F-55E5-4CA2-A94D-ECECDA8171FC}" type="presParOf" srcId="{D3287442-BD18-4562-8582-9B91F30D36A6}" destId="{298E2E8A-559F-4863-9943-64E277B1042A}" srcOrd="2" destOrd="0" presId="urn:microsoft.com/office/officeart/2005/8/layout/list1"/>
    <dgm:cxn modelId="{020A48B3-55D6-4146-8362-67539795D06A}" type="presParOf" srcId="{D3287442-BD18-4562-8582-9B91F30D36A6}" destId="{9920DA8E-1A31-4525-A365-3F562EDBD1D1}" srcOrd="3" destOrd="0" presId="urn:microsoft.com/office/officeart/2005/8/layout/list1"/>
    <dgm:cxn modelId="{2D88E600-5126-455E-B386-D75E280648C5}" type="presParOf" srcId="{D3287442-BD18-4562-8582-9B91F30D36A6}" destId="{B09C08B5-E2F2-4658-8DD7-AC55D9195B12}" srcOrd="4" destOrd="0" presId="urn:microsoft.com/office/officeart/2005/8/layout/list1"/>
    <dgm:cxn modelId="{CB4582B5-9B61-4AD7-B5AE-C00A837F40FC}" type="presParOf" srcId="{B09C08B5-E2F2-4658-8DD7-AC55D9195B12}" destId="{EF540E50-054D-4C7C-9358-997AED283DF2}" srcOrd="0" destOrd="0" presId="urn:microsoft.com/office/officeart/2005/8/layout/list1"/>
    <dgm:cxn modelId="{732F8B87-D3A1-463D-909A-2FCFFEF4F9F6}" type="presParOf" srcId="{B09C08B5-E2F2-4658-8DD7-AC55D9195B12}" destId="{135AE625-0F05-4CA3-BC22-CB4B9521119A}" srcOrd="1" destOrd="0" presId="urn:microsoft.com/office/officeart/2005/8/layout/list1"/>
    <dgm:cxn modelId="{ED0A7C2C-CFB9-4487-8F6B-03803F9A69FB}" type="presParOf" srcId="{D3287442-BD18-4562-8582-9B91F30D36A6}" destId="{947D49BA-9332-4AF2-B66F-C5FE9F5CB66B}" srcOrd="5" destOrd="0" presId="urn:microsoft.com/office/officeart/2005/8/layout/list1"/>
    <dgm:cxn modelId="{179A33EF-4CAB-4496-BDD0-F94234298919}" type="presParOf" srcId="{D3287442-BD18-4562-8582-9B91F30D36A6}" destId="{660F5A78-7852-48DC-BF5B-0A2BA2FB0F2E}"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B096DB-6AFD-4AB2-A33B-F2695685C93A}"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FD8996C-6222-454C-ABDB-C5E2E97C4E91}">
      <dgm:prSet/>
      <dgm:spPr/>
      <dgm:t>
        <a:bodyPr/>
        <a:lstStyle/>
        <a:p>
          <a:r>
            <a:rPr lang="en-US" b="1" i="0" baseline="0" dirty="0"/>
            <a:t>POURQUOI?</a:t>
          </a:r>
          <a:endParaRPr lang="en-US" dirty="0"/>
        </a:p>
      </dgm:t>
    </dgm:pt>
    <dgm:pt modelId="{2E276769-412B-41CE-9FB5-C4C45A9437C7}" type="parTrans" cxnId="{75022CF9-15D7-4799-9D6C-714709B4828E}">
      <dgm:prSet/>
      <dgm:spPr/>
      <dgm:t>
        <a:bodyPr/>
        <a:lstStyle/>
        <a:p>
          <a:endParaRPr lang="en-US"/>
        </a:p>
      </dgm:t>
    </dgm:pt>
    <dgm:pt modelId="{0FD1490B-24A0-444E-A7BE-923157C99B45}" type="sibTrans" cxnId="{75022CF9-15D7-4799-9D6C-714709B4828E}">
      <dgm:prSet/>
      <dgm:spPr/>
      <dgm:t>
        <a:bodyPr/>
        <a:lstStyle/>
        <a:p>
          <a:endParaRPr lang="en-US"/>
        </a:p>
      </dgm:t>
    </dgm:pt>
    <dgm:pt modelId="{71591186-199C-44F7-A788-E011989644E6}">
      <dgm:prSet/>
      <dgm:spPr/>
      <dgm:t>
        <a:bodyPr/>
        <a:lstStyle/>
        <a:p>
          <a:r>
            <a:rPr lang="en-US" dirty="0"/>
            <a:t>Jenkins</a:t>
          </a:r>
        </a:p>
      </dgm:t>
    </dgm:pt>
    <dgm:pt modelId="{A532268A-1C03-4598-91C5-72363F9756E7}" type="parTrans" cxnId="{779784C1-FC1B-42C6-8B59-B3CCAF39A743}">
      <dgm:prSet/>
      <dgm:spPr/>
      <dgm:t>
        <a:bodyPr/>
        <a:lstStyle/>
        <a:p>
          <a:endParaRPr lang="en-US"/>
        </a:p>
      </dgm:t>
    </dgm:pt>
    <dgm:pt modelId="{66DC080D-876F-41B5-941D-4C7F014F0244}" type="sibTrans" cxnId="{779784C1-FC1B-42C6-8B59-B3CCAF39A743}">
      <dgm:prSet/>
      <dgm:spPr/>
      <dgm:t>
        <a:bodyPr/>
        <a:lstStyle/>
        <a:p>
          <a:endParaRPr lang="en-US"/>
        </a:p>
      </dgm:t>
    </dgm:pt>
    <dgm:pt modelId="{0698BD58-F6B7-4143-ACA0-8594FCE6E87A}">
      <dgm:prSet/>
      <dgm:spPr/>
      <dgm:t>
        <a:bodyPr/>
        <a:lstStyle/>
        <a:p>
          <a:r>
            <a:rPr lang="fr-FR" dirty="0"/>
            <a:t>Gratuit</a:t>
          </a:r>
          <a:endParaRPr lang="en-US" dirty="0"/>
        </a:p>
      </dgm:t>
    </dgm:pt>
    <dgm:pt modelId="{759E8647-29FE-44C5-B319-800388144E73}" type="parTrans" cxnId="{C9D0C1F2-3089-4237-BF26-049612D00850}">
      <dgm:prSet/>
      <dgm:spPr/>
      <dgm:t>
        <a:bodyPr/>
        <a:lstStyle/>
        <a:p>
          <a:endParaRPr lang="en-US"/>
        </a:p>
      </dgm:t>
    </dgm:pt>
    <dgm:pt modelId="{82CD6A44-2171-4B94-8CDA-9D0779E5A5DC}" type="sibTrans" cxnId="{C9D0C1F2-3089-4237-BF26-049612D00850}">
      <dgm:prSet/>
      <dgm:spPr/>
      <dgm:t>
        <a:bodyPr/>
        <a:lstStyle/>
        <a:p>
          <a:endParaRPr lang="en-US"/>
        </a:p>
      </dgm:t>
    </dgm:pt>
    <dgm:pt modelId="{7A8628C4-9AE8-42C2-B4E9-49AED3AAC050}">
      <dgm:prSet/>
      <dgm:spPr/>
      <dgm:t>
        <a:bodyPr/>
        <a:lstStyle/>
        <a:p>
          <a:r>
            <a:rPr lang="fr-FR" b="0" i="0" dirty="0"/>
            <a:t>installer le maître Jenkins et attacher des machines virtuelles en tant qu'esclave au maître</a:t>
          </a:r>
          <a:endParaRPr lang="en-US" dirty="0"/>
        </a:p>
      </dgm:t>
    </dgm:pt>
    <dgm:pt modelId="{5C15963F-88D6-4757-90D2-4F1DBBE4FDB7}" type="parTrans" cxnId="{167D18FB-6438-4BA4-804D-CFEEBA6EA8B3}">
      <dgm:prSet/>
      <dgm:spPr/>
      <dgm:t>
        <a:bodyPr/>
        <a:lstStyle/>
        <a:p>
          <a:endParaRPr lang="fr-TN"/>
        </a:p>
      </dgm:t>
    </dgm:pt>
    <dgm:pt modelId="{A6AC664F-E77B-41EB-AA80-9AC2E3A33C45}" type="sibTrans" cxnId="{167D18FB-6438-4BA4-804D-CFEEBA6EA8B3}">
      <dgm:prSet/>
      <dgm:spPr/>
      <dgm:t>
        <a:bodyPr/>
        <a:lstStyle/>
        <a:p>
          <a:endParaRPr lang="fr-TN"/>
        </a:p>
      </dgm:t>
    </dgm:pt>
    <dgm:pt modelId="{F54CE877-3022-4F79-AAD8-AB016E057FC0}">
      <dgm:prSet/>
      <dgm:spPr/>
      <dgm:t>
        <a:bodyPr/>
        <a:lstStyle/>
        <a:p>
          <a:r>
            <a:rPr lang="fr-FR" b="0" i="0" dirty="0"/>
            <a:t>nombreux plugins sont développés pour lui(n'a pas besoin d'écrire beaucoup de code)</a:t>
          </a:r>
          <a:endParaRPr lang="en-US" dirty="0"/>
        </a:p>
      </dgm:t>
    </dgm:pt>
    <dgm:pt modelId="{173F8C34-FEC8-4218-AEA6-F3C89B77A5E4}" type="parTrans" cxnId="{65491484-6B85-476F-B272-920A5B5832EA}">
      <dgm:prSet/>
      <dgm:spPr/>
      <dgm:t>
        <a:bodyPr/>
        <a:lstStyle/>
        <a:p>
          <a:endParaRPr lang="fr-TN"/>
        </a:p>
      </dgm:t>
    </dgm:pt>
    <dgm:pt modelId="{71C63289-068A-4EE3-AEE7-6392B3495794}" type="sibTrans" cxnId="{65491484-6B85-476F-B272-920A5B5832EA}">
      <dgm:prSet/>
      <dgm:spPr/>
      <dgm:t>
        <a:bodyPr/>
        <a:lstStyle/>
        <a:p>
          <a:endParaRPr lang="fr-TN"/>
        </a:p>
      </dgm:t>
    </dgm:pt>
    <dgm:pt modelId="{D3287442-BD18-4562-8582-9B91F30D36A6}" type="pres">
      <dgm:prSet presAssocID="{73B096DB-6AFD-4AB2-A33B-F2695685C93A}" presName="linear" presStyleCnt="0">
        <dgm:presLayoutVars>
          <dgm:dir/>
          <dgm:animLvl val="lvl"/>
          <dgm:resizeHandles val="exact"/>
        </dgm:presLayoutVars>
      </dgm:prSet>
      <dgm:spPr/>
    </dgm:pt>
    <dgm:pt modelId="{F2BD81A0-3E3A-44A7-8CB7-27C344B3094C}" type="pres">
      <dgm:prSet presAssocID="{EFD8996C-6222-454C-ABDB-C5E2E97C4E91}" presName="parentLin" presStyleCnt="0"/>
      <dgm:spPr/>
    </dgm:pt>
    <dgm:pt modelId="{830A984B-504E-43E5-9886-D17F1EFCD673}" type="pres">
      <dgm:prSet presAssocID="{EFD8996C-6222-454C-ABDB-C5E2E97C4E91}" presName="parentLeftMargin" presStyleLbl="node1" presStyleIdx="0" presStyleCnt="2"/>
      <dgm:spPr/>
    </dgm:pt>
    <dgm:pt modelId="{525F4A30-A0C1-4A1E-B358-F73A2FF696FA}" type="pres">
      <dgm:prSet presAssocID="{EFD8996C-6222-454C-ABDB-C5E2E97C4E91}" presName="parentText" presStyleLbl="node1" presStyleIdx="0" presStyleCnt="2">
        <dgm:presLayoutVars>
          <dgm:chMax val="0"/>
          <dgm:bulletEnabled val="1"/>
        </dgm:presLayoutVars>
      </dgm:prSet>
      <dgm:spPr/>
    </dgm:pt>
    <dgm:pt modelId="{70AA5DF2-3EE4-452C-96D5-875113AEBE9A}" type="pres">
      <dgm:prSet presAssocID="{EFD8996C-6222-454C-ABDB-C5E2E97C4E91}" presName="negativeSpace" presStyleCnt="0"/>
      <dgm:spPr/>
    </dgm:pt>
    <dgm:pt modelId="{298E2E8A-559F-4863-9943-64E277B1042A}" type="pres">
      <dgm:prSet presAssocID="{EFD8996C-6222-454C-ABDB-C5E2E97C4E91}" presName="childText" presStyleLbl="conFgAcc1" presStyleIdx="0" presStyleCnt="2" custLinFactNeighborY="-15664">
        <dgm:presLayoutVars>
          <dgm:bulletEnabled val="1"/>
        </dgm:presLayoutVars>
      </dgm:prSet>
      <dgm:spPr/>
    </dgm:pt>
    <dgm:pt modelId="{9920DA8E-1A31-4525-A365-3F562EDBD1D1}" type="pres">
      <dgm:prSet presAssocID="{0FD1490B-24A0-444E-A7BE-923157C99B45}" presName="spaceBetweenRectangles" presStyleCnt="0"/>
      <dgm:spPr/>
    </dgm:pt>
    <dgm:pt modelId="{B09C08B5-E2F2-4658-8DD7-AC55D9195B12}" type="pres">
      <dgm:prSet presAssocID="{71591186-199C-44F7-A788-E011989644E6}" presName="parentLin" presStyleCnt="0"/>
      <dgm:spPr/>
    </dgm:pt>
    <dgm:pt modelId="{EF540E50-054D-4C7C-9358-997AED283DF2}" type="pres">
      <dgm:prSet presAssocID="{71591186-199C-44F7-A788-E011989644E6}" presName="parentLeftMargin" presStyleLbl="node1" presStyleIdx="0" presStyleCnt="2"/>
      <dgm:spPr/>
    </dgm:pt>
    <dgm:pt modelId="{135AE625-0F05-4CA3-BC22-CB4B9521119A}" type="pres">
      <dgm:prSet presAssocID="{71591186-199C-44F7-A788-E011989644E6}" presName="parentText" presStyleLbl="node1" presStyleIdx="1" presStyleCnt="2">
        <dgm:presLayoutVars>
          <dgm:chMax val="0"/>
          <dgm:bulletEnabled val="1"/>
        </dgm:presLayoutVars>
      </dgm:prSet>
      <dgm:spPr/>
    </dgm:pt>
    <dgm:pt modelId="{947D49BA-9332-4AF2-B66F-C5FE9F5CB66B}" type="pres">
      <dgm:prSet presAssocID="{71591186-199C-44F7-A788-E011989644E6}" presName="negativeSpace" presStyleCnt="0"/>
      <dgm:spPr/>
    </dgm:pt>
    <dgm:pt modelId="{660F5A78-7852-48DC-BF5B-0A2BA2FB0F2E}" type="pres">
      <dgm:prSet presAssocID="{71591186-199C-44F7-A788-E011989644E6}" presName="childText" presStyleLbl="conFgAcc1" presStyleIdx="1" presStyleCnt="2" custScaleY="134284">
        <dgm:presLayoutVars>
          <dgm:bulletEnabled val="1"/>
        </dgm:presLayoutVars>
      </dgm:prSet>
      <dgm:spPr/>
    </dgm:pt>
  </dgm:ptLst>
  <dgm:cxnLst>
    <dgm:cxn modelId="{5FEB3301-C904-4DCF-93A4-F57C0334E7C9}" type="presOf" srcId="{EFD8996C-6222-454C-ABDB-C5E2E97C4E91}" destId="{830A984B-504E-43E5-9886-D17F1EFCD673}" srcOrd="0" destOrd="0" presId="urn:microsoft.com/office/officeart/2005/8/layout/list1"/>
    <dgm:cxn modelId="{56667C13-BC9D-4615-92AF-AE77605F1F73}" type="presOf" srcId="{0698BD58-F6B7-4143-ACA0-8594FCE6E87A}" destId="{660F5A78-7852-48DC-BF5B-0A2BA2FB0F2E}" srcOrd="0" destOrd="0" presId="urn:microsoft.com/office/officeart/2005/8/layout/list1"/>
    <dgm:cxn modelId="{622DA636-CA02-4FF6-969A-04DE3E22ED9D}" type="presOf" srcId="{73B096DB-6AFD-4AB2-A33B-F2695685C93A}" destId="{D3287442-BD18-4562-8582-9B91F30D36A6}" srcOrd="0" destOrd="0" presId="urn:microsoft.com/office/officeart/2005/8/layout/list1"/>
    <dgm:cxn modelId="{DA4B8A44-007D-439B-A410-97A8F9EFF381}" type="presOf" srcId="{7A8628C4-9AE8-42C2-B4E9-49AED3AAC050}" destId="{660F5A78-7852-48DC-BF5B-0A2BA2FB0F2E}" srcOrd="0" destOrd="1" presId="urn:microsoft.com/office/officeart/2005/8/layout/list1"/>
    <dgm:cxn modelId="{25509170-B8E9-4DB7-8619-77EDFB5F9958}" type="presOf" srcId="{71591186-199C-44F7-A788-E011989644E6}" destId="{EF540E50-054D-4C7C-9358-997AED283DF2}" srcOrd="0" destOrd="0" presId="urn:microsoft.com/office/officeart/2005/8/layout/list1"/>
    <dgm:cxn modelId="{E5564E51-D206-419B-B44E-E4A0C1802CF9}" type="presOf" srcId="{F54CE877-3022-4F79-AAD8-AB016E057FC0}" destId="{660F5A78-7852-48DC-BF5B-0A2BA2FB0F2E}" srcOrd="0" destOrd="2" presId="urn:microsoft.com/office/officeart/2005/8/layout/list1"/>
    <dgm:cxn modelId="{65491484-6B85-476F-B272-920A5B5832EA}" srcId="{71591186-199C-44F7-A788-E011989644E6}" destId="{F54CE877-3022-4F79-AAD8-AB016E057FC0}" srcOrd="2" destOrd="0" parTransId="{173F8C34-FEC8-4218-AEA6-F3C89B77A5E4}" sibTransId="{71C63289-068A-4EE3-AEE7-6392B3495794}"/>
    <dgm:cxn modelId="{779784C1-FC1B-42C6-8B59-B3CCAF39A743}" srcId="{73B096DB-6AFD-4AB2-A33B-F2695685C93A}" destId="{71591186-199C-44F7-A788-E011989644E6}" srcOrd="1" destOrd="0" parTransId="{A532268A-1C03-4598-91C5-72363F9756E7}" sibTransId="{66DC080D-876F-41B5-941D-4C7F014F0244}"/>
    <dgm:cxn modelId="{C9D0C1F2-3089-4237-BF26-049612D00850}" srcId="{71591186-199C-44F7-A788-E011989644E6}" destId="{0698BD58-F6B7-4143-ACA0-8594FCE6E87A}" srcOrd="0" destOrd="0" parTransId="{759E8647-29FE-44C5-B319-800388144E73}" sibTransId="{82CD6A44-2171-4B94-8CDA-9D0779E5A5DC}"/>
    <dgm:cxn modelId="{3E9B03F5-3972-423C-BDE1-5A5E22AF5E3B}" type="presOf" srcId="{71591186-199C-44F7-A788-E011989644E6}" destId="{135AE625-0F05-4CA3-BC22-CB4B9521119A}" srcOrd="1" destOrd="0" presId="urn:microsoft.com/office/officeart/2005/8/layout/list1"/>
    <dgm:cxn modelId="{75022CF9-15D7-4799-9D6C-714709B4828E}" srcId="{73B096DB-6AFD-4AB2-A33B-F2695685C93A}" destId="{EFD8996C-6222-454C-ABDB-C5E2E97C4E91}" srcOrd="0" destOrd="0" parTransId="{2E276769-412B-41CE-9FB5-C4C45A9437C7}" sibTransId="{0FD1490B-24A0-444E-A7BE-923157C99B45}"/>
    <dgm:cxn modelId="{167D18FB-6438-4BA4-804D-CFEEBA6EA8B3}" srcId="{71591186-199C-44F7-A788-E011989644E6}" destId="{7A8628C4-9AE8-42C2-B4E9-49AED3AAC050}" srcOrd="1" destOrd="0" parTransId="{5C15963F-88D6-4757-90D2-4F1DBBE4FDB7}" sibTransId="{A6AC664F-E77B-41EB-AA80-9AC2E3A33C45}"/>
    <dgm:cxn modelId="{1B8FCDFD-D42C-4DAD-9065-5782714C406D}" type="presOf" srcId="{EFD8996C-6222-454C-ABDB-C5E2E97C4E91}" destId="{525F4A30-A0C1-4A1E-B358-F73A2FF696FA}" srcOrd="1" destOrd="0" presId="urn:microsoft.com/office/officeart/2005/8/layout/list1"/>
    <dgm:cxn modelId="{20273653-F087-4D79-BEE6-C1286EDAF778}" type="presParOf" srcId="{D3287442-BD18-4562-8582-9B91F30D36A6}" destId="{F2BD81A0-3E3A-44A7-8CB7-27C344B3094C}" srcOrd="0" destOrd="0" presId="urn:microsoft.com/office/officeart/2005/8/layout/list1"/>
    <dgm:cxn modelId="{20CA252C-A1A9-453D-8F5F-351C19E3DDD9}" type="presParOf" srcId="{F2BD81A0-3E3A-44A7-8CB7-27C344B3094C}" destId="{830A984B-504E-43E5-9886-D17F1EFCD673}" srcOrd="0" destOrd="0" presId="urn:microsoft.com/office/officeart/2005/8/layout/list1"/>
    <dgm:cxn modelId="{CCEDE6E6-9285-482D-A40F-6A4D6754DB20}" type="presParOf" srcId="{F2BD81A0-3E3A-44A7-8CB7-27C344B3094C}" destId="{525F4A30-A0C1-4A1E-B358-F73A2FF696FA}" srcOrd="1" destOrd="0" presId="urn:microsoft.com/office/officeart/2005/8/layout/list1"/>
    <dgm:cxn modelId="{DB3D1482-06D8-4CFD-8543-F2372072F7F1}" type="presParOf" srcId="{D3287442-BD18-4562-8582-9B91F30D36A6}" destId="{70AA5DF2-3EE4-452C-96D5-875113AEBE9A}" srcOrd="1" destOrd="0" presId="urn:microsoft.com/office/officeart/2005/8/layout/list1"/>
    <dgm:cxn modelId="{40D9BB2F-55E5-4CA2-A94D-ECECDA8171FC}" type="presParOf" srcId="{D3287442-BD18-4562-8582-9B91F30D36A6}" destId="{298E2E8A-559F-4863-9943-64E277B1042A}" srcOrd="2" destOrd="0" presId="urn:microsoft.com/office/officeart/2005/8/layout/list1"/>
    <dgm:cxn modelId="{020A48B3-55D6-4146-8362-67539795D06A}" type="presParOf" srcId="{D3287442-BD18-4562-8582-9B91F30D36A6}" destId="{9920DA8E-1A31-4525-A365-3F562EDBD1D1}" srcOrd="3" destOrd="0" presId="urn:microsoft.com/office/officeart/2005/8/layout/list1"/>
    <dgm:cxn modelId="{2D88E600-5126-455E-B386-D75E280648C5}" type="presParOf" srcId="{D3287442-BD18-4562-8582-9B91F30D36A6}" destId="{B09C08B5-E2F2-4658-8DD7-AC55D9195B12}" srcOrd="4" destOrd="0" presId="urn:microsoft.com/office/officeart/2005/8/layout/list1"/>
    <dgm:cxn modelId="{CB4582B5-9B61-4AD7-B5AE-C00A837F40FC}" type="presParOf" srcId="{B09C08B5-E2F2-4658-8DD7-AC55D9195B12}" destId="{EF540E50-054D-4C7C-9358-997AED283DF2}" srcOrd="0" destOrd="0" presId="urn:microsoft.com/office/officeart/2005/8/layout/list1"/>
    <dgm:cxn modelId="{732F8B87-D3A1-463D-909A-2FCFFEF4F9F6}" type="presParOf" srcId="{B09C08B5-E2F2-4658-8DD7-AC55D9195B12}" destId="{135AE625-0F05-4CA3-BC22-CB4B9521119A}" srcOrd="1" destOrd="0" presId="urn:microsoft.com/office/officeart/2005/8/layout/list1"/>
    <dgm:cxn modelId="{ED0A7C2C-CFB9-4487-8F6B-03803F9A69FB}" type="presParOf" srcId="{D3287442-BD18-4562-8582-9B91F30D36A6}" destId="{947D49BA-9332-4AF2-B66F-C5FE9F5CB66B}" srcOrd="5" destOrd="0" presId="urn:microsoft.com/office/officeart/2005/8/layout/list1"/>
    <dgm:cxn modelId="{179A33EF-4CAB-4496-BDD0-F94234298919}" type="presParOf" srcId="{D3287442-BD18-4562-8582-9B91F30D36A6}" destId="{660F5A78-7852-48DC-BF5B-0A2BA2FB0F2E}"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E2E8A-559F-4863-9943-64E277B1042A}">
      <dsp:nvSpPr>
        <dsp:cNvPr id="0" name=""/>
        <dsp:cNvSpPr/>
      </dsp:nvSpPr>
      <dsp:spPr>
        <a:xfrm>
          <a:off x="0" y="503354"/>
          <a:ext cx="6754517"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5F4A30-A0C1-4A1E-B358-F73A2FF696FA}">
      <dsp:nvSpPr>
        <dsp:cNvPr id="0" name=""/>
        <dsp:cNvSpPr/>
      </dsp:nvSpPr>
      <dsp:spPr>
        <a:xfrm>
          <a:off x="337725" y="222914"/>
          <a:ext cx="4728161"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8713" tIns="0" rIns="178713" bIns="0" numCol="1" spcCol="1270" anchor="ctr" anchorCtr="0">
          <a:noAutofit/>
        </a:bodyPr>
        <a:lstStyle/>
        <a:p>
          <a:pPr marL="0" lvl="0" indent="0" algn="l" defTabSz="844550">
            <a:lnSpc>
              <a:spcPct val="90000"/>
            </a:lnSpc>
            <a:spcBef>
              <a:spcPct val="0"/>
            </a:spcBef>
            <a:spcAft>
              <a:spcPct val="35000"/>
            </a:spcAft>
            <a:buNone/>
          </a:pPr>
          <a:r>
            <a:rPr lang="en-US" sz="1900" b="1" i="0" kern="1200" baseline="0"/>
            <a:t>POURQUOI?</a:t>
          </a:r>
          <a:endParaRPr lang="en-US" sz="1900" kern="1200"/>
        </a:p>
      </dsp:txBody>
      <dsp:txXfrm>
        <a:off x="365105" y="250294"/>
        <a:ext cx="4673401" cy="506120"/>
      </dsp:txXfrm>
    </dsp:sp>
    <dsp:sp modelId="{660F5A78-7852-48DC-BF5B-0A2BA2FB0F2E}">
      <dsp:nvSpPr>
        <dsp:cNvPr id="0" name=""/>
        <dsp:cNvSpPr/>
      </dsp:nvSpPr>
      <dsp:spPr>
        <a:xfrm>
          <a:off x="0" y="1365194"/>
          <a:ext cx="6754517" cy="19750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24226" tIns="395732" rIns="524226" bIns="135128" numCol="1" spcCol="1270" anchor="t" anchorCtr="0">
          <a:noAutofit/>
        </a:bodyPr>
        <a:lstStyle/>
        <a:p>
          <a:pPr marL="171450" lvl="1" indent="-171450" algn="l" defTabSz="844550">
            <a:lnSpc>
              <a:spcPct val="90000"/>
            </a:lnSpc>
            <a:spcBef>
              <a:spcPct val="0"/>
            </a:spcBef>
            <a:spcAft>
              <a:spcPct val="15000"/>
            </a:spcAft>
            <a:buChar char="•"/>
          </a:pPr>
          <a:r>
            <a:rPr lang="fr-FR" sz="1900" b="1" i="0" kern="1200" baseline="0" dirty="0"/>
            <a:t>l'un est bien connu l'autre pas</a:t>
          </a:r>
          <a:endParaRPr lang="en-US" sz="1900" kern="1200" dirty="0"/>
        </a:p>
        <a:p>
          <a:pPr marL="342900" lvl="2" indent="-171450" algn="l" defTabSz="844550">
            <a:lnSpc>
              <a:spcPct val="90000"/>
            </a:lnSpc>
            <a:spcBef>
              <a:spcPct val="0"/>
            </a:spcBef>
            <a:spcAft>
              <a:spcPct val="15000"/>
            </a:spcAft>
            <a:buChar char="•"/>
          </a:pPr>
          <a:r>
            <a:rPr lang="en-US" sz="1900" b="0" i="0" kern="1200"/>
            <a:t>Les deux sont</a:t>
          </a:r>
          <a:r>
            <a:rPr lang="en-US" sz="1900" b="0" i="0" kern="1200" baseline="0"/>
            <a:t> OpenSource !</a:t>
          </a:r>
          <a:endParaRPr lang="en-US" sz="1900" kern="1200"/>
        </a:p>
        <a:p>
          <a:pPr marL="342900" lvl="2" indent="-171450" algn="l" defTabSz="844550">
            <a:lnSpc>
              <a:spcPct val="90000"/>
            </a:lnSpc>
            <a:spcBef>
              <a:spcPct val="0"/>
            </a:spcBef>
            <a:spcAft>
              <a:spcPct val="15000"/>
            </a:spcAft>
            <a:buChar char="•"/>
          </a:pPr>
          <a:r>
            <a:rPr lang="fr-FR" sz="1900" b="0" i="0" kern="1200" baseline="0"/>
            <a:t>Des concepts similaires, exécutés différemment</a:t>
          </a:r>
          <a:endParaRPr lang="en-US" sz="1900" kern="1200"/>
        </a:p>
        <a:p>
          <a:pPr marL="342900" lvl="2" indent="-171450" algn="l" defTabSz="844550">
            <a:lnSpc>
              <a:spcPct val="90000"/>
            </a:lnSpc>
            <a:spcBef>
              <a:spcPct val="0"/>
            </a:spcBef>
            <a:spcAft>
              <a:spcPct val="15000"/>
            </a:spcAft>
            <a:buChar char="•"/>
          </a:pPr>
          <a:r>
            <a:rPr lang="fr-FR" sz="1900" b="0" i="0" kern="1200" baseline="0"/>
            <a:t>Les deux faciles à utiliser! (Jenkins est plus facile)</a:t>
          </a:r>
          <a:endParaRPr lang="en-US" sz="1900" kern="1200"/>
        </a:p>
        <a:p>
          <a:pPr marL="342900" lvl="2" indent="-171450" algn="l" defTabSz="844550">
            <a:lnSpc>
              <a:spcPct val="90000"/>
            </a:lnSpc>
            <a:spcBef>
              <a:spcPct val="0"/>
            </a:spcBef>
            <a:spcAft>
              <a:spcPct val="15000"/>
            </a:spcAft>
            <a:buChar char="•"/>
          </a:pPr>
          <a:r>
            <a:rPr lang="fr-FR" sz="1900" b="0" i="0" kern="1200"/>
            <a:t>Ils sont amusants à utiliser! (surtout Buildbot)</a:t>
          </a:r>
          <a:endParaRPr lang="en-US" sz="1900" kern="1200"/>
        </a:p>
      </dsp:txBody>
      <dsp:txXfrm>
        <a:off x="0" y="1365194"/>
        <a:ext cx="6754517" cy="1975050"/>
      </dsp:txXfrm>
    </dsp:sp>
    <dsp:sp modelId="{135AE625-0F05-4CA3-BC22-CB4B9521119A}">
      <dsp:nvSpPr>
        <dsp:cNvPr id="0" name=""/>
        <dsp:cNvSpPr/>
      </dsp:nvSpPr>
      <dsp:spPr>
        <a:xfrm>
          <a:off x="337725" y="1084754"/>
          <a:ext cx="4728161"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8713" tIns="0" rIns="178713" bIns="0" numCol="1" spcCol="1270" anchor="ctr" anchorCtr="0">
          <a:noAutofit/>
        </a:bodyPr>
        <a:lstStyle/>
        <a:p>
          <a:pPr marL="0" lvl="0" indent="0" algn="l" defTabSz="844550">
            <a:lnSpc>
              <a:spcPct val="90000"/>
            </a:lnSpc>
            <a:spcBef>
              <a:spcPct val="0"/>
            </a:spcBef>
            <a:spcAft>
              <a:spcPct val="35000"/>
            </a:spcAft>
            <a:buNone/>
          </a:pPr>
          <a:r>
            <a:rPr lang="fr-FR" sz="1900" b="1" i="0" kern="1200" baseline="0"/>
            <a:t>Deux outils CI à "l'extrémité opposée du spectre". C'est à dire. </a:t>
          </a:r>
          <a:endParaRPr lang="en-US" sz="1900" kern="1200"/>
        </a:p>
      </dsp:txBody>
      <dsp:txXfrm>
        <a:off x="365105" y="1112134"/>
        <a:ext cx="467340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E2E8A-559F-4863-9943-64E277B1042A}">
      <dsp:nvSpPr>
        <dsp:cNvPr id="0" name=""/>
        <dsp:cNvSpPr/>
      </dsp:nvSpPr>
      <dsp:spPr>
        <a:xfrm>
          <a:off x="0" y="289829"/>
          <a:ext cx="4831030" cy="42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5F4A30-A0C1-4A1E-B358-F73A2FF696FA}">
      <dsp:nvSpPr>
        <dsp:cNvPr id="0" name=""/>
        <dsp:cNvSpPr/>
      </dsp:nvSpPr>
      <dsp:spPr>
        <a:xfrm>
          <a:off x="241551" y="38909"/>
          <a:ext cx="3381721"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821" tIns="0" rIns="127821" bIns="0" numCol="1" spcCol="1270" anchor="ctr" anchorCtr="0">
          <a:noAutofit/>
        </a:bodyPr>
        <a:lstStyle/>
        <a:p>
          <a:pPr marL="0" lvl="0" indent="0" algn="l" defTabSz="755650">
            <a:lnSpc>
              <a:spcPct val="90000"/>
            </a:lnSpc>
            <a:spcBef>
              <a:spcPct val="0"/>
            </a:spcBef>
            <a:spcAft>
              <a:spcPct val="35000"/>
            </a:spcAft>
            <a:buNone/>
          </a:pPr>
          <a:r>
            <a:rPr lang="en-US" sz="1700" b="1" i="0" kern="1200" baseline="0" dirty="0"/>
            <a:t>POURQUOI?</a:t>
          </a:r>
          <a:endParaRPr lang="en-US" sz="1700" kern="1200" dirty="0"/>
        </a:p>
      </dsp:txBody>
      <dsp:txXfrm>
        <a:off x="266049" y="63407"/>
        <a:ext cx="3332725" cy="452844"/>
      </dsp:txXfrm>
    </dsp:sp>
    <dsp:sp modelId="{660F5A78-7852-48DC-BF5B-0A2BA2FB0F2E}">
      <dsp:nvSpPr>
        <dsp:cNvPr id="0" name=""/>
        <dsp:cNvSpPr/>
      </dsp:nvSpPr>
      <dsp:spPr>
        <a:xfrm>
          <a:off x="0" y="1060949"/>
          <a:ext cx="4831030" cy="2463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74942" tIns="354076" rIns="374942" bIns="120904" numCol="1" spcCol="1270" anchor="t" anchorCtr="0">
          <a:noAutofit/>
        </a:bodyPr>
        <a:lstStyle/>
        <a:p>
          <a:pPr marL="171450" lvl="1" indent="-171450" algn="l" defTabSz="755650">
            <a:lnSpc>
              <a:spcPct val="90000"/>
            </a:lnSpc>
            <a:spcBef>
              <a:spcPct val="0"/>
            </a:spcBef>
            <a:spcAft>
              <a:spcPct val="15000"/>
            </a:spcAft>
            <a:buChar char="•"/>
          </a:pPr>
          <a:r>
            <a:rPr lang="fr-FR" sz="1700" kern="1200" dirty="0"/>
            <a:t>Payant si vous dépassez 200000/mois </a:t>
          </a:r>
          <a:endParaRPr lang="en-US" sz="1700" kern="1200" dirty="0"/>
        </a:p>
        <a:p>
          <a:pPr marL="171450" lvl="1" indent="-171450" algn="l" defTabSz="755650">
            <a:lnSpc>
              <a:spcPct val="90000"/>
            </a:lnSpc>
            <a:spcBef>
              <a:spcPct val="0"/>
            </a:spcBef>
            <a:spcAft>
              <a:spcPct val="15000"/>
            </a:spcAft>
            <a:buChar char="•"/>
          </a:pPr>
          <a:r>
            <a:rPr lang="fr-FR" sz="1700" b="0" i="0" kern="1200" dirty="0" err="1"/>
            <a:t>GitLab</a:t>
          </a:r>
          <a:r>
            <a:rPr lang="fr-FR" sz="1700" b="0" i="0" kern="1200" dirty="0"/>
            <a:t> CI ne nous oblige pas à installer un composant séparé</a:t>
          </a:r>
          <a:endParaRPr lang="en-US" sz="1700" kern="1200" dirty="0"/>
        </a:p>
        <a:p>
          <a:pPr marL="171450" lvl="1" indent="-171450" algn="l" defTabSz="755650">
            <a:lnSpc>
              <a:spcPct val="90000"/>
            </a:lnSpc>
            <a:spcBef>
              <a:spcPct val="0"/>
            </a:spcBef>
            <a:spcAft>
              <a:spcPct val="15000"/>
            </a:spcAft>
            <a:buChar char="•"/>
          </a:pPr>
          <a:r>
            <a:rPr lang="fr-FR" sz="1700" b="0" i="0" kern="1200" dirty="0"/>
            <a:t>utiliser docker/autres images pour effectuer une tâche donnée (signifie que vous pouvez créer votre code) </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endParaRPr lang="en-US" sz="1700" kern="1200" dirty="0"/>
        </a:p>
      </dsp:txBody>
      <dsp:txXfrm>
        <a:off x="0" y="1060949"/>
        <a:ext cx="4831030" cy="2463300"/>
      </dsp:txXfrm>
    </dsp:sp>
    <dsp:sp modelId="{135AE625-0F05-4CA3-BC22-CB4B9521119A}">
      <dsp:nvSpPr>
        <dsp:cNvPr id="0" name=""/>
        <dsp:cNvSpPr/>
      </dsp:nvSpPr>
      <dsp:spPr>
        <a:xfrm>
          <a:off x="241551" y="810029"/>
          <a:ext cx="3381721"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821" tIns="0" rIns="127821" bIns="0" numCol="1" spcCol="1270" anchor="ctr" anchorCtr="0">
          <a:noAutofit/>
        </a:bodyPr>
        <a:lstStyle/>
        <a:p>
          <a:pPr marL="0" lvl="0" indent="0" algn="l" defTabSz="755650">
            <a:lnSpc>
              <a:spcPct val="90000"/>
            </a:lnSpc>
            <a:spcBef>
              <a:spcPct val="0"/>
            </a:spcBef>
            <a:spcAft>
              <a:spcPct val="35000"/>
            </a:spcAft>
            <a:buNone/>
          </a:pPr>
          <a:r>
            <a:rPr lang="en-US" sz="1700" kern="1200" dirty="0"/>
            <a:t>Gitlab ci</a:t>
          </a:r>
        </a:p>
      </dsp:txBody>
      <dsp:txXfrm>
        <a:off x="266049" y="834527"/>
        <a:ext cx="3332725"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E2E8A-559F-4863-9943-64E277B1042A}">
      <dsp:nvSpPr>
        <dsp:cNvPr id="0" name=""/>
        <dsp:cNvSpPr/>
      </dsp:nvSpPr>
      <dsp:spPr>
        <a:xfrm>
          <a:off x="0" y="360476"/>
          <a:ext cx="5934224" cy="42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5F4A30-A0C1-4A1E-B358-F73A2FF696FA}">
      <dsp:nvSpPr>
        <dsp:cNvPr id="0" name=""/>
        <dsp:cNvSpPr/>
      </dsp:nvSpPr>
      <dsp:spPr>
        <a:xfrm>
          <a:off x="296711" y="123935"/>
          <a:ext cx="4153956"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7010" tIns="0" rIns="157010" bIns="0" numCol="1" spcCol="1270" anchor="ctr" anchorCtr="0">
          <a:noAutofit/>
        </a:bodyPr>
        <a:lstStyle/>
        <a:p>
          <a:pPr marL="0" lvl="0" indent="0" algn="l" defTabSz="755650">
            <a:lnSpc>
              <a:spcPct val="90000"/>
            </a:lnSpc>
            <a:spcBef>
              <a:spcPct val="0"/>
            </a:spcBef>
            <a:spcAft>
              <a:spcPct val="35000"/>
            </a:spcAft>
            <a:buNone/>
          </a:pPr>
          <a:r>
            <a:rPr lang="en-US" sz="1700" b="1" i="0" kern="1200" baseline="0" dirty="0"/>
            <a:t>POURQUOI?</a:t>
          </a:r>
          <a:endParaRPr lang="en-US" sz="1700" kern="1200" dirty="0"/>
        </a:p>
      </dsp:txBody>
      <dsp:txXfrm>
        <a:off x="321209" y="148433"/>
        <a:ext cx="4104960" cy="452844"/>
      </dsp:txXfrm>
    </dsp:sp>
    <dsp:sp modelId="{660F5A78-7852-48DC-BF5B-0A2BA2FB0F2E}">
      <dsp:nvSpPr>
        <dsp:cNvPr id="0" name=""/>
        <dsp:cNvSpPr/>
      </dsp:nvSpPr>
      <dsp:spPr>
        <a:xfrm>
          <a:off x="0" y="1145975"/>
          <a:ext cx="5934224" cy="226513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60562" tIns="354076" rIns="460562" bIns="120904" numCol="1" spcCol="1270" anchor="t" anchorCtr="0">
          <a:noAutofit/>
        </a:bodyPr>
        <a:lstStyle/>
        <a:p>
          <a:pPr marL="171450" lvl="1" indent="-171450" algn="l" defTabSz="755650">
            <a:lnSpc>
              <a:spcPct val="90000"/>
            </a:lnSpc>
            <a:spcBef>
              <a:spcPct val="0"/>
            </a:spcBef>
            <a:spcAft>
              <a:spcPct val="15000"/>
            </a:spcAft>
            <a:buChar char="•"/>
          </a:pPr>
          <a:r>
            <a:rPr lang="fr-FR" sz="1700" kern="1200" dirty="0"/>
            <a:t>Gratuit</a:t>
          </a:r>
          <a:endParaRPr lang="en-US" sz="1700" kern="1200" dirty="0"/>
        </a:p>
        <a:p>
          <a:pPr marL="171450" lvl="1" indent="-171450" algn="l" defTabSz="755650">
            <a:lnSpc>
              <a:spcPct val="90000"/>
            </a:lnSpc>
            <a:spcBef>
              <a:spcPct val="0"/>
            </a:spcBef>
            <a:spcAft>
              <a:spcPct val="15000"/>
            </a:spcAft>
            <a:buChar char="•"/>
          </a:pPr>
          <a:r>
            <a:rPr lang="fr-FR" sz="1700" b="0" i="0" kern="1200" dirty="0"/>
            <a:t>installer le maître Jenkins et attacher des machines virtuelles en tant qu'esclave au maître</a:t>
          </a:r>
          <a:endParaRPr lang="en-US" sz="1700" kern="1200" dirty="0"/>
        </a:p>
        <a:p>
          <a:pPr marL="171450" lvl="1" indent="-171450" algn="l" defTabSz="755650">
            <a:lnSpc>
              <a:spcPct val="90000"/>
            </a:lnSpc>
            <a:spcBef>
              <a:spcPct val="0"/>
            </a:spcBef>
            <a:spcAft>
              <a:spcPct val="15000"/>
            </a:spcAft>
            <a:buChar char="•"/>
          </a:pPr>
          <a:r>
            <a:rPr lang="fr-FR" sz="1700" b="0" i="0" kern="1200" dirty="0"/>
            <a:t>nombreux plugins sont développés pour lui(n'a pas besoin d'écrire beaucoup de code)</a:t>
          </a:r>
          <a:endParaRPr lang="en-US" sz="1700" kern="1200" dirty="0"/>
        </a:p>
      </dsp:txBody>
      <dsp:txXfrm>
        <a:off x="0" y="1145975"/>
        <a:ext cx="5934224" cy="2265136"/>
      </dsp:txXfrm>
    </dsp:sp>
    <dsp:sp modelId="{135AE625-0F05-4CA3-BC22-CB4B9521119A}">
      <dsp:nvSpPr>
        <dsp:cNvPr id="0" name=""/>
        <dsp:cNvSpPr/>
      </dsp:nvSpPr>
      <dsp:spPr>
        <a:xfrm>
          <a:off x="296711" y="895055"/>
          <a:ext cx="4153956"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7010" tIns="0" rIns="157010" bIns="0" numCol="1" spcCol="1270" anchor="ctr" anchorCtr="0">
          <a:noAutofit/>
        </a:bodyPr>
        <a:lstStyle/>
        <a:p>
          <a:pPr marL="0" lvl="0" indent="0" algn="l" defTabSz="755650">
            <a:lnSpc>
              <a:spcPct val="90000"/>
            </a:lnSpc>
            <a:spcBef>
              <a:spcPct val="0"/>
            </a:spcBef>
            <a:spcAft>
              <a:spcPct val="35000"/>
            </a:spcAft>
            <a:buNone/>
          </a:pPr>
          <a:r>
            <a:rPr lang="en-US" sz="1700" kern="1200" dirty="0"/>
            <a:t>Jenkins</a:t>
          </a:r>
        </a:p>
      </dsp:txBody>
      <dsp:txXfrm>
        <a:off x="321209" y="919553"/>
        <a:ext cx="4104960"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0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Cliquez pour éditer le format du texte-titre</a:t>
            </a:r>
            <a:endParaRPr b="0" lang="en-US" sz="1800" spc="-1" strike="noStrike">
              <a:solidFill>
                <a:srgbClr val="000000"/>
              </a:solidFill>
              <a:latin typeface="Calibri"/>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Cliquez pour éditer le format du plan de texte</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niveau de plan</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Troisième niveau de plan</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Quatrième niveau de plan</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Cinquième niveau de plan</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Sixième niveau de plan</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Septième niveau de plan</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Cliquez pour éditer le format du texte-titre</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Cliquez pour éditer le format du plan de texte</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niveau de plan</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Troisième niveau de plan</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Quatrième niveau de plan</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Cliquez pour éditer le format du texte-titre</a:t>
            </a:r>
            <a:endParaRPr b="0" lang="en-US" sz="1800" spc="-1" strike="noStrike">
              <a:solidFill>
                <a:srgbClr val="000000"/>
              </a:solid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Cliquez pour éditer le format du plan de texte</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niveau de plan</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Troisième niveau de plan</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Quatrième niveau de plan</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body"/>
          </p:nvPr>
        </p:nvSpPr>
        <p:spPr>
          <a:xfrm>
            <a:off x="323640" y="339480"/>
            <a:ext cx="11572920" cy="723960"/>
          </a:xfrm>
          <a:prstGeom prst="rect">
            <a:avLst/>
          </a:prstGeom>
        </p:spPr>
        <p:txBody>
          <a:bodyPr lIns="90000" rIns="90000" tIns="45000" bIns="45000" anchor="ctr">
            <a:noAutofit/>
          </a:bodyPr>
          <a:p>
            <a:pPr algn="ctr">
              <a:lnSpc>
                <a:spcPct val="90000"/>
              </a:lnSpc>
              <a:spcBef>
                <a:spcPts val="1001"/>
              </a:spcBef>
            </a:pPr>
            <a:r>
              <a:rPr b="0" lang="en-US" sz="5400" spc="-1" strike="noStrike">
                <a:solidFill>
                  <a:srgbClr val="262626"/>
                </a:solidFill>
                <a:latin typeface="Arial"/>
                <a:ea typeface="Arial Unicode MS"/>
              </a:rPr>
              <a:t>BASIC LAYOUT</a:t>
            </a:r>
            <a:endParaRPr b="0" lang="en-US" sz="5400" spc="-1" strike="noStrike">
              <a:solidFill>
                <a:srgbClr val="000000"/>
              </a:solidFill>
              <a:latin typeface="Arial"/>
            </a:endParaRPr>
          </a:p>
        </p:txBody>
      </p:sp>
      <p:sp>
        <p:nvSpPr>
          <p:cNvPr id="115"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Cliquez pour éditer le format du texte-titre</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fr-FR" sz="4400" spc="-1" strike="noStrike">
                <a:solidFill>
                  <a:srgbClr val="000000"/>
                </a:solidFill>
                <a:latin typeface="Calibri Light"/>
              </a:rPr>
              <a:t>Modifiez le style du titre</a:t>
            </a:r>
            <a:endParaRPr b="0" lang="en-US" sz="4400" spc="-1" strike="noStrike">
              <a:solidFill>
                <a:srgbClr val="000000"/>
              </a:solidFill>
              <a:latin typeface="Calibri"/>
            </a:endParaRPr>
          </a:p>
        </p:txBody>
      </p:sp>
      <p:sp>
        <p:nvSpPr>
          <p:cNvPr id="153"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Cliquez pour modifier les styles du texte du masque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en-US" sz="1800" spc="-1" strike="noStrike">
              <a:solidFill>
                <a:srgbClr val="000000"/>
              </a:solidFill>
              <a:latin typeface="Calibri"/>
            </a:endParaRPr>
          </a:p>
        </p:txBody>
      </p:sp>
      <p:sp>
        <p:nvSpPr>
          <p:cNvPr id="15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7D603ECF-3BA7-42B5-851F-D5115A3964B7}" type="datetime">
              <a:rPr b="0" lang="fr-FR" sz="1200" spc="-1" strike="noStrike">
                <a:solidFill>
                  <a:srgbClr val="8b8b8b"/>
                </a:solidFill>
                <a:latin typeface="Calibri"/>
              </a:rPr>
              <a:t>04/02/2022</a:t>
            </a:fld>
            <a:endParaRPr b="0" lang="fr-FR" sz="1200" spc="-1" strike="noStrike">
              <a:latin typeface="Times New Roman"/>
            </a:endParaRPr>
          </a:p>
        </p:txBody>
      </p:sp>
      <p:sp>
        <p:nvSpPr>
          <p:cNvPr id="155" name="PlaceHolder 4"/>
          <p:cNvSpPr>
            <a:spLocks noGrp="1"/>
          </p:cNvSpPr>
          <p:nvPr>
            <p:ph type="ftr"/>
          </p:nvPr>
        </p:nvSpPr>
        <p:spPr>
          <a:xfrm>
            <a:off x="4038480" y="6356520"/>
            <a:ext cx="4114440" cy="364680"/>
          </a:xfrm>
          <a:prstGeom prst="rect">
            <a:avLst/>
          </a:prstGeom>
        </p:spPr>
        <p:txBody>
          <a:bodyPr anchor="ctr">
            <a:noAutofit/>
          </a:bodyPr>
          <a:p>
            <a:endParaRPr b="0" lang="fr-FR" sz="2400" spc="-1" strike="noStrike">
              <a:latin typeface="Times New Roman"/>
            </a:endParaRPr>
          </a:p>
        </p:txBody>
      </p:sp>
      <p:sp>
        <p:nvSpPr>
          <p:cNvPr id="15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63BA38F-1278-47BF-9451-7C4D37E0FA56}" type="slidenum">
              <a:rPr b="0" lang="fr-FR" sz="1200" spc="-1" strike="noStrike">
                <a:solidFill>
                  <a:srgbClr val="8b8b8b"/>
                </a:solidFill>
                <a:latin typeface="Calibri"/>
              </a:rPr>
              <a:t>&lt;numéro&gt;</a:t>
            </a:fld>
            <a:endParaRPr b="0" lang="fr-F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PlaceHolder 1"/>
          <p:cNvSpPr>
            <a:spLocks noGrp="1"/>
          </p:cNvSpPr>
          <p:nvPr>
            <p:ph type="body"/>
          </p:nvPr>
        </p:nvSpPr>
        <p:spPr>
          <a:xfrm>
            <a:off x="0" y="0"/>
            <a:ext cx="6818040" cy="6857640"/>
          </a:xfrm>
          <a:prstGeom prst="rect">
            <a:avLst/>
          </a:prstGeom>
        </p:spPr>
        <p:txBody>
          <a:bodyPr lIns="90000" rIns="90000" tIns="45000" bIns="45000" anchor="ctr">
            <a:noAutofit/>
          </a:bodyPr>
          <a:p>
            <a:pPr algn="ctr">
              <a:lnSpc>
                <a:spcPct val="100000"/>
              </a:lnSpc>
            </a:pPr>
            <a:r>
              <a:rPr b="0" lang="en-US" sz="1200" spc="-1" strike="noStrike">
                <a:solidFill>
                  <a:srgbClr val="404040"/>
                </a:solidFill>
                <a:latin typeface="Arial"/>
                <a:ea typeface="Arial Unicode MS"/>
              </a:rPr>
              <a:t>Your Picture Here </a:t>
            </a:r>
            <a:endParaRPr b="0" lang="en-US" sz="1200" spc="-1" strike="noStrike">
              <a:solidFill>
                <a:srgbClr val="000000"/>
              </a:solidFill>
              <a:latin typeface="Arial"/>
            </a:endParaRPr>
          </a:p>
        </p:txBody>
      </p:sp>
      <p:sp>
        <p:nvSpPr>
          <p:cNvPr id="194"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Cliquez pour éditer le format du texte-titre</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PlaceHolder 1"/>
          <p:cNvSpPr>
            <a:spLocks noGrp="1"/>
          </p:cNvSpPr>
          <p:nvPr>
            <p:ph type="body"/>
          </p:nvPr>
        </p:nvSpPr>
        <p:spPr>
          <a:xfrm>
            <a:off x="323640" y="339480"/>
            <a:ext cx="11572920" cy="723960"/>
          </a:xfrm>
          <a:prstGeom prst="rect">
            <a:avLst/>
          </a:prstGeom>
        </p:spPr>
        <p:txBody>
          <a:bodyPr lIns="90000" rIns="90000" tIns="45000" bIns="45000" anchor="ctr">
            <a:noAutofit/>
          </a:bodyPr>
          <a:p>
            <a:pPr algn="ctr">
              <a:lnSpc>
                <a:spcPct val="90000"/>
              </a:lnSpc>
              <a:spcBef>
                <a:spcPts val="1001"/>
              </a:spcBef>
            </a:pPr>
            <a:r>
              <a:rPr b="0" lang="en-US" sz="5400" spc="-1" strike="noStrike">
                <a:solidFill>
                  <a:srgbClr val="262626"/>
                </a:solidFill>
                <a:latin typeface="Arial"/>
                <a:ea typeface="Arial Unicode MS"/>
              </a:rPr>
              <a:t>Our Team LAYOUT</a:t>
            </a:r>
            <a:endParaRPr b="0" lang="en-US" sz="5400" spc="-1" strike="noStrike">
              <a:solidFill>
                <a:srgbClr val="000000"/>
              </a:solidFill>
              <a:latin typeface="Arial"/>
            </a:endParaRPr>
          </a:p>
        </p:txBody>
      </p:sp>
      <p:sp>
        <p:nvSpPr>
          <p:cNvPr id="232" name="PlaceHolder 2"/>
          <p:cNvSpPr>
            <a:spLocks noGrp="1"/>
          </p:cNvSpPr>
          <p:nvPr>
            <p:ph type="body"/>
          </p:nvPr>
        </p:nvSpPr>
        <p:spPr>
          <a:xfrm>
            <a:off x="7903800" y="2174400"/>
            <a:ext cx="1367640" cy="1367640"/>
          </a:xfrm>
          <a:prstGeom prst="rect">
            <a:avLst/>
          </a:prstGeom>
        </p:spPr>
        <p:txBody>
          <a:bodyPr lIns="90000" rIns="90000" tIns="45000" bIns="45000" anchor="ctr">
            <a:normAutofit/>
          </a:bodyPr>
          <a:p>
            <a:pPr algn="ctr">
              <a:lnSpc>
                <a:spcPct val="100000"/>
              </a:lnSpc>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233" name="PlaceHolder 3"/>
          <p:cNvSpPr>
            <a:spLocks noGrp="1"/>
          </p:cNvSpPr>
          <p:nvPr>
            <p:ph type="body"/>
          </p:nvPr>
        </p:nvSpPr>
        <p:spPr>
          <a:xfrm>
            <a:off x="7903800" y="4360320"/>
            <a:ext cx="1367640" cy="1367640"/>
          </a:xfrm>
          <a:prstGeom prst="rect">
            <a:avLst/>
          </a:prstGeom>
        </p:spPr>
        <p:txBody>
          <a:bodyPr lIns="90000" rIns="90000" tIns="45000" bIns="45000" anchor="ctr">
            <a:normAutofit/>
          </a:bodyPr>
          <a:p>
            <a:pPr algn="ctr">
              <a:lnSpc>
                <a:spcPct val="100000"/>
              </a:lnSpc>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234" name="PlaceHolder 4"/>
          <p:cNvSpPr>
            <a:spLocks noGrp="1"/>
          </p:cNvSpPr>
          <p:nvPr>
            <p:ph type="body"/>
          </p:nvPr>
        </p:nvSpPr>
        <p:spPr>
          <a:xfrm>
            <a:off x="2930040" y="2174400"/>
            <a:ext cx="1367640" cy="1367640"/>
          </a:xfrm>
          <a:prstGeom prst="rect">
            <a:avLst/>
          </a:prstGeom>
        </p:spPr>
        <p:txBody>
          <a:bodyPr lIns="90000" rIns="90000" tIns="45000" bIns="45000" anchor="ctr">
            <a:normAutofit/>
          </a:bodyPr>
          <a:p>
            <a:pPr algn="ctr">
              <a:lnSpc>
                <a:spcPct val="100000"/>
              </a:lnSpc>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235" name="PlaceHolder 5"/>
          <p:cNvSpPr>
            <a:spLocks noGrp="1"/>
          </p:cNvSpPr>
          <p:nvPr>
            <p:ph type="body"/>
          </p:nvPr>
        </p:nvSpPr>
        <p:spPr>
          <a:xfrm>
            <a:off x="2930040" y="4360320"/>
            <a:ext cx="1367640" cy="1367640"/>
          </a:xfrm>
          <a:prstGeom prst="rect">
            <a:avLst/>
          </a:prstGeom>
        </p:spPr>
        <p:txBody>
          <a:bodyPr lIns="90000" rIns="90000" tIns="45000" bIns="45000" anchor="ctr">
            <a:normAutofit/>
          </a:bodyPr>
          <a:p>
            <a:pPr algn="ctr">
              <a:lnSpc>
                <a:spcPct val="100000"/>
              </a:lnSpc>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236" name="PlaceHolder 6"/>
          <p:cNvSpPr>
            <a:spLocks noGrp="1"/>
          </p:cNvSpPr>
          <p:nvPr>
            <p:ph type="body"/>
          </p:nvPr>
        </p:nvSpPr>
        <p:spPr>
          <a:xfrm>
            <a:off x="5015160" y="2862720"/>
            <a:ext cx="2159640" cy="2159640"/>
          </a:xfrm>
          <a:prstGeom prst="rect">
            <a:avLst/>
          </a:prstGeom>
        </p:spPr>
        <p:txBody>
          <a:bodyPr lIns="90000" rIns="90000" tIns="45000" bIns="45000" anchor="ctr">
            <a:normAutofit/>
          </a:bodyPr>
          <a:p>
            <a:pPr algn="ctr">
              <a:lnSpc>
                <a:spcPct val="100000"/>
              </a:lnSpc>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237"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Cliquez pour éditer le format du texte-titre</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Cliquez pour éditer le format du texte-titre</a:t>
            </a:r>
            <a:endParaRPr b="0" lang="en-US" sz="1800" spc="-1" strike="noStrike">
              <a:solidFill>
                <a:srgbClr val="000000"/>
              </a:solidFill>
              <a:latin typeface="Arial"/>
            </a:endParaRPr>
          </a:p>
        </p:txBody>
      </p:sp>
      <p:sp>
        <p:nvSpPr>
          <p:cNvPr id="27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Cliquez pour éditer le format du plan de texte</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niveau de plan</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Troisième niveau de plan</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Quatrième niveau de plan</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85.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slideLayout" Target="../slideLayouts/slideLayout85.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85.xml"/>
</Relationships>
</file>

<file path=ppt/slides/_rels/slide2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jpeg"/><Relationship Id="rId3" Type="http://schemas.openxmlformats.org/officeDocument/2006/relationships/image" Target="../media/image33.jpeg"/><Relationship Id="rId4" Type="http://schemas.openxmlformats.org/officeDocument/2006/relationships/image" Target="../media/image34.png"/><Relationship Id="rId5" Type="http://schemas.openxmlformats.org/officeDocument/2006/relationships/image" Target="../media/image35.jpeg"/><Relationship Id="rId6" Type="http://schemas.openxmlformats.org/officeDocument/2006/relationships/slideLayout" Target="../slideLayouts/slideLayout8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slideLayout" Target="../slideLayouts/slideLayout85.xml"/>
</Relationships>
</file>

<file path=ppt/slides/_rels/slide29.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image" Target="../media/image38.png"/><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2" Type="http://schemas.openxmlformats.org/officeDocument/2006/relationships/image" Target="../media/image39.png"/><Relationship Id="rId13"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282600" y="4796640"/>
            <a:ext cx="7125120" cy="179712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fr-FR" sz="2800" spc="-1" strike="noStrike">
                <a:solidFill>
                  <a:srgbClr val="ffffff"/>
                </a:solidFill>
                <a:latin typeface="Helvetica Neue"/>
              </a:rPr>
              <a:t>Mise en place d’une plateforme Cloud PaaS OpenShift et automatisation du cycle de vie des services via l’approche CI/CD</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413280" y="2862000"/>
            <a:ext cx="5913000" cy="821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fr-FR" sz="4800" spc="-1" strike="noStrike">
                <a:solidFill>
                  <a:srgbClr val="ffffff"/>
                </a:solidFill>
                <a:latin typeface="Helvetica Neue"/>
                <a:ea typeface="Arial Unicode MS"/>
              </a:rPr>
              <a:t>OpenShift</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6589440" y="1588680"/>
            <a:ext cx="5318640" cy="4386600"/>
          </a:xfrm>
          <a:prstGeom prst="rect">
            <a:avLst/>
          </a:prstGeom>
          <a:noFill/>
          <a:ln>
            <a:noFill/>
          </a:ln>
        </p:spPr>
        <p:style>
          <a:lnRef idx="0"/>
          <a:fillRef idx="0"/>
          <a:effectRef idx="0"/>
          <a:fontRef idx="minor"/>
        </p:style>
        <p:txBody>
          <a:bodyPr lIns="47880" rIns="24120" tIns="0" bIns="0">
            <a:spAutoFit/>
          </a:bodyPr>
          <a:p>
            <a:pPr algn="ctr">
              <a:lnSpc>
                <a:spcPct val="100000"/>
              </a:lnSpc>
            </a:pPr>
            <a:r>
              <a:rPr b="0" lang="fr-FR" sz="3200" spc="-1" strike="noStrike">
                <a:solidFill>
                  <a:srgbClr val="050505"/>
                </a:solidFill>
                <a:latin typeface="Segoe UI Historic"/>
                <a:ea typeface="Arial Unicode MS"/>
              </a:rPr>
              <a:t>OpenShift est basé sur Kubernetes, Docker et des outils Devops définissant ainsi un PaaS, une Plateforme As A Service pour améliorer la création et le déploiement d'applications</a:t>
            </a:r>
            <a:endParaRPr b="0" lang="fr-FR" sz="3200" spc="-1" strike="noStrike">
              <a:latin typeface="Arial"/>
            </a:endParaRPr>
          </a:p>
        </p:txBody>
      </p:sp>
      <p:pic>
        <p:nvPicPr>
          <p:cNvPr id="416" name="Espace réservé pour une image  14" descr=""/>
          <p:cNvPicPr/>
          <p:nvPr/>
        </p:nvPicPr>
        <p:blipFill>
          <a:blip r:embed="rId1"/>
          <a:srcRect l="0" t="2925" r="0" b="2925"/>
          <a:stretch/>
        </p:blipFill>
        <p:spPr>
          <a:xfrm>
            <a:off x="0" y="0"/>
            <a:ext cx="6817680" cy="6857640"/>
          </a:xfrm>
          <a:prstGeom prst="rect">
            <a:avLst/>
          </a:prstGeom>
          <a:ln w="126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417" name="CustomShape 1"/>
          <p:cNvSpPr/>
          <p:nvPr/>
        </p:nvSpPr>
        <p:spPr>
          <a:xfrm>
            <a:off x="4109760" y="5616000"/>
            <a:ext cx="4970520" cy="460440"/>
          </a:xfrm>
          <a:prstGeom prst="rect">
            <a:avLst/>
          </a:prstGeom>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fr-FR" sz="3600" spc="-1" strike="noStrike">
                <a:solidFill>
                  <a:srgbClr val="ffffff"/>
                </a:solidFill>
                <a:latin typeface="Agency FB"/>
              </a:rPr>
              <a:t>STOCKAGE</a:t>
            </a:r>
            <a:endParaRPr b="0" lang="fr-FR" sz="3600" spc="-1" strike="noStrike">
              <a:latin typeface="Arial"/>
            </a:endParaRPr>
          </a:p>
        </p:txBody>
      </p:sp>
      <p:sp>
        <p:nvSpPr>
          <p:cNvPr id="418" name="CustomShape 2"/>
          <p:cNvSpPr/>
          <p:nvPr/>
        </p:nvSpPr>
        <p:spPr>
          <a:xfrm>
            <a:off x="4109760" y="6244560"/>
            <a:ext cx="4970520" cy="460440"/>
          </a:xfrm>
          <a:prstGeom prst="rect">
            <a:avLst/>
          </a:prstGeom>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fr-FR" sz="3600" spc="-1" strike="noStrike">
                <a:solidFill>
                  <a:srgbClr val="ffffff"/>
                </a:solidFill>
                <a:latin typeface="Agency FB"/>
              </a:rPr>
              <a:t>RESEAU</a:t>
            </a:r>
            <a:endParaRPr b="0" lang="fr-FR" sz="3600" spc="-1" strike="noStrike">
              <a:latin typeface="Arial"/>
            </a:endParaRPr>
          </a:p>
        </p:txBody>
      </p:sp>
      <p:sp>
        <p:nvSpPr>
          <p:cNvPr id="419" name="CustomShape 3"/>
          <p:cNvSpPr/>
          <p:nvPr/>
        </p:nvSpPr>
        <p:spPr>
          <a:xfrm>
            <a:off x="4109760" y="4987800"/>
            <a:ext cx="4970520" cy="460440"/>
          </a:xfrm>
          <a:prstGeom prst="rect">
            <a:avLst/>
          </a:prstGeom>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fr-FR" sz="3600" spc="-1" strike="noStrike">
                <a:solidFill>
                  <a:srgbClr val="ffffff"/>
                </a:solidFill>
                <a:latin typeface="Agency FB"/>
              </a:rPr>
              <a:t>SERVEUR</a:t>
            </a:r>
            <a:endParaRPr b="0" lang="fr-FR" sz="3600" spc="-1" strike="noStrike">
              <a:latin typeface="Arial"/>
            </a:endParaRPr>
          </a:p>
        </p:txBody>
      </p:sp>
      <p:sp>
        <p:nvSpPr>
          <p:cNvPr id="420" name="CustomShape 4"/>
          <p:cNvSpPr/>
          <p:nvPr/>
        </p:nvSpPr>
        <p:spPr>
          <a:xfrm>
            <a:off x="4109760" y="3102480"/>
            <a:ext cx="4970520" cy="460440"/>
          </a:xfrm>
          <a:prstGeom prst="rect">
            <a:avLst/>
          </a:prstGeom>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fr-FR" sz="3600" spc="-1" strike="noStrike">
                <a:solidFill>
                  <a:srgbClr val="ffffff"/>
                </a:solidFill>
                <a:latin typeface="Agency FB"/>
              </a:rPr>
              <a:t>RUNTIME</a:t>
            </a:r>
            <a:endParaRPr b="0" lang="fr-FR" sz="3600" spc="-1" strike="noStrike">
              <a:latin typeface="Arial"/>
            </a:endParaRPr>
          </a:p>
        </p:txBody>
      </p:sp>
      <p:sp>
        <p:nvSpPr>
          <p:cNvPr id="421" name="CustomShape 5"/>
          <p:cNvSpPr/>
          <p:nvPr/>
        </p:nvSpPr>
        <p:spPr>
          <a:xfrm>
            <a:off x="4109760" y="3731040"/>
            <a:ext cx="4970520" cy="460440"/>
          </a:xfrm>
          <a:prstGeom prst="rect">
            <a:avLst/>
          </a:prstGeom>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fr-FR" sz="3600" spc="-1" strike="noStrike">
                <a:solidFill>
                  <a:srgbClr val="ffffff"/>
                </a:solidFill>
                <a:latin typeface="Agency FB"/>
              </a:rPr>
              <a:t>MIDDLEWARE</a:t>
            </a:r>
            <a:endParaRPr b="0" lang="fr-FR" sz="3600" spc="-1" strike="noStrike">
              <a:latin typeface="Arial"/>
            </a:endParaRPr>
          </a:p>
        </p:txBody>
      </p:sp>
      <p:sp>
        <p:nvSpPr>
          <p:cNvPr id="422" name="CustomShape 6"/>
          <p:cNvSpPr/>
          <p:nvPr/>
        </p:nvSpPr>
        <p:spPr>
          <a:xfrm>
            <a:off x="4109760" y="4359240"/>
            <a:ext cx="4970520" cy="460440"/>
          </a:xfrm>
          <a:prstGeom prst="rect">
            <a:avLst/>
          </a:prstGeom>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fr-FR" sz="3600" spc="-1" strike="noStrike">
                <a:solidFill>
                  <a:srgbClr val="ffffff"/>
                </a:solidFill>
                <a:latin typeface="Agency FB"/>
              </a:rPr>
              <a:t>OS</a:t>
            </a:r>
            <a:endParaRPr b="0" lang="fr-FR" sz="3600" spc="-1" strike="noStrike">
              <a:latin typeface="Arial"/>
            </a:endParaRPr>
          </a:p>
        </p:txBody>
      </p:sp>
      <p:sp>
        <p:nvSpPr>
          <p:cNvPr id="423" name="CustomShape 7"/>
          <p:cNvSpPr/>
          <p:nvPr/>
        </p:nvSpPr>
        <p:spPr>
          <a:xfrm>
            <a:off x="4109760" y="2252160"/>
            <a:ext cx="4970520" cy="528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3600" spc="-1" strike="noStrike">
                <a:solidFill>
                  <a:srgbClr val="ffffff"/>
                </a:solidFill>
                <a:latin typeface="Agency FB"/>
              </a:rPr>
              <a:t>APPLICATION</a:t>
            </a:r>
            <a:endParaRPr b="0" lang="fr-FR" sz="3600" spc="-1" strike="noStrike">
              <a:latin typeface="Arial"/>
            </a:endParaRPr>
          </a:p>
        </p:txBody>
      </p:sp>
      <p:sp>
        <p:nvSpPr>
          <p:cNvPr id="424" name="CustomShape 8"/>
          <p:cNvSpPr/>
          <p:nvPr/>
        </p:nvSpPr>
        <p:spPr>
          <a:xfrm>
            <a:off x="3465720" y="200160"/>
            <a:ext cx="5948280" cy="862200"/>
          </a:xfrm>
          <a:prstGeom prst="ribbon2">
            <a:avLst>
              <a:gd name="adj1" fmla="val 16667"/>
              <a:gd name="adj2" fmla="val 73489"/>
            </a:avLst>
          </a:prstGeom>
          <a:noFill/>
          <a:ln>
            <a:solidFill>
              <a:srgbClr val="002060"/>
            </a:solidFill>
          </a:ln>
        </p:spPr>
        <p:style>
          <a:lnRef idx="2">
            <a:schemeClr val="accent1">
              <a:shade val="50000"/>
            </a:schemeClr>
          </a:lnRef>
          <a:fillRef idx="1">
            <a:schemeClr val="accent1"/>
          </a:fillRef>
          <a:effectRef idx="0">
            <a:schemeClr val="accent1"/>
          </a:effectRef>
          <a:fontRef idx="minor"/>
        </p:style>
      </p:sp>
      <p:sp>
        <p:nvSpPr>
          <p:cNvPr id="425" name="CustomShape 9"/>
          <p:cNvSpPr/>
          <p:nvPr/>
        </p:nvSpPr>
        <p:spPr>
          <a:xfrm>
            <a:off x="4852800" y="371880"/>
            <a:ext cx="317448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800" spc="-1" strike="noStrike">
                <a:solidFill>
                  <a:srgbClr val="000000"/>
                </a:solidFill>
                <a:latin typeface="Agency FB"/>
              </a:rPr>
              <a:t>PLATFORM AS A SERVICE</a:t>
            </a:r>
            <a:endParaRPr b="0" lang="fr-FR" sz="2800" spc="-1" strike="noStrike">
              <a:latin typeface="Arial"/>
            </a:endParaRPr>
          </a:p>
        </p:txBody>
      </p:sp>
      <p:sp>
        <p:nvSpPr>
          <p:cNvPr id="426" name="Line 10"/>
          <p:cNvSpPr/>
          <p:nvPr/>
        </p:nvSpPr>
        <p:spPr>
          <a:xfrm>
            <a:off x="376920" y="2959920"/>
            <a:ext cx="11814840" cy="0"/>
          </a:xfrm>
          <a:prstGeom prst="line">
            <a:avLst/>
          </a:prstGeom>
          <a:ln w="38160">
            <a:solidFill>
              <a:schemeClr val="accent1"/>
            </a:solidFill>
            <a:prstDash val="dash"/>
          </a:ln>
        </p:spPr>
        <p:style>
          <a:lnRef idx="1">
            <a:schemeClr val="accent1"/>
          </a:lnRef>
          <a:fillRef idx="0">
            <a:schemeClr val="accent1"/>
          </a:fillRef>
          <a:effectRef idx="0">
            <a:schemeClr val="accent1"/>
          </a:effectRef>
          <a:fontRef idx="minor"/>
        </p:style>
      </p:sp>
      <p:sp>
        <p:nvSpPr>
          <p:cNvPr id="427" name="CustomShape 11"/>
          <p:cNvSpPr/>
          <p:nvPr/>
        </p:nvSpPr>
        <p:spPr>
          <a:xfrm>
            <a:off x="512640" y="736560"/>
            <a:ext cx="2109600" cy="2044440"/>
          </a:xfrm>
          <a:prstGeom prst="ellipse">
            <a:avLst/>
          </a:prstGeom>
          <a:blipFill rotWithShape="0">
            <a:blip r:embed="rId1"/>
            <a:stretch>
              <a:fillRect/>
            </a:stretch>
          </a:blipFill>
          <a:ln cap="rnd" w="63360">
            <a:solidFill>
              <a:srgbClr val="333333"/>
            </a:solidFill>
            <a:round/>
          </a:ln>
          <a:effectLst>
            <a:outerShdw blurRad="38100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sp>
      <p:pic>
        <p:nvPicPr>
          <p:cNvPr id="428" name="Image 19" descr=""/>
          <p:cNvPicPr/>
          <p:nvPr/>
        </p:nvPicPr>
        <p:blipFill>
          <a:blip r:embed="rId2"/>
          <a:stretch/>
        </p:blipFill>
        <p:spPr>
          <a:xfrm>
            <a:off x="9816480" y="4820040"/>
            <a:ext cx="1740960" cy="1860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429" name="CustomShape 1"/>
          <p:cNvSpPr/>
          <p:nvPr/>
        </p:nvSpPr>
        <p:spPr>
          <a:xfrm>
            <a:off x="6256800" y="2689560"/>
            <a:ext cx="2306880" cy="264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224a90"/>
                </a:solidFill>
                <a:latin typeface="Arial"/>
                <a:ea typeface="Arial Unicode MS"/>
              </a:rPr>
              <a:t>10100110100100001010100111101110110110110101010000111001010110010101001110101000101010001011010110110110100010101110001010100010100010111010110001001101001101001000010101001111011101101101101010100001110010101100101010011101010001010100010110101101101101001</a:t>
            </a:r>
            <a:endParaRPr b="0" lang="fr-FR" sz="1400" spc="-1" strike="noStrike">
              <a:latin typeface="Arial"/>
            </a:endParaRPr>
          </a:p>
        </p:txBody>
      </p:sp>
      <p:sp>
        <p:nvSpPr>
          <p:cNvPr id="430" name="TextShape 2"/>
          <p:cNvSpPr txBox="1"/>
          <p:nvPr/>
        </p:nvSpPr>
        <p:spPr>
          <a:xfrm>
            <a:off x="323640" y="339480"/>
            <a:ext cx="11572920" cy="723960"/>
          </a:xfrm>
          <a:prstGeom prst="rect">
            <a:avLst/>
          </a:prstGeom>
          <a:noFill/>
          <a:ln>
            <a:noFill/>
          </a:ln>
        </p:spPr>
        <p:txBody>
          <a:bodyPr lIns="90000" rIns="90000" tIns="45000" bIns="45000" anchor="ctr">
            <a:noAutofit/>
          </a:bodyPr>
          <a:p>
            <a:pPr algn="ctr">
              <a:lnSpc>
                <a:spcPct val="90000"/>
              </a:lnSpc>
              <a:spcBef>
                <a:spcPts val="1001"/>
              </a:spcBef>
            </a:pPr>
            <a:r>
              <a:rPr b="0" lang="en-US" sz="5400" spc="-1" strike="noStrike">
                <a:solidFill>
                  <a:srgbClr val="262626"/>
                </a:solidFill>
                <a:latin typeface="Arial"/>
                <a:ea typeface="Arial Unicode MS"/>
              </a:rPr>
              <a:t>Avantage</a:t>
            </a:r>
            <a:endParaRPr b="0" lang="en-US" sz="5400" spc="-1" strike="noStrike">
              <a:solidFill>
                <a:srgbClr val="000000"/>
              </a:solidFill>
              <a:latin typeface="Arial"/>
            </a:endParaRPr>
          </a:p>
        </p:txBody>
      </p:sp>
      <p:grpSp>
        <p:nvGrpSpPr>
          <p:cNvPr id="431" name="Group 3"/>
          <p:cNvGrpSpPr/>
          <p:nvPr/>
        </p:nvGrpSpPr>
        <p:grpSpPr>
          <a:xfrm>
            <a:off x="5295600" y="1554120"/>
            <a:ext cx="6600600" cy="4467240"/>
            <a:chOff x="5295600" y="1554120"/>
            <a:chExt cx="6600600" cy="4467240"/>
          </a:xfrm>
        </p:grpSpPr>
        <p:sp>
          <p:nvSpPr>
            <p:cNvPr id="432" name="CustomShape 4"/>
            <p:cNvSpPr/>
            <p:nvPr/>
          </p:nvSpPr>
          <p:spPr>
            <a:xfrm flipH="1">
              <a:off x="5946840" y="5786280"/>
              <a:ext cx="5949000" cy="235080"/>
            </a:xfrm>
            <a:custGeom>
              <a:avLst/>
              <a:gdLst/>
              <a:ahLst/>
              <a:rect l="l" t="t" r="r" b="b"/>
              <a:pathLst>
                <a:path w="9211437" h="364426">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6"/>
            </a:solidFill>
            <a:ln w="9360">
              <a:noFill/>
            </a:ln>
          </p:spPr>
          <p:style>
            <a:lnRef idx="0"/>
            <a:fillRef idx="0"/>
            <a:effectRef idx="0"/>
            <a:fontRef idx="minor"/>
          </p:style>
        </p:sp>
        <p:sp>
          <p:nvSpPr>
            <p:cNvPr id="433" name="CustomShape 5"/>
            <p:cNvSpPr/>
            <p:nvPr/>
          </p:nvSpPr>
          <p:spPr>
            <a:xfrm flipH="1">
              <a:off x="7477560" y="2705040"/>
              <a:ext cx="3614760" cy="3240360"/>
            </a:xfrm>
            <a:custGeom>
              <a:avLst/>
              <a:gdLst/>
              <a:ahLst/>
              <a:rect l="l" t="t" r="r" b="b"/>
              <a:pathLst>
                <a:path w="5597304" h="5018012">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w="9360">
              <a:noFill/>
            </a:ln>
          </p:spPr>
          <p:style>
            <a:lnRef idx="0"/>
            <a:fillRef idx="0"/>
            <a:effectRef idx="0"/>
            <a:fontRef idx="minor"/>
          </p:style>
        </p:sp>
        <p:sp>
          <p:nvSpPr>
            <p:cNvPr id="434" name="CustomShape 6"/>
            <p:cNvSpPr/>
            <p:nvPr/>
          </p:nvSpPr>
          <p:spPr>
            <a:xfrm flipH="1">
              <a:off x="7467480" y="2811600"/>
              <a:ext cx="3602520" cy="3137400"/>
            </a:xfrm>
            <a:custGeom>
              <a:avLst/>
              <a:gdLst/>
              <a:ahLst/>
              <a:rect l="l" t="t" r="r" b="b"/>
              <a:pathLst>
                <a:path w="5578748" h="4858236">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chemeClr val="accent2">
                <a:lumMod val="20000"/>
                <a:lumOff val="80000"/>
              </a:schemeClr>
            </a:solidFill>
            <a:ln w="9360">
              <a:noFill/>
            </a:ln>
          </p:spPr>
          <p:style>
            <a:lnRef idx="0"/>
            <a:fillRef idx="0"/>
            <a:effectRef idx="0"/>
            <a:fontRef idx="minor"/>
          </p:style>
        </p:sp>
        <p:sp>
          <p:nvSpPr>
            <p:cNvPr id="435" name="CustomShape 7"/>
            <p:cNvSpPr/>
            <p:nvPr/>
          </p:nvSpPr>
          <p:spPr>
            <a:xfrm flipH="1">
              <a:off x="10150200" y="2742120"/>
              <a:ext cx="748080" cy="2849400"/>
            </a:xfrm>
            <a:custGeom>
              <a:avLst/>
              <a:gdLst/>
              <a:ahLst/>
              <a:rect l="l" t="t" r="r" b="b"/>
              <a:pathLst>
                <a:path w="1158619" h="441225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w="9360">
              <a:noFill/>
            </a:ln>
          </p:spPr>
          <p:style>
            <a:lnRef idx="0"/>
            <a:fillRef idx="0"/>
            <a:effectRef idx="0"/>
            <a:fontRef idx="minor"/>
          </p:style>
        </p:sp>
        <p:sp>
          <p:nvSpPr>
            <p:cNvPr id="436" name="CustomShape 8"/>
            <p:cNvSpPr/>
            <p:nvPr/>
          </p:nvSpPr>
          <p:spPr>
            <a:xfrm flipH="1">
              <a:off x="8278200" y="5498280"/>
              <a:ext cx="1703880" cy="96480"/>
            </a:xfrm>
            <a:custGeom>
              <a:avLst/>
              <a:gdLst/>
              <a:ahLst/>
              <a:rect l="l" t="t" r="r" b="b"/>
              <a:pathLst>
                <a:path w="2638615" h="149888">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w="9360">
              <a:noFill/>
            </a:ln>
          </p:spPr>
          <p:style>
            <a:lnRef idx="0"/>
            <a:fillRef idx="0"/>
            <a:effectRef idx="0"/>
            <a:fontRef idx="minor"/>
          </p:style>
        </p:sp>
        <p:sp>
          <p:nvSpPr>
            <p:cNvPr id="437" name="CustomShape 9"/>
            <p:cNvSpPr/>
            <p:nvPr/>
          </p:nvSpPr>
          <p:spPr>
            <a:xfrm flipH="1">
              <a:off x="7764480" y="5497920"/>
              <a:ext cx="380880" cy="96480"/>
            </a:xfrm>
            <a:custGeom>
              <a:avLst/>
              <a:gdLst/>
              <a:ahLst/>
              <a:rect l="l" t="t" r="r" b="b"/>
              <a:pathLst>
                <a:path w="590470" h="150198">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w="9360">
              <a:noFill/>
            </a:ln>
          </p:spPr>
          <p:style>
            <a:lnRef idx="0"/>
            <a:fillRef idx="0"/>
            <a:effectRef idx="0"/>
            <a:fontRef idx="minor"/>
          </p:style>
        </p:sp>
        <p:sp>
          <p:nvSpPr>
            <p:cNvPr id="438" name="CustomShape 10"/>
            <p:cNvSpPr/>
            <p:nvPr/>
          </p:nvSpPr>
          <p:spPr>
            <a:xfrm flipH="1" flipV="1" rot="2748000">
              <a:off x="9332640" y="2675160"/>
              <a:ext cx="1067760" cy="1646280"/>
            </a:xfrm>
            <a:custGeom>
              <a:avLst/>
              <a:gdLst/>
              <a:ahLst/>
              <a:rect l="l" t="t" r="r" b="b"/>
              <a:pathLst>
                <a:path w="1568591" h="2418945">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rgbClr val="020102"/>
            </a:solidFill>
            <a:ln w="9360">
              <a:noFill/>
            </a:ln>
          </p:spPr>
          <p:style>
            <a:lnRef idx="0"/>
            <a:fillRef idx="0"/>
            <a:effectRef idx="0"/>
            <a:fontRef idx="minor"/>
          </p:style>
        </p:sp>
        <p:grpSp>
          <p:nvGrpSpPr>
            <p:cNvPr id="439" name="Group 11"/>
            <p:cNvGrpSpPr/>
            <p:nvPr/>
          </p:nvGrpSpPr>
          <p:grpSpPr>
            <a:xfrm>
              <a:off x="5295600" y="1554120"/>
              <a:ext cx="4575960" cy="2269080"/>
              <a:chOff x="5295600" y="1554120"/>
              <a:chExt cx="4575960" cy="2269080"/>
            </a:xfrm>
          </p:grpSpPr>
          <p:sp>
            <p:nvSpPr>
              <p:cNvPr id="440" name="CustomShape 12"/>
              <p:cNvSpPr/>
              <p:nvPr/>
            </p:nvSpPr>
            <p:spPr>
              <a:xfrm flipH="1">
                <a:off x="5295240" y="1554120"/>
                <a:ext cx="4209480" cy="22680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tx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441" name="Group 13"/>
              <p:cNvGrpSpPr/>
              <p:nvPr/>
            </p:nvGrpSpPr>
            <p:grpSpPr>
              <a:xfrm>
                <a:off x="5300640" y="1563480"/>
                <a:ext cx="4570920" cy="2259720"/>
                <a:chOff x="5300640" y="1563480"/>
                <a:chExt cx="4570920" cy="2259720"/>
              </a:xfrm>
            </p:grpSpPr>
            <p:sp>
              <p:nvSpPr>
                <p:cNvPr id="442" name="CustomShape 14"/>
                <p:cNvSpPr/>
                <p:nvPr/>
              </p:nvSpPr>
              <p:spPr>
                <a:xfrm>
                  <a:off x="8434080" y="1983240"/>
                  <a:ext cx="352800" cy="326880"/>
                </a:xfrm>
                <a:custGeom>
                  <a:avLst/>
                  <a:gdLst/>
                  <a:ahLst/>
                  <a:rect l="l" t="t" r="r" b="b"/>
                  <a:pathLst>
                    <a:path w="522063" h="483750">
                      <a:moveTo>
                        <a:pt x="341960" y="480991"/>
                      </a:moveTo>
                      <a:cubicBezTo>
                        <a:pt x="395250" y="480848"/>
                        <a:pt x="448540" y="480943"/>
                        <a:pt x="501830" y="480895"/>
                      </a:cubicBezTo>
                      <a:cubicBezTo>
                        <a:pt x="521243" y="480848"/>
                        <a:pt x="522004" y="480134"/>
                        <a:pt x="522004" y="461102"/>
                      </a:cubicBezTo>
                      <a:cubicBezTo>
                        <a:pt x="522052" y="332207"/>
                        <a:pt x="522147" y="203311"/>
                        <a:pt x="521909" y="74369"/>
                      </a:cubicBezTo>
                      <a:cubicBezTo>
                        <a:pt x="521861" y="54385"/>
                        <a:pt x="518388" y="34449"/>
                        <a:pt x="519054" y="14370"/>
                      </a:cubicBezTo>
                      <a:cubicBezTo>
                        <a:pt x="519292" y="7376"/>
                        <a:pt x="515914" y="3855"/>
                        <a:pt x="508682" y="2713"/>
                      </a:cubicBezTo>
                      <a:cubicBezTo>
                        <a:pt x="486462" y="-808"/>
                        <a:pt x="464194" y="143"/>
                        <a:pt x="441879" y="334"/>
                      </a:cubicBezTo>
                      <a:cubicBezTo>
                        <a:pt x="434647" y="381"/>
                        <a:pt x="430031" y="4378"/>
                        <a:pt x="426844" y="10373"/>
                      </a:cubicBezTo>
                      <a:cubicBezTo>
                        <a:pt x="413902" y="35067"/>
                        <a:pt x="392490" y="43965"/>
                        <a:pt x="365798" y="43870"/>
                      </a:cubicBezTo>
                      <a:cubicBezTo>
                        <a:pt x="315696" y="43679"/>
                        <a:pt x="265594" y="43727"/>
                        <a:pt x="215492" y="43870"/>
                      </a:cubicBezTo>
                      <a:cubicBezTo>
                        <a:pt x="190464" y="43917"/>
                        <a:pt x="171242" y="34020"/>
                        <a:pt x="159727" y="11515"/>
                      </a:cubicBezTo>
                      <a:cubicBezTo>
                        <a:pt x="155350" y="2998"/>
                        <a:pt x="149402" y="-47"/>
                        <a:pt x="140220" y="1"/>
                      </a:cubicBezTo>
                      <a:cubicBezTo>
                        <a:pt x="100109" y="238"/>
                        <a:pt x="60046" y="1"/>
                        <a:pt x="19936" y="143"/>
                      </a:cubicBezTo>
                      <a:cubicBezTo>
                        <a:pt x="4282" y="191"/>
                        <a:pt x="2998" y="1618"/>
                        <a:pt x="2998" y="19128"/>
                      </a:cubicBezTo>
                      <a:cubicBezTo>
                        <a:pt x="2903" y="105201"/>
                        <a:pt x="3045" y="191321"/>
                        <a:pt x="2855" y="277394"/>
                      </a:cubicBezTo>
                      <a:cubicBezTo>
                        <a:pt x="2855" y="287196"/>
                        <a:pt x="4949" y="297425"/>
                        <a:pt x="0" y="306751"/>
                      </a:cubicBezTo>
                      <a:cubicBezTo>
                        <a:pt x="4710" y="302897"/>
                        <a:pt x="10515" y="303516"/>
                        <a:pt x="16082" y="303516"/>
                      </a:cubicBezTo>
                      <a:cubicBezTo>
                        <a:pt x="71656" y="303421"/>
                        <a:pt x="127277" y="303230"/>
                        <a:pt x="182851" y="303563"/>
                      </a:cubicBezTo>
                      <a:cubicBezTo>
                        <a:pt x="235904" y="303849"/>
                        <a:pt x="278345" y="324546"/>
                        <a:pt x="306846" y="370366"/>
                      </a:cubicBezTo>
                      <a:cubicBezTo>
                        <a:pt x="318598" y="389303"/>
                        <a:pt x="324688" y="410191"/>
                        <a:pt x="325260" y="432554"/>
                      </a:cubicBezTo>
                      <a:cubicBezTo>
                        <a:pt x="325592" y="444830"/>
                        <a:pt x="325402" y="457153"/>
                        <a:pt x="325260" y="469476"/>
                      </a:cubicBezTo>
                      <a:cubicBezTo>
                        <a:pt x="325212" y="474424"/>
                        <a:pt x="325355" y="479516"/>
                        <a:pt x="322309" y="483750"/>
                      </a:cubicBezTo>
                      <a:cubicBezTo>
                        <a:pt x="328210" y="479849"/>
                        <a:pt x="335299" y="480991"/>
                        <a:pt x="341960" y="480991"/>
                      </a:cubicBezTo>
                      <a:close/>
                      <a:moveTo>
                        <a:pt x="283056" y="302041"/>
                      </a:moveTo>
                      <a:cubicBezTo>
                        <a:pt x="217823" y="301946"/>
                        <a:pt x="165247" y="248608"/>
                        <a:pt x="165342" y="182614"/>
                      </a:cubicBezTo>
                      <a:cubicBezTo>
                        <a:pt x="165437" y="118047"/>
                        <a:pt x="218679" y="64805"/>
                        <a:pt x="283341" y="64472"/>
                      </a:cubicBezTo>
                      <a:cubicBezTo>
                        <a:pt x="348288" y="64186"/>
                        <a:pt x="402435" y="117905"/>
                        <a:pt x="402768" y="182900"/>
                      </a:cubicBezTo>
                      <a:cubicBezTo>
                        <a:pt x="403196" y="248751"/>
                        <a:pt x="349526" y="302136"/>
                        <a:pt x="283056" y="302041"/>
                      </a:cubicBezTo>
                      <a:close/>
                    </a:path>
                  </a:pathLst>
                </a:custGeom>
                <a:noFill/>
                <a:ln w="4680">
                  <a:noFill/>
                </a:ln>
              </p:spPr>
              <p:style>
                <a:lnRef idx="0"/>
                <a:fillRef idx="0"/>
                <a:effectRef idx="0"/>
                <a:fontRef idx="minor"/>
              </p:style>
            </p:sp>
            <p:sp>
              <p:nvSpPr>
                <p:cNvPr id="443" name="CustomShape 15"/>
                <p:cNvSpPr/>
                <p:nvPr/>
              </p:nvSpPr>
              <p:spPr>
                <a:xfrm>
                  <a:off x="8659080" y="2338200"/>
                  <a:ext cx="6840" cy="360"/>
                </a:xfrm>
                <a:custGeom>
                  <a:avLst/>
                  <a:gdLst/>
                  <a:ahLst/>
                  <a:rect l="l" t="t" r="r" b="b"/>
                  <a:pathLst>
                    <a:path w="10800" h="348">
                      <a:moveTo>
                        <a:pt x="10801" y="0"/>
                      </a:moveTo>
                      <a:cubicBezTo>
                        <a:pt x="7185" y="0"/>
                        <a:pt x="3616" y="48"/>
                        <a:pt x="0" y="48"/>
                      </a:cubicBezTo>
                      <a:cubicBezTo>
                        <a:pt x="3331" y="523"/>
                        <a:pt x="7042" y="381"/>
                        <a:pt x="10801" y="0"/>
                      </a:cubicBezTo>
                      <a:close/>
                    </a:path>
                  </a:pathLst>
                </a:custGeom>
                <a:noFill/>
                <a:ln w="4680">
                  <a:noFill/>
                </a:ln>
              </p:spPr>
              <p:style>
                <a:lnRef idx="0"/>
                <a:fillRef idx="0"/>
                <a:effectRef idx="0"/>
                <a:fontRef idx="minor"/>
              </p:style>
            </p:sp>
            <p:sp>
              <p:nvSpPr>
                <p:cNvPr id="444" name="CustomShape 16"/>
                <p:cNvSpPr/>
                <p:nvPr/>
              </p:nvSpPr>
              <p:spPr>
                <a:xfrm>
                  <a:off x="7115760" y="2933280"/>
                  <a:ext cx="7200" cy="360"/>
                </a:xfrm>
                <a:custGeom>
                  <a:avLst/>
                  <a:gdLst/>
                  <a:ahLst/>
                  <a:rect l="l" t="t" r="r" b="b"/>
                  <a:pathLst>
                    <a:path w="11419" h="869">
                      <a:moveTo>
                        <a:pt x="11419" y="856"/>
                      </a:moveTo>
                      <a:cubicBezTo>
                        <a:pt x="7613" y="619"/>
                        <a:pt x="3806" y="333"/>
                        <a:pt x="0" y="0"/>
                      </a:cubicBezTo>
                      <a:cubicBezTo>
                        <a:pt x="3759" y="856"/>
                        <a:pt x="7613" y="904"/>
                        <a:pt x="11419" y="856"/>
                      </a:cubicBezTo>
                      <a:close/>
                    </a:path>
                  </a:pathLst>
                </a:custGeom>
                <a:solidFill>
                  <a:srgbClr val="1d97c3"/>
                </a:solidFill>
                <a:ln w="4680">
                  <a:noFill/>
                </a:ln>
              </p:spPr>
              <p:style>
                <a:lnRef idx="0"/>
                <a:fillRef idx="0"/>
                <a:effectRef idx="0"/>
                <a:fontRef idx="minor"/>
              </p:style>
            </p:sp>
            <p:sp>
              <p:nvSpPr>
                <p:cNvPr id="445" name="CustomShape 17"/>
                <p:cNvSpPr/>
                <p:nvPr/>
              </p:nvSpPr>
              <p:spPr>
                <a:xfrm>
                  <a:off x="6211080" y="2032200"/>
                  <a:ext cx="2414520" cy="1429920"/>
                </a:xfrm>
                <a:custGeom>
                  <a:avLst/>
                  <a:gdLst/>
                  <a:ahLst/>
                  <a:rect l="l" t="t" r="r" b="b"/>
                  <a:pathLst>
                    <a:path w="3569051" h="2114090">
                      <a:moveTo>
                        <a:pt x="3560772" y="1611599"/>
                      </a:moveTo>
                      <a:cubicBezTo>
                        <a:pt x="3535840" y="1586287"/>
                        <a:pt x="3511003" y="1560974"/>
                        <a:pt x="3486690" y="1535090"/>
                      </a:cubicBezTo>
                      <a:cubicBezTo>
                        <a:pt x="3447674" y="1493648"/>
                        <a:pt x="3406945" y="1453871"/>
                        <a:pt x="3367834" y="1412523"/>
                      </a:cubicBezTo>
                      <a:cubicBezTo>
                        <a:pt x="3321824" y="1363944"/>
                        <a:pt x="3275005" y="1316125"/>
                        <a:pt x="3228757" y="1267879"/>
                      </a:cubicBezTo>
                      <a:cubicBezTo>
                        <a:pt x="3182128" y="1219252"/>
                        <a:pt x="3135261" y="1170862"/>
                        <a:pt x="3088632" y="1122283"/>
                      </a:cubicBezTo>
                      <a:cubicBezTo>
                        <a:pt x="3043574" y="1075321"/>
                        <a:pt x="2998372" y="1028502"/>
                        <a:pt x="2953314" y="981588"/>
                      </a:cubicBezTo>
                      <a:cubicBezTo>
                        <a:pt x="2906352" y="932675"/>
                        <a:pt x="2859200" y="883953"/>
                        <a:pt x="2812238" y="835040"/>
                      </a:cubicBezTo>
                      <a:cubicBezTo>
                        <a:pt x="2766513" y="787460"/>
                        <a:pt x="2720693" y="739975"/>
                        <a:pt x="2675016" y="692394"/>
                      </a:cubicBezTo>
                      <a:cubicBezTo>
                        <a:pt x="2627721" y="643148"/>
                        <a:pt x="2580284" y="594093"/>
                        <a:pt x="2532989" y="544847"/>
                      </a:cubicBezTo>
                      <a:cubicBezTo>
                        <a:pt x="2487882" y="497933"/>
                        <a:pt x="2443062" y="450781"/>
                        <a:pt x="2397575" y="404200"/>
                      </a:cubicBezTo>
                      <a:cubicBezTo>
                        <a:pt x="2357846" y="363519"/>
                        <a:pt x="2318830" y="322124"/>
                        <a:pt x="2279576" y="280967"/>
                      </a:cubicBezTo>
                      <a:cubicBezTo>
                        <a:pt x="2278053" y="279349"/>
                        <a:pt x="2277006" y="277255"/>
                        <a:pt x="2275722" y="275400"/>
                      </a:cubicBezTo>
                      <a:cubicBezTo>
                        <a:pt x="2258973" y="289769"/>
                        <a:pt x="2249362" y="308421"/>
                        <a:pt x="2242796" y="329070"/>
                      </a:cubicBezTo>
                      <a:cubicBezTo>
                        <a:pt x="2233423" y="358475"/>
                        <a:pt x="2238656" y="388736"/>
                        <a:pt x="2237467" y="418569"/>
                      </a:cubicBezTo>
                      <a:cubicBezTo>
                        <a:pt x="2236896" y="433605"/>
                        <a:pt x="2234755" y="435650"/>
                        <a:pt x="2220100" y="433557"/>
                      </a:cubicBezTo>
                      <a:cubicBezTo>
                        <a:pt x="2215247" y="432843"/>
                        <a:pt x="2213201" y="429703"/>
                        <a:pt x="2210727" y="426515"/>
                      </a:cubicBezTo>
                      <a:cubicBezTo>
                        <a:pt x="2203447" y="417189"/>
                        <a:pt x="2196691" y="407388"/>
                        <a:pt x="2188745" y="398633"/>
                      </a:cubicBezTo>
                      <a:cubicBezTo>
                        <a:pt x="2181846" y="391020"/>
                        <a:pt x="2179466" y="382979"/>
                        <a:pt x="2179514" y="372749"/>
                      </a:cubicBezTo>
                      <a:cubicBezTo>
                        <a:pt x="2179895" y="297572"/>
                        <a:pt x="2179609" y="222395"/>
                        <a:pt x="2179895" y="147218"/>
                      </a:cubicBezTo>
                      <a:cubicBezTo>
                        <a:pt x="2179942" y="139034"/>
                        <a:pt x="2177897" y="132468"/>
                        <a:pt x="2173139" y="125902"/>
                      </a:cubicBezTo>
                      <a:cubicBezTo>
                        <a:pt x="2149205" y="92691"/>
                        <a:pt x="2125368" y="59432"/>
                        <a:pt x="2102148" y="25793"/>
                      </a:cubicBezTo>
                      <a:cubicBezTo>
                        <a:pt x="2097153" y="18513"/>
                        <a:pt x="2092014" y="16039"/>
                        <a:pt x="2083307" y="15944"/>
                      </a:cubicBezTo>
                      <a:cubicBezTo>
                        <a:pt x="1967116" y="14802"/>
                        <a:pt x="1850972" y="13279"/>
                        <a:pt x="1734780" y="11804"/>
                      </a:cubicBezTo>
                      <a:cubicBezTo>
                        <a:pt x="1586282" y="9901"/>
                        <a:pt x="1437736" y="7998"/>
                        <a:pt x="1289238" y="6047"/>
                      </a:cubicBezTo>
                      <a:cubicBezTo>
                        <a:pt x="1138884" y="4096"/>
                        <a:pt x="988577" y="2288"/>
                        <a:pt x="838223" y="5"/>
                      </a:cubicBezTo>
                      <a:cubicBezTo>
                        <a:pt x="828279" y="-138"/>
                        <a:pt x="826424" y="3050"/>
                        <a:pt x="826471" y="12233"/>
                      </a:cubicBezTo>
                      <a:cubicBezTo>
                        <a:pt x="826804" y="119289"/>
                        <a:pt x="826709" y="226392"/>
                        <a:pt x="826519" y="333448"/>
                      </a:cubicBezTo>
                      <a:cubicBezTo>
                        <a:pt x="826519" y="337207"/>
                        <a:pt x="829849" y="343487"/>
                        <a:pt x="822570" y="344439"/>
                      </a:cubicBezTo>
                      <a:cubicBezTo>
                        <a:pt x="816955" y="345200"/>
                        <a:pt x="810532" y="346437"/>
                        <a:pt x="807724" y="338634"/>
                      </a:cubicBezTo>
                      <a:cubicBezTo>
                        <a:pt x="806820" y="336160"/>
                        <a:pt x="804917" y="333971"/>
                        <a:pt x="803204" y="331878"/>
                      </a:cubicBezTo>
                      <a:cubicBezTo>
                        <a:pt x="787503" y="312037"/>
                        <a:pt x="758717" y="309087"/>
                        <a:pt x="738638" y="325169"/>
                      </a:cubicBezTo>
                      <a:cubicBezTo>
                        <a:pt x="719415" y="340537"/>
                        <a:pt x="716751" y="370418"/>
                        <a:pt x="732881" y="389926"/>
                      </a:cubicBezTo>
                      <a:cubicBezTo>
                        <a:pt x="748867" y="409243"/>
                        <a:pt x="780271" y="413002"/>
                        <a:pt x="797019" y="394446"/>
                      </a:cubicBezTo>
                      <a:cubicBezTo>
                        <a:pt x="807296" y="383074"/>
                        <a:pt x="817574" y="381742"/>
                        <a:pt x="830420" y="382313"/>
                      </a:cubicBezTo>
                      <a:cubicBezTo>
                        <a:pt x="836796" y="382598"/>
                        <a:pt x="843267" y="381599"/>
                        <a:pt x="849548" y="382503"/>
                      </a:cubicBezTo>
                      <a:cubicBezTo>
                        <a:pt x="861395" y="384216"/>
                        <a:pt x="863536" y="379173"/>
                        <a:pt x="863489" y="368182"/>
                      </a:cubicBezTo>
                      <a:cubicBezTo>
                        <a:pt x="863060" y="262934"/>
                        <a:pt x="863489" y="157686"/>
                        <a:pt x="862918" y="52438"/>
                      </a:cubicBezTo>
                      <a:cubicBezTo>
                        <a:pt x="862870" y="39924"/>
                        <a:pt x="866439" y="37593"/>
                        <a:pt x="878096" y="37783"/>
                      </a:cubicBezTo>
                      <a:cubicBezTo>
                        <a:pt x="994239" y="39734"/>
                        <a:pt x="1110431" y="41209"/>
                        <a:pt x="1226575" y="42684"/>
                      </a:cubicBezTo>
                      <a:cubicBezTo>
                        <a:pt x="1373265" y="44587"/>
                        <a:pt x="1519955" y="46443"/>
                        <a:pt x="1666645" y="48156"/>
                      </a:cubicBezTo>
                      <a:cubicBezTo>
                        <a:pt x="1799204" y="49726"/>
                        <a:pt x="1931811" y="51201"/>
                        <a:pt x="2064370" y="52438"/>
                      </a:cubicBezTo>
                      <a:cubicBezTo>
                        <a:pt x="2072458" y="52533"/>
                        <a:pt x="2077549" y="54770"/>
                        <a:pt x="2082260" y="61621"/>
                      </a:cubicBezTo>
                      <a:cubicBezTo>
                        <a:pt x="2099960" y="87505"/>
                        <a:pt x="2118231" y="113008"/>
                        <a:pt x="2136692" y="138368"/>
                      </a:cubicBezTo>
                      <a:cubicBezTo>
                        <a:pt x="2141022" y="144316"/>
                        <a:pt x="2142116" y="150359"/>
                        <a:pt x="2142116" y="157400"/>
                      </a:cubicBezTo>
                      <a:cubicBezTo>
                        <a:pt x="2141973" y="219350"/>
                        <a:pt x="2144447" y="281442"/>
                        <a:pt x="2141164" y="343249"/>
                      </a:cubicBezTo>
                      <a:cubicBezTo>
                        <a:pt x="2139023" y="383312"/>
                        <a:pt x="2149681" y="414620"/>
                        <a:pt x="2176326" y="444072"/>
                      </a:cubicBezTo>
                      <a:cubicBezTo>
                        <a:pt x="2191457" y="460773"/>
                        <a:pt x="2204018" y="475332"/>
                        <a:pt x="2228617" y="470051"/>
                      </a:cubicBezTo>
                      <a:cubicBezTo>
                        <a:pt x="2234517" y="468766"/>
                        <a:pt x="2237705" y="470765"/>
                        <a:pt x="2237515" y="477949"/>
                      </a:cubicBezTo>
                      <a:cubicBezTo>
                        <a:pt x="2237039" y="495269"/>
                        <a:pt x="2237372" y="512588"/>
                        <a:pt x="2237372" y="529907"/>
                      </a:cubicBezTo>
                      <a:cubicBezTo>
                        <a:pt x="2237372" y="534047"/>
                        <a:pt x="2237895" y="538329"/>
                        <a:pt x="2231519" y="538186"/>
                      </a:cubicBezTo>
                      <a:cubicBezTo>
                        <a:pt x="2196215" y="537377"/>
                        <a:pt x="2157960" y="547417"/>
                        <a:pt x="2132885" y="510161"/>
                      </a:cubicBezTo>
                      <a:cubicBezTo>
                        <a:pt x="2129935" y="505784"/>
                        <a:pt x="2125177" y="502358"/>
                        <a:pt x="2120800" y="499170"/>
                      </a:cubicBezTo>
                      <a:cubicBezTo>
                        <a:pt x="2113853" y="494127"/>
                        <a:pt x="2112093" y="487751"/>
                        <a:pt x="2112093" y="479234"/>
                      </a:cubicBezTo>
                      <a:cubicBezTo>
                        <a:pt x="2112378" y="378554"/>
                        <a:pt x="2112188" y="277826"/>
                        <a:pt x="2112474" y="177146"/>
                      </a:cubicBezTo>
                      <a:cubicBezTo>
                        <a:pt x="2112521" y="167963"/>
                        <a:pt x="2110142" y="160826"/>
                        <a:pt x="2104527" y="153546"/>
                      </a:cubicBezTo>
                      <a:cubicBezTo>
                        <a:pt x="2088350" y="132706"/>
                        <a:pt x="2072601" y="111533"/>
                        <a:pt x="2057423" y="89979"/>
                      </a:cubicBezTo>
                      <a:cubicBezTo>
                        <a:pt x="2051903" y="82128"/>
                        <a:pt x="2046004" y="78988"/>
                        <a:pt x="2036202" y="78893"/>
                      </a:cubicBezTo>
                      <a:cubicBezTo>
                        <a:pt x="1907259" y="77751"/>
                        <a:pt x="1778364" y="75943"/>
                        <a:pt x="1649421" y="74753"/>
                      </a:cubicBezTo>
                      <a:cubicBezTo>
                        <a:pt x="1412043" y="72565"/>
                        <a:pt x="1174712" y="67474"/>
                        <a:pt x="937333" y="67569"/>
                      </a:cubicBezTo>
                      <a:cubicBezTo>
                        <a:pt x="924962" y="67569"/>
                        <a:pt x="912830" y="65999"/>
                        <a:pt x="900696" y="64286"/>
                      </a:cubicBezTo>
                      <a:cubicBezTo>
                        <a:pt x="881807" y="61621"/>
                        <a:pt x="881950" y="61193"/>
                        <a:pt x="881807" y="80701"/>
                      </a:cubicBezTo>
                      <a:cubicBezTo>
                        <a:pt x="881093" y="186377"/>
                        <a:pt x="880427" y="292100"/>
                        <a:pt x="879523" y="397777"/>
                      </a:cubicBezTo>
                      <a:cubicBezTo>
                        <a:pt x="879143" y="438505"/>
                        <a:pt x="878857" y="438505"/>
                        <a:pt x="841602" y="456586"/>
                      </a:cubicBezTo>
                      <a:cubicBezTo>
                        <a:pt x="840793" y="456967"/>
                        <a:pt x="840174" y="457775"/>
                        <a:pt x="839318" y="458108"/>
                      </a:cubicBezTo>
                      <a:cubicBezTo>
                        <a:pt x="827423" y="462914"/>
                        <a:pt x="816051" y="459298"/>
                        <a:pt x="809057" y="448497"/>
                      </a:cubicBezTo>
                      <a:cubicBezTo>
                        <a:pt x="794259" y="425611"/>
                        <a:pt x="763808" y="420377"/>
                        <a:pt x="742254" y="436983"/>
                      </a:cubicBezTo>
                      <a:cubicBezTo>
                        <a:pt x="721747" y="452779"/>
                        <a:pt x="719082" y="484040"/>
                        <a:pt x="736592" y="503690"/>
                      </a:cubicBezTo>
                      <a:cubicBezTo>
                        <a:pt x="753911" y="523151"/>
                        <a:pt x="785029" y="523722"/>
                        <a:pt x="803299" y="504309"/>
                      </a:cubicBezTo>
                      <a:cubicBezTo>
                        <a:pt x="807629" y="499694"/>
                        <a:pt x="811388" y="496125"/>
                        <a:pt x="818049" y="497219"/>
                      </a:cubicBezTo>
                      <a:cubicBezTo>
                        <a:pt x="837605" y="500407"/>
                        <a:pt x="854353" y="493318"/>
                        <a:pt x="870626" y="483421"/>
                      </a:cubicBezTo>
                      <a:cubicBezTo>
                        <a:pt x="882235" y="476332"/>
                        <a:pt x="894178" y="469670"/>
                        <a:pt x="906501" y="463913"/>
                      </a:cubicBezTo>
                      <a:cubicBezTo>
                        <a:pt x="914828" y="460059"/>
                        <a:pt x="916826" y="454778"/>
                        <a:pt x="916874" y="445975"/>
                      </a:cubicBezTo>
                      <a:cubicBezTo>
                        <a:pt x="917397" y="337112"/>
                        <a:pt x="918492" y="228200"/>
                        <a:pt x="918920" y="119336"/>
                      </a:cubicBezTo>
                      <a:cubicBezTo>
                        <a:pt x="918967" y="107536"/>
                        <a:pt x="921251" y="103349"/>
                        <a:pt x="934288" y="103587"/>
                      </a:cubicBezTo>
                      <a:cubicBezTo>
                        <a:pt x="1071843" y="105681"/>
                        <a:pt x="1209446" y="106965"/>
                        <a:pt x="1347000" y="108535"/>
                      </a:cubicBezTo>
                      <a:cubicBezTo>
                        <a:pt x="1491407" y="110201"/>
                        <a:pt x="1635861" y="111818"/>
                        <a:pt x="1780267" y="113531"/>
                      </a:cubicBezTo>
                      <a:cubicBezTo>
                        <a:pt x="1859536" y="114483"/>
                        <a:pt x="1938805" y="115672"/>
                        <a:pt x="2018074" y="116434"/>
                      </a:cubicBezTo>
                      <a:cubicBezTo>
                        <a:pt x="2026971" y="116529"/>
                        <a:pt x="2033062" y="118622"/>
                        <a:pt x="2038248" y="126616"/>
                      </a:cubicBezTo>
                      <a:cubicBezTo>
                        <a:pt x="2047669" y="141033"/>
                        <a:pt x="2058232" y="154831"/>
                        <a:pt x="2069080" y="168249"/>
                      </a:cubicBezTo>
                      <a:cubicBezTo>
                        <a:pt x="2074362" y="174767"/>
                        <a:pt x="2075979" y="181286"/>
                        <a:pt x="2075979" y="189422"/>
                      </a:cubicBezTo>
                      <a:cubicBezTo>
                        <a:pt x="2075789" y="290102"/>
                        <a:pt x="2075979" y="390830"/>
                        <a:pt x="2075646" y="491510"/>
                      </a:cubicBezTo>
                      <a:cubicBezTo>
                        <a:pt x="2075599" y="502691"/>
                        <a:pt x="2077882" y="510923"/>
                        <a:pt x="2086970" y="518583"/>
                      </a:cubicBezTo>
                      <a:cubicBezTo>
                        <a:pt x="2105384" y="534142"/>
                        <a:pt x="2122656" y="551081"/>
                        <a:pt x="2140118" y="567781"/>
                      </a:cubicBezTo>
                      <a:cubicBezTo>
                        <a:pt x="2145447" y="572872"/>
                        <a:pt x="2150918" y="575013"/>
                        <a:pt x="2158341" y="574918"/>
                      </a:cubicBezTo>
                      <a:cubicBezTo>
                        <a:pt x="2181560" y="574490"/>
                        <a:pt x="2204827" y="574966"/>
                        <a:pt x="2228046" y="574633"/>
                      </a:cubicBezTo>
                      <a:cubicBezTo>
                        <a:pt x="2235136" y="574538"/>
                        <a:pt x="2237562" y="576679"/>
                        <a:pt x="2237420" y="583911"/>
                      </a:cubicBezTo>
                      <a:cubicBezTo>
                        <a:pt x="2236991" y="604846"/>
                        <a:pt x="2236944" y="625829"/>
                        <a:pt x="2237420" y="646765"/>
                      </a:cubicBezTo>
                      <a:cubicBezTo>
                        <a:pt x="2237610" y="654377"/>
                        <a:pt x="2235469" y="656947"/>
                        <a:pt x="2227570" y="656852"/>
                      </a:cubicBezTo>
                      <a:cubicBezTo>
                        <a:pt x="2193408" y="656471"/>
                        <a:pt x="2159245" y="656614"/>
                        <a:pt x="2125035" y="656804"/>
                      </a:cubicBezTo>
                      <a:cubicBezTo>
                        <a:pt x="2119182" y="656852"/>
                        <a:pt x="2114948" y="655091"/>
                        <a:pt x="2110570" y="650999"/>
                      </a:cubicBezTo>
                      <a:cubicBezTo>
                        <a:pt x="2094012" y="635345"/>
                        <a:pt x="2077312" y="619834"/>
                        <a:pt x="2060040" y="605084"/>
                      </a:cubicBezTo>
                      <a:cubicBezTo>
                        <a:pt x="2053093" y="599137"/>
                        <a:pt x="2050904" y="592904"/>
                        <a:pt x="2050952" y="584006"/>
                      </a:cubicBezTo>
                      <a:cubicBezTo>
                        <a:pt x="2051238" y="478758"/>
                        <a:pt x="2049049" y="373463"/>
                        <a:pt x="2052094" y="268310"/>
                      </a:cubicBezTo>
                      <a:cubicBezTo>
                        <a:pt x="2053378" y="223061"/>
                        <a:pt x="2045100" y="184759"/>
                        <a:pt x="2014363" y="151263"/>
                      </a:cubicBezTo>
                      <a:cubicBezTo>
                        <a:pt x="2008225" y="144601"/>
                        <a:pt x="2003229" y="141080"/>
                        <a:pt x="1994188" y="140938"/>
                      </a:cubicBezTo>
                      <a:cubicBezTo>
                        <a:pt x="1936807" y="140034"/>
                        <a:pt x="1879425" y="138511"/>
                        <a:pt x="1822043" y="137417"/>
                      </a:cubicBezTo>
                      <a:cubicBezTo>
                        <a:pt x="1724122" y="135561"/>
                        <a:pt x="1626154" y="133801"/>
                        <a:pt x="1528234" y="132088"/>
                      </a:cubicBezTo>
                      <a:cubicBezTo>
                        <a:pt x="1336913" y="128709"/>
                        <a:pt x="1145593" y="125474"/>
                        <a:pt x="954272" y="121763"/>
                      </a:cubicBezTo>
                      <a:cubicBezTo>
                        <a:pt x="942091" y="121525"/>
                        <a:pt x="938428" y="123999"/>
                        <a:pt x="938523" y="136846"/>
                      </a:cubicBezTo>
                      <a:cubicBezTo>
                        <a:pt x="939094" y="247993"/>
                        <a:pt x="938856" y="359189"/>
                        <a:pt x="938856" y="470337"/>
                      </a:cubicBezTo>
                      <a:cubicBezTo>
                        <a:pt x="938856" y="477141"/>
                        <a:pt x="939141" y="483278"/>
                        <a:pt x="932718" y="488560"/>
                      </a:cubicBezTo>
                      <a:cubicBezTo>
                        <a:pt x="902885" y="513159"/>
                        <a:pt x="873528" y="538424"/>
                        <a:pt x="843838" y="563213"/>
                      </a:cubicBezTo>
                      <a:cubicBezTo>
                        <a:pt x="833275" y="572016"/>
                        <a:pt x="816955" y="568685"/>
                        <a:pt x="810341" y="556933"/>
                      </a:cubicBezTo>
                      <a:cubicBezTo>
                        <a:pt x="800873" y="540137"/>
                        <a:pt x="780746" y="530240"/>
                        <a:pt x="763237" y="533761"/>
                      </a:cubicBezTo>
                      <a:cubicBezTo>
                        <a:pt x="742159" y="538043"/>
                        <a:pt x="727076" y="553650"/>
                        <a:pt x="725268" y="573015"/>
                      </a:cubicBezTo>
                      <a:cubicBezTo>
                        <a:pt x="723269" y="594569"/>
                        <a:pt x="733261" y="612459"/>
                        <a:pt x="751865" y="620690"/>
                      </a:cubicBezTo>
                      <a:cubicBezTo>
                        <a:pt x="770374" y="628874"/>
                        <a:pt x="792499" y="624592"/>
                        <a:pt x="804774" y="608082"/>
                      </a:cubicBezTo>
                      <a:cubicBezTo>
                        <a:pt x="811198" y="599422"/>
                        <a:pt x="818049" y="597709"/>
                        <a:pt x="827518" y="598185"/>
                      </a:cubicBezTo>
                      <a:cubicBezTo>
                        <a:pt x="840127" y="598804"/>
                        <a:pt x="851641" y="598566"/>
                        <a:pt x="862680" y="588574"/>
                      </a:cubicBezTo>
                      <a:cubicBezTo>
                        <a:pt x="894416" y="559883"/>
                        <a:pt x="927341" y="532524"/>
                        <a:pt x="960362" y="505308"/>
                      </a:cubicBezTo>
                      <a:cubicBezTo>
                        <a:pt x="967547" y="499361"/>
                        <a:pt x="969736" y="493318"/>
                        <a:pt x="969736" y="484468"/>
                      </a:cubicBezTo>
                      <a:cubicBezTo>
                        <a:pt x="969498" y="378744"/>
                        <a:pt x="969831" y="273068"/>
                        <a:pt x="969212" y="167345"/>
                      </a:cubicBezTo>
                      <a:cubicBezTo>
                        <a:pt x="969117" y="154736"/>
                        <a:pt x="972828" y="152262"/>
                        <a:pt x="984390" y="152738"/>
                      </a:cubicBezTo>
                      <a:cubicBezTo>
                        <a:pt x="1019410" y="154165"/>
                        <a:pt x="1054524" y="154546"/>
                        <a:pt x="1089591" y="155212"/>
                      </a:cubicBezTo>
                      <a:cubicBezTo>
                        <a:pt x="1235805" y="157924"/>
                        <a:pt x="1382020" y="160588"/>
                        <a:pt x="1528234" y="163253"/>
                      </a:cubicBezTo>
                      <a:cubicBezTo>
                        <a:pt x="1673069" y="165870"/>
                        <a:pt x="1817951" y="168962"/>
                        <a:pt x="1962786" y="170580"/>
                      </a:cubicBezTo>
                      <a:cubicBezTo>
                        <a:pt x="1983816" y="170818"/>
                        <a:pt x="1998138" y="176433"/>
                        <a:pt x="2007273" y="195132"/>
                      </a:cubicBezTo>
                      <a:cubicBezTo>
                        <a:pt x="2011746" y="204267"/>
                        <a:pt x="2020215" y="210690"/>
                        <a:pt x="2020167" y="222823"/>
                      </a:cubicBezTo>
                      <a:cubicBezTo>
                        <a:pt x="2019692" y="347674"/>
                        <a:pt x="2019930" y="472525"/>
                        <a:pt x="2019597" y="597329"/>
                      </a:cubicBezTo>
                      <a:cubicBezTo>
                        <a:pt x="2019549" y="606416"/>
                        <a:pt x="2022356" y="612554"/>
                        <a:pt x="2028922" y="618454"/>
                      </a:cubicBezTo>
                      <a:cubicBezTo>
                        <a:pt x="2051999" y="639104"/>
                        <a:pt x="2074837" y="660087"/>
                        <a:pt x="2097486" y="681213"/>
                      </a:cubicBezTo>
                      <a:cubicBezTo>
                        <a:pt x="2102862" y="686256"/>
                        <a:pt x="2108477" y="688302"/>
                        <a:pt x="2115804" y="688207"/>
                      </a:cubicBezTo>
                      <a:cubicBezTo>
                        <a:pt x="2144971" y="687874"/>
                        <a:pt x="2174138" y="688064"/>
                        <a:pt x="2203304" y="688064"/>
                      </a:cubicBezTo>
                      <a:cubicBezTo>
                        <a:pt x="2237752" y="688064"/>
                        <a:pt x="2237372" y="688064"/>
                        <a:pt x="2237420" y="723036"/>
                      </a:cubicBezTo>
                      <a:cubicBezTo>
                        <a:pt x="2237420" y="732457"/>
                        <a:pt x="2234279" y="734408"/>
                        <a:pt x="2225715" y="734312"/>
                      </a:cubicBezTo>
                      <a:cubicBezTo>
                        <a:pt x="2190648" y="733932"/>
                        <a:pt x="2155534" y="734217"/>
                        <a:pt x="2120467" y="734122"/>
                      </a:cubicBezTo>
                      <a:cubicBezTo>
                        <a:pt x="2097723" y="734075"/>
                        <a:pt x="2072316" y="740070"/>
                        <a:pt x="2052950" y="731886"/>
                      </a:cubicBezTo>
                      <a:cubicBezTo>
                        <a:pt x="2033062" y="723512"/>
                        <a:pt x="2019359" y="700911"/>
                        <a:pt x="2002468" y="685019"/>
                      </a:cubicBezTo>
                      <a:cubicBezTo>
                        <a:pt x="1996330" y="679262"/>
                        <a:pt x="1994141" y="673410"/>
                        <a:pt x="1994188" y="664893"/>
                      </a:cubicBezTo>
                      <a:cubicBezTo>
                        <a:pt x="1995331" y="540993"/>
                        <a:pt x="1994998" y="417047"/>
                        <a:pt x="1997567" y="293147"/>
                      </a:cubicBezTo>
                      <a:cubicBezTo>
                        <a:pt x="1998328" y="257747"/>
                        <a:pt x="1992619" y="227010"/>
                        <a:pt x="1968400" y="200794"/>
                      </a:cubicBezTo>
                      <a:cubicBezTo>
                        <a:pt x="1968115" y="200461"/>
                        <a:pt x="1967781" y="200080"/>
                        <a:pt x="1967591" y="199699"/>
                      </a:cubicBezTo>
                      <a:cubicBezTo>
                        <a:pt x="1964261" y="192562"/>
                        <a:pt x="1958646" y="191040"/>
                        <a:pt x="1950986" y="190945"/>
                      </a:cubicBezTo>
                      <a:cubicBezTo>
                        <a:pt x="1830702" y="189279"/>
                        <a:pt x="1710467" y="187424"/>
                        <a:pt x="1590184" y="185330"/>
                      </a:cubicBezTo>
                      <a:cubicBezTo>
                        <a:pt x="1395199" y="181904"/>
                        <a:pt x="1200262" y="178336"/>
                        <a:pt x="1005326" y="174482"/>
                      </a:cubicBezTo>
                      <a:cubicBezTo>
                        <a:pt x="993954" y="174244"/>
                        <a:pt x="991147" y="177289"/>
                        <a:pt x="991194" y="188661"/>
                      </a:cubicBezTo>
                      <a:cubicBezTo>
                        <a:pt x="991670" y="293004"/>
                        <a:pt x="991385" y="397348"/>
                        <a:pt x="991670" y="501692"/>
                      </a:cubicBezTo>
                      <a:cubicBezTo>
                        <a:pt x="991670" y="510066"/>
                        <a:pt x="989434" y="516061"/>
                        <a:pt x="983534" y="522104"/>
                      </a:cubicBezTo>
                      <a:cubicBezTo>
                        <a:pt x="938761" y="568162"/>
                        <a:pt x="894368" y="614553"/>
                        <a:pt x="849833" y="660848"/>
                      </a:cubicBezTo>
                      <a:cubicBezTo>
                        <a:pt x="837034" y="674171"/>
                        <a:pt x="814957" y="673219"/>
                        <a:pt x="804013" y="658945"/>
                      </a:cubicBezTo>
                      <a:cubicBezTo>
                        <a:pt x="787788" y="637819"/>
                        <a:pt x="757432" y="634489"/>
                        <a:pt x="737401" y="651618"/>
                      </a:cubicBezTo>
                      <a:cubicBezTo>
                        <a:pt x="718273" y="667985"/>
                        <a:pt x="716751" y="698960"/>
                        <a:pt x="734165" y="717659"/>
                      </a:cubicBezTo>
                      <a:cubicBezTo>
                        <a:pt x="751484" y="736311"/>
                        <a:pt x="783458" y="737453"/>
                        <a:pt x="799588" y="717707"/>
                      </a:cubicBezTo>
                      <a:cubicBezTo>
                        <a:pt x="808105" y="707239"/>
                        <a:pt x="816907" y="704908"/>
                        <a:pt x="828660" y="705812"/>
                      </a:cubicBezTo>
                      <a:cubicBezTo>
                        <a:pt x="833180" y="706145"/>
                        <a:pt x="837843" y="705336"/>
                        <a:pt x="842315" y="705955"/>
                      </a:cubicBezTo>
                      <a:cubicBezTo>
                        <a:pt x="853259" y="707525"/>
                        <a:pt x="860777" y="703147"/>
                        <a:pt x="868294" y="695201"/>
                      </a:cubicBezTo>
                      <a:cubicBezTo>
                        <a:pt x="919158" y="641721"/>
                        <a:pt x="970449" y="588621"/>
                        <a:pt x="1021884" y="535712"/>
                      </a:cubicBezTo>
                      <a:cubicBezTo>
                        <a:pt x="1027546" y="529907"/>
                        <a:pt x="1029021" y="524007"/>
                        <a:pt x="1029021" y="516299"/>
                      </a:cubicBezTo>
                      <a:cubicBezTo>
                        <a:pt x="1028830" y="421091"/>
                        <a:pt x="1028878" y="325835"/>
                        <a:pt x="1028878" y="230627"/>
                      </a:cubicBezTo>
                      <a:cubicBezTo>
                        <a:pt x="1028878" y="212594"/>
                        <a:pt x="1028878" y="212498"/>
                        <a:pt x="1046816" y="212832"/>
                      </a:cubicBezTo>
                      <a:cubicBezTo>
                        <a:pt x="1254552" y="216448"/>
                        <a:pt x="1462240" y="220159"/>
                        <a:pt x="1669976" y="223680"/>
                      </a:cubicBezTo>
                      <a:cubicBezTo>
                        <a:pt x="1756525" y="225155"/>
                        <a:pt x="1843073" y="226392"/>
                        <a:pt x="1929622" y="227344"/>
                      </a:cubicBezTo>
                      <a:cubicBezTo>
                        <a:pt x="1938187" y="227439"/>
                        <a:pt x="1943420" y="230008"/>
                        <a:pt x="1948702" y="237050"/>
                      </a:cubicBezTo>
                      <a:cubicBezTo>
                        <a:pt x="1957837" y="249326"/>
                        <a:pt x="1961025" y="262030"/>
                        <a:pt x="1960882" y="277351"/>
                      </a:cubicBezTo>
                      <a:cubicBezTo>
                        <a:pt x="1959502" y="411718"/>
                        <a:pt x="1958932" y="546132"/>
                        <a:pt x="1957790" y="680547"/>
                      </a:cubicBezTo>
                      <a:cubicBezTo>
                        <a:pt x="1957742" y="689016"/>
                        <a:pt x="1960169" y="694868"/>
                        <a:pt x="1966164" y="700721"/>
                      </a:cubicBezTo>
                      <a:cubicBezTo>
                        <a:pt x="1986671" y="720800"/>
                        <a:pt x="2006845" y="741259"/>
                        <a:pt x="2026543" y="762099"/>
                      </a:cubicBezTo>
                      <a:cubicBezTo>
                        <a:pt x="2032776" y="768713"/>
                        <a:pt x="2039152" y="770854"/>
                        <a:pt x="2047955" y="770807"/>
                      </a:cubicBezTo>
                      <a:cubicBezTo>
                        <a:pt x="2106716" y="770474"/>
                        <a:pt x="2165525" y="770949"/>
                        <a:pt x="2224287" y="770331"/>
                      </a:cubicBezTo>
                      <a:cubicBezTo>
                        <a:pt x="2235516" y="770188"/>
                        <a:pt x="2237467" y="773804"/>
                        <a:pt x="2237420" y="784034"/>
                      </a:cubicBezTo>
                      <a:cubicBezTo>
                        <a:pt x="2236991" y="863303"/>
                        <a:pt x="2236848" y="942572"/>
                        <a:pt x="2237562" y="1021841"/>
                      </a:cubicBezTo>
                      <a:cubicBezTo>
                        <a:pt x="2237657" y="1034545"/>
                        <a:pt x="2233708" y="1036353"/>
                        <a:pt x="2222384" y="1036353"/>
                      </a:cubicBezTo>
                      <a:cubicBezTo>
                        <a:pt x="2027352" y="1036020"/>
                        <a:pt x="1832320" y="1036115"/>
                        <a:pt x="1637336" y="1036115"/>
                      </a:cubicBezTo>
                      <a:cubicBezTo>
                        <a:pt x="1563539" y="1036115"/>
                        <a:pt x="1489694" y="1036067"/>
                        <a:pt x="1415897" y="1036162"/>
                      </a:cubicBezTo>
                      <a:cubicBezTo>
                        <a:pt x="1409331" y="1036162"/>
                        <a:pt x="1404144" y="1035401"/>
                        <a:pt x="1399291" y="1029691"/>
                      </a:cubicBezTo>
                      <a:cubicBezTo>
                        <a:pt x="1374216" y="1000239"/>
                        <a:pt x="1348237" y="971501"/>
                        <a:pt x="1323258" y="941953"/>
                      </a:cubicBezTo>
                      <a:cubicBezTo>
                        <a:pt x="1317120" y="934673"/>
                        <a:pt x="1311172" y="931581"/>
                        <a:pt x="1301514" y="931724"/>
                      </a:cubicBezTo>
                      <a:cubicBezTo>
                        <a:pt x="1217677" y="932627"/>
                        <a:pt x="1133840" y="933103"/>
                        <a:pt x="1050004" y="933484"/>
                      </a:cubicBezTo>
                      <a:cubicBezTo>
                        <a:pt x="931100" y="934007"/>
                        <a:pt x="812149" y="934340"/>
                        <a:pt x="693246" y="934483"/>
                      </a:cubicBezTo>
                      <a:cubicBezTo>
                        <a:pt x="684919" y="934483"/>
                        <a:pt x="678829" y="936577"/>
                        <a:pt x="672691" y="942381"/>
                      </a:cubicBezTo>
                      <a:cubicBezTo>
                        <a:pt x="642335" y="971263"/>
                        <a:pt x="611360" y="999478"/>
                        <a:pt x="580956" y="1028359"/>
                      </a:cubicBezTo>
                      <a:cubicBezTo>
                        <a:pt x="574866" y="1034164"/>
                        <a:pt x="568728" y="1036448"/>
                        <a:pt x="560402" y="1036305"/>
                      </a:cubicBezTo>
                      <a:cubicBezTo>
                        <a:pt x="531235" y="1035829"/>
                        <a:pt x="501830" y="1033783"/>
                        <a:pt x="472996" y="1036733"/>
                      </a:cubicBezTo>
                      <a:cubicBezTo>
                        <a:pt x="438786" y="1040254"/>
                        <a:pt x="414282" y="1030643"/>
                        <a:pt x="396059" y="1000620"/>
                      </a:cubicBezTo>
                      <a:cubicBezTo>
                        <a:pt x="384830" y="982111"/>
                        <a:pt x="369129" y="966267"/>
                        <a:pt x="354997" y="949614"/>
                      </a:cubicBezTo>
                      <a:cubicBezTo>
                        <a:pt x="349478" y="943095"/>
                        <a:pt x="349668" y="935482"/>
                        <a:pt x="351714" y="929106"/>
                      </a:cubicBezTo>
                      <a:cubicBezTo>
                        <a:pt x="353665" y="923016"/>
                        <a:pt x="361230" y="926299"/>
                        <a:pt x="366226" y="926252"/>
                      </a:cubicBezTo>
                      <a:cubicBezTo>
                        <a:pt x="396773" y="925966"/>
                        <a:pt x="427272" y="926347"/>
                        <a:pt x="457818" y="926014"/>
                      </a:cubicBezTo>
                      <a:cubicBezTo>
                        <a:pt x="479991" y="925776"/>
                        <a:pt x="499689" y="918734"/>
                        <a:pt x="515295" y="902224"/>
                      </a:cubicBezTo>
                      <a:cubicBezTo>
                        <a:pt x="506731" y="882478"/>
                        <a:pt x="492171" y="866681"/>
                        <a:pt x="479848" y="849457"/>
                      </a:cubicBezTo>
                      <a:cubicBezTo>
                        <a:pt x="427652" y="776421"/>
                        <a:pt x="374838" y="703813"/>
                        <a:pt x="322357" y="631015"/>
                      </a:cubicBezTo>
                      <a:cubicBezTo>
                        <a:pt x="249702" y="530240"/>
                        <a:pt x="177142" y="429417"/>
                        <a:pt x="104534" y="328595"/>
                      </a:cubicBezTo>
                      <a:cubicBezTo>
                        <a:pt x="77223" y="290721"/>
                        <a:pt x="49912" y="252847"/>
                        <a:pt x="22601" y="214973"/>
                      </a:cubicBezTo>
                      <a:cubicBezTo>
                        <a:pt x="22601" y="214973"/>
                        <a:pt x="22601" y="214973"/>
                        <a:pt x="22601" y="214973"/>
                      </a:cubicBezTo>
                      <a:cubicBezTo>
                        <a:pt x="12323" y="222586"/>
                        <a:pt x="7708" y="233672"/>
                        <a:pt x="3521" y="245186"/>
                      </a:cubicBezTo>
                      <a:cubicBezTo>
                        <a:pt x="-1665" y="259651"/>
                        <a:pt x="1998" y="274734"/>
                        <a:pt x="0" y="289341"/>
                      </a:cubicBezTo>
                      <a:cubicBezTo>
                        <a:pt x="190" y="316652"/>
                        <a:pt x="523" y="343963"/>
                        <a:pt x="523" y="371322"/>
                      </a:cubicBezTo>
                      <a:cubicBezTo>
                        <a:pt x="571" y="530811"/>
                        <a:pt x="381" y="690253"/>
                        <a:pt x="571" y="849742"/>
                      </a:cubicBezTo>
                      <a:cubicBezTo>
                        <a:pt x="619" y="887569"/>
                        <a:pt x="26360" y="917925"/>
                        <a:pt x="63567" y="924063"/>
                      </a:cubicBezTo>
                      <a:cubicBezTo>
                        <a:pt x="92496" y="928869"/>
                        <a:pt x="121758" y="925395"/>
                        <a:pt x="150877" y="925871"/>
                      </a:cubicBezTo>
                      <a:cubicBezTo>
                        <a:pt x="159394" y="926014"/>
                        <a:pt x="162439" y="927679"/>
                        <a:pt x="162487" y="937005"/>
                      </a:cubicBezTo>
                      <a:cubicBezTo>
                        <a:pt x="162772" y="982539"/>
                        <a:pt x="164105" y="1028121"/>
                        <a:pt x="164533" y="1073656"/>
                      </a:cubicBezTo>
                      <a:cubicBezTo>
                        <a:pt x="164628" y="1081173"/>
                        <a:pt x="167007" y="1086264"/>
                        <a:pt x="172479" y="1091165"/>
                      </a:cubicBezTo>
                      <a:cubicBezTo>
                        <a:pt x="197506" y="1113718"/>
                        <a:pt x="222010" y="1136890"/>
                        <a:pt x="247228" y="1159300"/>
                      </a:cubicBezTo>
                      <a:cubicBezTo>
                        <a:pt x="253318" y="1164725"/>
                        <a:pt x="255459" y="1170054"/>
                        <a:pt x="255364" y="1177999"/>
                      </a:cubicBezTo>
                      <a:cubicBezTo>
                        <a:pt x="254888" y="1211734"/>
                        <a:pt x="255174" y="1245421"/>
                        <a:pt x="254936" y="1279155"/>
                      </a:cubicBezTo>
                      <a:cubicBezTo>
                        <a:pt x="254222" y="1383499"/>
                        <a:pt x="253413" y="1487795"/>
                        <a:pt x="252509" y="1592139"/>
                      </a:cubicBezTo>
                      <a:cubicBezTo>
                        <a:pt x="252461" y="1595946"/>
                        <a:pt x="254507" y="1602321"/>
                        <a:pt x="249845" y="1603035"/>
                      </a:cubicBezTo>
                      <a:cubicBezTo>
                        <a:pt x="240471" y="1604415"/>
                        <a:pt x="230765" y="1603749"/>
                        <a:pt x="221201" y="1603606"/>
                      </a:cubicBezTo>
                      <a:cubicBezTo>
                        <a:pt x="215206" y="1603511"/>
                        <a:pt x="215158" y="1597611"/>
                        <a:pt x="212827" y="1594090"/>
                      </a:cubicBezTo>
                      <a:cubicBezTo>
                        <a:pt x="197934" y="1571917"/>
                        <a:pt x="167768" y="1566446"/>
                        <a:pt x="146928" y="1582242"/>
                      </a:cubicBezTo>
                      <a:cubicBezTo>
                        <a:pt x="125374" y="1598562"/>
                        <a:pt x="122472" y="1629775"/>
                        <a:pt x="140648" y="1649759"/>
                      </a:cubicBezTo>
                      <a:cubicBezTo>
                        <a:pt x="158157" y="1669029"/>
                        <a:pt x="192034" y="1670837"/>
                        <a:pt x="206737" y="1649521"/>
                      </a:cubicBezTo>
                      <a:cubicBezTo>
                        <a:pt x="217157" y="1634438"/>
                        <a:pt x="228576" y="1633677"/>
                        <a:pt x="243231" y="1634343"/>
                      </a:cubicBezTo>
                      <a:cubicBezTo>
                        <a:pt x="252319" y="1634771"/>
                        <a:pt x="261549" y="1633677"/>
                        <a:pt x="270542" y="1634628"/>
                      </a:cubicBezTo>
                      <a:cubicBezTo>
                        <a:pt x="280915" y="1635723"/>
                        <a:pt x="283294" y="1632107"/>
                        <a:pt x="283341" y="1621972"/>
                      </a:cubicBezTo>
                      <a:cubicBezTo>
                        <a:pt x="283864" y="1469334"/>
                        <a:pt x="284816" y="1316744"/>
                        <a:pt x="285910" y="1164106"/>
                      </a:cubicBezTo>
                      <a:cubicBezTo>
                        <a:pt x="285958" y="1156208"/>
                        <a:pt x="283912" y="1150688"/>
                        <a:pt x="277822" y="1145312"/>
                      </a:cubicBezTo>
                      <a:cubicBezTo>
                        <a:pt x="252271" y="1122663"/>
                        <a:pt x="227244" y="1099397"/>
                        <a:pt x="202026" y="1076320"/>
                      </a:cubicBezTo>
                      <a:cubicBezTo>
                        <a:pt x="198410" y="1072990"/>
                        <a:pt x="195032" y="1070087"/>
                        <a:pt x="194937" y="1064045"/>
                      </a:cubicBezTo>
                      <a:cubicBezTo>
                        <a:pt x="194413" y="1021222"/>
                        <a:pt x="193557" y="978400"/>
                        <a:pt x="192510" y="935625"/>
                      </a:cubicBezTo>
                      <a:cubicBezTo>
                        <a:pt x="192367" y="928964"/>
                        <a:pt x="193605" y="925823"/>
                        <a:pt x="201265" y="926014"/>
                      </a:cubicBezTo>
                      <a:cubicBezTo>
                        <a:pt x="220392" y="926537"/>
                        <a:pt x="239567" y="926585"/>
                        <a:pt x="258695" y="926014"/>
                      </a:cubicBezTo>
                      <a:cubicBezTo>
                        <a:pt x="267164" y="925776"/>
                        <a:pt x="268353" y="929487"/>
                        <a:pt x="268163" y="936577"/>
                      </a:cubicBezTo>
                      <a:cubicBezTo>
                        <a:pt x="267735" y="952516"/>
                        <a:pt x="268496" y="968503"/>
                        <a:pt x="267830" y="984395"/>
                      </a:cubicBezTo>
                      <a:cubicBezTo>
                        <a:pt x="267449" y="993340"/>
                        <a:pt x="270399" y="999811"/>
                        <a:pt x="276252" y="1006329"/>
                      </a:cubicBezTo>
                      <a:cubicBezTo>
                        <a:pt x="311271" y="1045250"/>
                        <a:pt x="346100" y="1084409"/>
                        <a:pt x="380691" y="1123710"/>
                      </a:cubicBezTo>
                      <a:cubicBezTo>
                        <a:pt x="385306" y="1128944"/>
                        <a:pt x="389874" y="1131228"/>
                        <a:pt x="396963" y="1131180"/>
                      </a:cubicBezTo>
                      <a:cubicBezTo>
                        <a:pt x="466240" y="1130943"/>
                        <a:pt x="535470" y="1130895"/>
                        <a:pt x="604747" y="1131228"/>
                      </a:cubicBezTo>
                      <a:cubicBezTo>
                        <a:pt x="612359" y="1131275"/>
                        <a:pt x="617355" y="1128706"/>
                        <a:pt x="622351" y="1123282"/>
                      </a:cubicBezTo>
                      <a:cubicBezTo>
                        <a:pt x="646760" y="1096875"/>
                        <a:pt x="671787" y="1070944"/>
                        <a:pt x="696053" y="1044394"/>
                      </a:cubicBezTo>
                      <a:cubicBezTo>
                        <a:pt x="701906" y="1038018"/>
                        <a:pt x="707901" y="1036115"/>
                        <a:pt x="716227" y="1036115"/>
                      </a:cubicBezTo>
                      <a:cubicBezTo>
                        <a:pt x="893036" y="1036353"/>
                        <a:pt x="1069845" y="1036353"/>
                        <a:pt x="1246653" y="1036067"/>
                      </a:cubicBezTo>
                      <a:cubicBezTo>
                        <a:pt x="1255313" y="1036067"/>
                        <a:pt x="1261023" y="1038637"/>
                        <a:pt x="1266494" y="1044965"/>
                      </a:cubicBezTo>
                      <a:cubicBezTo>
                        <a:pt x="1288001" y="1069707"/>
                        <a:pt x="1310363" y="1093735"/>
                        <a:pt x="1331394" y="1118905"/>
                      </a:cubicBezTo>
                      <a:cubicBezTo>
                        <a:pt x="1339245" y="1128326"/>
                        <a:pt x="1347476" y="1131275"/>
                        <a:pt x="1359324" y="1131275"/>
                      </a:cubicBezTo>
                      <a:cubicBezTo>
                        <a:pt x="1647328" y="1130990"/>
                        <a:pt x="1935284" y="1131133"/>
                        <a:pt x="2223288" y="1130800"/>
                      </a:cubicBezTo>
                      <a:cubicBezTo>
                        <a:pt x="2234565" y="1130800"/>
                        <a:pt x="2237705" y="1133322"/>
                        <a:pt x="2237515" y="1144884"/>
                      </a:cubicBezTo>
                      <a:cubicBezTo>
                        <a:pt x="2236801" y="1194557"/>
                        <a:pt x="2236801" y="1244231"/>
                        <a:pt x="2237515" y="1293858"/>
                      </a:cubicBezTo>
                      <a:cubicBezTo>
                        <a:pt x="2237705" y="1305943"/>
                        <a:pt x="2235088" y="1309654"/>
                        <a:pt x="2222194" y="1309512"/>
                      </a:cubicBezTo>
                      <a:cubicBezTo>
                        <a:pt x="2029017" y="1307418"/>
                        <a:pt x="1835841" y="1305848"/>
                        <a:pt x="1642665" y="1304278"/>
                      </a:cubicBezTo>
                      <a:cubicBezTo>
                        <a:pt x="1529233" y="1303326"/>
                        <a:pt x="1415754" y="1302327"/>
                        <a:pt x="1302322" y="1301899"/>
                      </a:cubicBezTo>
                      <a:cubicBezTo>
                        <a:pt x="1290951" y="1301851"/>
                        <a:pt x="1287477" y="1299044"/>
                        <a:pt x="1288191" y="1287577"/>
                      </a:cubicBezTo>
                      <a:cubicBezTo>
                        <a:pt x="1289238" y="1270305"/>
                        <a:pt x="1288667" y="1252939"/>
                        <a:pt x="1288381" y="1235667"/>
                      </a:cubicBezTo>
                      <a:cubicBezTo>
                        <a:pt x="1287810" y="1202313"/>
                        <a:pt x="1269016" y="1171386"/>
                        <a:pt x="1238517" y="1163059"/>
                      </a:cubicBezTo>
                      <a:cubicBezTo>
                        <a:pt x="1220199" y="1158063"/>
                        <a:pt x="1218866" y="1148928"/>
                        <a:pt x="1220341" y="1134654"/>
                      </a:cubicBezTo>
                      <a:cubicBezTo>
                        <a:pt x="1220389" y="1134226"/>
                        <a:pt x="1220341" y="1133750"/>
                        <a:pt x="1220341" y="1133274"/>
                      </a:cubicBezTo>
                      <a:cubicBezTo>
                        <a:pt x="1220341" y="1111768"/>
                        <a:pt x="1220341" y="1111768"/>
                        <a:pt x="1199216" y="1111768"/>
                      </a:cubicBezTo>
                      <a:cubicBezTo>
                        <a:pt x="1173808" y="1111768"/>
                        <a:pt x="1173808" y="1111768"/>
                        <a:pt x="1173808" y="1137223"/>
                      </a:cubicBezTo>
                      <a:cubicBezTo>
                        <a:pt x="1173808" y="1156779"/>
                        <a:pt x="1173808" y="1156255"/>
                        <a:pt x="1154633" y="1156921"/>
                      </a:cubicBezTo>
                      <a:cubicBezTo>
                        <a:pt x="1144451" y="1157302"/>
                        <a:pt x="1139217" y="1155066"/>
                        <a:pt x="1141073" y="1143742"/>
                      </a:cubicBezTo>
                      <a:cubicBezTo>
                        <a:pt x="1141786" y="1139317"/>
                        <a:pt x="1141215" y="1134654"/>
                        <a:pt x="1141215" y="1130086"/>
                      </a:cubicBezTo>
                      <a:cubicBezTo>
                        <a:pt x="1141215" y="1111768"/>
                        <a:pt x="1141215" y="1111768"/>
                        <a:pt x="1122373" y="1111768"/>
                      </a:cubicBezTo>
                      <a:cubicBezTo>
                        <a:pt x="1094872" y="1111768"/>
                        <a:pt x="1094539" y="1111768"/>
                        <a:pt x="1095015" y="1139459"/>
                      </a:cubicBezTo>
                      <a:cubicBezTo>
                        <a:pt x="1095205" y="1150355"/>
                        <a:pt x="1095681" y="1157730"/>
                        <a:pt x="1080170" y="1157350"/>
                      </a:cubicBezTo>
                      <a:cubicBezTo>
                        <a:pt x="1066514" y="1157016"/>
                        <a:pt x="1062375" y="1153115"/>
                        <a:pt x="1064516" y="1140459"/>
                      </a:cubicBezTo>
                      <a:cubicBezTo>
                        <a:pt x="1064991" y="1137794"/>
                        <a:pt x="1064563" y="1134987"/>
                        <a:pt x="1064563" y="1132275"/>
                      </a:cubicBezTo>
                      <a:cubicBezTo>
                        <a:pt x="1064563" y="1111768"/>
                        <a:pt x="1064563" y="1111768"/>
                        <a:pt x="1043771" y="1111768"/>
                      </a:cubicBezTo>
                      <a:cubicBezTo>
                        <a:pt x="1018220" y="1111768"/>
                        <a:pt x="1018220" y="1111768"/>
                        <a:pt x="1018220" y="1137271"/>
                      </a:cubicBezTo>
                      <a:cubicBezTo>
                        <a:pt x="1018220" y="1157016"/>
                        <a:pt x="1018220" y="1156493"/>
                        <a:pt x="998902" y="1156921"/>
                      </a:cubicBezTo>
                      <a:cubicBezTo>
                        <a:pt x="989672" y="1157112"/>
                        <a:pt x="987436" y="1154114"/>
                        <a:pt x="987673" y="1145407"/>
                      </a:cubicBezTo>
                      <a:cubicBezTo>
                        <a:pt x="987959" y="1134654"/>
                        <a:pt x="992574" y="1120237"/>
                        <a:pt x="985818" y="1113909"/>
                      </a:cubicBezTo>
                      <a:cubicBezTo>
                        <a:pt x="978538" y="1107057"/>
                        <a:pt x="964169" y="1112529"/>
                        <a:pt x="952940" y="1111768"/>
                      </a:cubicBezTo>
                      <a:cubicBezTo>
                        <a:pt x="952036" y="1111720"/>
                        <a:pt x="951084" y="1111863"/>
                        <a:pt x="950228" y="1111768"/>
                      </a:cubicBezTo>
                      <a:cubicBezTo>
                        <a:pt x="942615" y="1110578"/>
                        <a:pt x="940807" y="1114432"/>
                        <a:pt x="941425" y="1121188"/>
                      </a:cubicBezTo>
                      <a:cubicBezTo>
                        <a:pt x="941901" y="1126137"/>
                        <a:pt x="941520" y="1131228"/>
                        <a:pt x="941520" y="1136224"/>
                      </a:cubicBezTo>
                      <a:cubicBezTo>
                        <a:pt x="941520" y="1157588"/>
                        <a:pt x="941520" y="1157254"/>
                        <a:pt x="920538" y="1156874"/>
                      </a:cubicBezTo>
                      <a:cubicBezTo>
                        <a:pt x="913543" y="1156731"/>
                        <a:pt x="910783" y="1155066"/>
                        <a:pt x="911212" y="1147691"/>
                      </a:cubicBezTo>
                      <a:cubicBezTo>
                        <a:pt x="911783" y="1138175"/>
                        <a:pt x="911307" y="1128564"/>
                        <a:pt x="911355" y="1119000"/>
                      </a:cubicBezTo>
                      <a:cubicBezTo>
                        <a:pt x="911355" y="1115193"/>
                        <a:pt x="911497" y="1111625"/>
                        <a:pt x="905978" y="1111768"/>
                      </a:cubicBezTo>
                      <a:cubicBezTo>
                        <a:pt x="892798" y="1112101"/>
                        <a:pt x="877715" y="1108485"/>
                        <a:pt x="867200" y="1113909"/>
                      </a:cubicBezTo>
                      <a:cubicBezTo>
                        <a:pt x="860063" y="1117572"/>
                        <a:pt x="865820" y="1134130"/>
                        <a:pt x="864964" y="1144884"/>
                      </a:cubicBezTo>
                      <a:cubicBezTo>
                        <a:pt x="864773" y="1147167"/>
                        <a:pt x="864868" y="1149451"/>
                        <a:pt x="864916" y="1151735"/>
                      </a:cubicBezTo>
                      <a:cubicBezTo>
                        <a:pt x="864916" y="1155066"/>
                        <a:pt x="863156" y="1156065"/>
                        <a:pt x="859968" y="1156779"/>
                      </a:cubicBezTo>
                      <a:cubicBezTo>
                        <a:pt x="840507" y="1161061"/>
                        <a:pt x="834798" y="1156874"/>
                        <a:pt x="834798" y="1137699"/>
                      </a:cubicBezTo>
                      <a:cubicBezTo>
                        <a:pt x="834798" y="1136319"/>
                        <a:pt x="834798" y="1134987"/>
                        <a:pt x="834798" y="1133607"/>
                      </a:cubicBezTo>
                      <a:cubicBezTo>
                        <a:pt x="834798" y="1111768"/>
                        <a:pt x="834798" y="1111768"/>
                        <a:pt x="812625" y="1111768"/>
                      </a:cubicBezTo>
                      <a:cubicBezTo>
                        <a:pt x="788312" y="1111768"/>
                        <a:pt x="788312" y="1111768"/>
                        <a:pt x="788312" y="1136938"/>
                      </a:cubicBezTo>
                      <a:cubicBezTo>
                        <a:pt x="788312" y="1156684"/>
                        <a:pt x="788312" y="1156684"/>
                        <a:pt x="770754" y="1156684"/>
                      </a:cubicBezTo>
                      <a:cubicBezTo>
                        <a:pt x="753007" y="1156684"/>
                        <a:pt x="753007" y="1156684"/>
                        <a:pt x="753007" y="1138508"/>
                      </a:cubicBezTo>
                      <a:cubicBezTo>
                        <a:pt x="753007" y="1134844"/>
                        <a:pt x="752484" y="1131133"/>
                        <a:pt x="753102" y="1127612"/>
                      </a:cubicBezTo>
                      <a:cubicBezTo>
                        <a:pt x="755481" y="1114385"/>
                        <a:pt x="750342" y="1110959"/>
                        <a:pt x="737115" y="1111435"/>
                      </a:cubicBezTo>
                      <a:cubicBezTo>
                        <a:pt x="706569" y="1112529"/>
                        <a:pt x="705950" y="1111768"/>
                        <a:pt x="706854" y="1141791"/>
                      </a:cubicBezTo>
                      <a:cubicBezTo>
                        <a:pt x="707187" y="1153115"/>
                        <a:pt x="704332" y="1157159"/>
                        <a:pt x="692723" y="1158729"/>
                      </a:cubicBezTo>
                      <a:cubicBezTo>
                        <a:pt x="659559" y="1163202"/>
                        <a:pt x="635055" y="1186088"/>
                        <a:pt x="629441" y="1219299"/>
                      </a:cubicBezTo>
                      <a:cubicBezTo>
                        <a:pt x="623684" y="1253557"/>
                        <a:pt x="627633" y="1288338"/>
                        <a:pt x="627395" y="1322882"/>
                      </a:cubicBezTo>
                      <a:cubicBezTo>
                        <a:pt x="842696" y="1322929"/>
                        <a:pt x="1058045" y="1322929"/>
                        <a:pt x="1273346" y="1323120"/>
                      </a:cubicBezTo>
                      <a:cubicBezTo>
                        <a:pt x="1279722" y="1323120"/>
                        <a:pt x="1289190" y="1319361"/>
                        <a:pt x="1288810" y="1331922"/>
                      </a:cubicBezTo>
                      <a:cubicBezTo>
                        <a:pt x="1304892" y="1331874"/>
                        <a:pt x="1320974" y="1331827"/>
                        <a:pt x="1337056" y="1331779"/>
                      </a:cubicBezTo>
                      <a:cubicBezTo>
                        <a:pt x="1372170" y="1331684"/>
                        <a:pt x="1407237" y="1331541"/>
                        <a:pt x="1442351" y="1331589"/>
                      </a:cubicBezTo>
                      <a:cubicBezTo>
                        <a:pt x="1443969" y="1331589"/>
                        <a:pt x="1445634" y="1332826"/>
                        <a:pt x="1447252" y="1333492"/>
                      </a:cubicBezTo>
                      <a:cubicBezTo>
                        <a:pt x="1537465" y="1334206"/>
                        <a:pt x="1627629" y="1334967"/>
                        <a:pt x="1717842" y="1335633"/>
                      </a:cubicBezTo>
                      <a:cubicBezTo>
                        <a:pt x="1886419" y="1336918"/>
                        <a:pt x="2054996" y="1338298"/>
                        <a:pt x="2223526" y="1339154"/>
                      </a:cubicBezTo>
                      <a:cubicBezTo>
                        <a:pt x="2235136" y="1339202"/>
                        <a:pt x="2237562" y="1342342"/>
                        <a:pt x="2237467" y="1353476"/>
                      </a:cubicBezTo>
                      <a:cubicBezTo>
                        <a:pt x="2236848" y="1411809"/>
                        <a:pt x="2238466" y="1470143"/>
                        <a:pt x="2236848" y="1528429"/>
                      </a:cubicBezTo>
                      <a:cubicBezTo>
                        <a:pt x="2234945" y="1597040"/>
                        <a:pt x="2284715" y="1650378"/>
                        <a:pt x="2338861" y="1660417"/>
                      </a:cubicBezTo>
                      <a:cubicBezTo>
                        <a:pt x="2345712" y="1661702"/>
                        <a:pt x="2349566" y="1665556"/>
                        <a:pt x="2352849" y="1671551"/>
                      </a:cubicBezTo>
                      <a:cubicBezTo>
                        <a:pt x="2364174" y="1692248"/>
                        <a:pt x="2375878" y="1712755"/>
                        <a:pt x="2387869" y="1733120"/>
                      </a:cubicBezTo>
                      <a:cubicBezTo>
                        <a:pt x="2391723" y="1739638"/>
                        <a:pt x="2393340" y="1746109"/>
                        <a:pt x="2393340" y="1753674"/>
                      </a:cubicBezTo>
                      <a:cubicBezTo>
                        <a:pt x="2393150" y="1839319"/>
                        <a:pt x="2393102" y="1924964"/>
                        <a:pt x="2393388" y="2010608"/>
                      </a:cubicBezTo>
                      <a:cubicBezTo>
                        <a:pt x="2393436" y="2019411"/>
                        <a:pt x="2392008" y="2024454"/>
                        <a:pt x="2382635" y="2028927"/>
                      </a:cubicBezTo>
                      <a:cubicBezTo>
                        <a:pt x="2358178" y="2040584"/>
                        <a:pt x="2351232" y="2071464"/>
                        <a:pt x="2366124" y="2094207"/>
                      </a:cubicBezTo>
                      <a:cubicBezTo>
                        <a:pt x="2380208" y="2115714"/>
                        <a:pt x="2411516" y="2120662"/>
                        <a:pt x="2432356" y="2104675"/>
                      </a:cubicBezTo>
                      <a:cubicBezTo>
                        <a:pt x="2452863" y="2088926"/>
                        <a:pt x="2455671" y="2057475"/>
                        <a:pt x="2437495" y="2038205"/>
                      </a:cubicBezTo>
                      <a:cubicBezTo>
                        <a:pt x="2432261" y="2032686"/>
                        <a:pt x="2430596" y="2027357"/>
                        <a:pt x="2430596" y="2020172"/>
                      </a:cubicBezTo>
                      <a:cubicBezTo>
                        <a:pt x="2430786" y="1943187"/>
                        <a:pt x="2429216" y="1866154"/>
                        <a:pt x="2431357" y="1789217"/>
                      </a:cubicBezTo>
                      <a:cubicBezTo>
                        <a:pt x="2432404" y="1751438"/>
                        <a:pt x="2427265" y="1717323"/>
                        <a:pt x="2404094" y="1686872"/>
                      </a:cubicBezTo>
                      <a:cubicBezTo>
                        <a:pt x="2400810" y="1682589"/>
                        <a:pt x="2398955" y="1677213"/>
                        <a:pt x="2395957" y="1672740"/>
                      </a:cubicBezTo>
                      <a:cubicBezTo>
                        <a:pt x="2391009" y="1665413"/>
                        <a:pt x="2393531" y="1663557"/>
                        <a:pt x="2401381" y="1663652"/>
                      </a:cubicBezTo>
                      <a:cubicBezTo>
                        <a:pt x="2420509" y="1663938"/>
                        <a:pt x="2439636" y="1663985"/>
                        <a:pt x="2458811" y="1663605"/>
                      </a:cubicBezTo>
                      <a:cubicBezTo>
                        <a:pt x="2465377" y="1663462"/>
                        <a:pt x="2468517" y="1666317"/>
                        <a:pt x="2471182" y="1671836"/>
                      </a:cubicBezTo>
                      <a:cubicBezTo>
                        <a:pt x="2480650" y="1691439"/>
                        <a:pt x="2490214" y="1711043"/>
                        <a:pt x="2500396" y="1730313"/>
                      </a:cubicBezTo>
                      <a:cubicBezTo>
                        <a:pt x="2504821" y="1738687"/>
                        <a:pt x="2506487" y="1747013"/>
                        <a:pt x="2506487" y="1756386"/>
                      </a:cubicBezTo>
                      <a:cubicBezTo>
                        <a:pt x="2506296" y="1841603"/>
                        <a:pt x="2506249" y="1926772"/>
                        <a:pt x="2506534" y="2011988"/>
                      </a:cubicBezTo>
                      <a:cubicBezTo>
                        <a:pt x="2506582" y="2021171"/>
                        <a:pt x="2504821" y="2027309"/>
                        <a:pt x="2496733" y="2033495"/>
                      </a:cubicBezTo>
                      <a:cubicBezTo>
                        <a:pt x="2475179" y="2049910"/>
                        <a:pt x="2473847" y="2081979"/>
                        <a:pt x="2492450" y="2100916"/>
                      </a:cubicBezTo>
                      <a:cubicBezTo>
                        <a:pt x="2510150" y="2118901"/>
                        <a:pt x="2541315" y="2118330"/>
                        <a:pt x="2558492" y="2099679"/>
                      </a:cubicBezTo>
                      <a:cubicBezTo>
                        <a:pt x="2577048" y="2079552"/>
                        <a:pt x="2574622" y="2049053"/>
                        <a:pt x="2552259" y="2032543"/>
                      </a:cubicBezTo>
                      <a:cubicBezTo>
                        <a:pt x="2545645" y="2027642"/>
                        <a:pt x="2543409" y="2023027"/>
                        <a:pt x="2543456" y="2014938"/>
                      </a:cubicBezTo>
                      <a:cubicBezTo>
                        <a:pt x="2543789" y="1925202"/>
                        <a:pt x="2543599" y="1835417"/>
                        <a:pt x="2543789" y="1745681"/>
                      </a:cubicBezTo>
                      <a:cubicBezTo>
                        <a:pt x="2543789" y="1737687"/>
                        <a:pt x="2542172" y="1730693"/>
                        <a:pt x="2538460" y="1723604"/>
                      </a:cubicBezTo>
                      <a:cubicBezTo>
                        <a:pt x="2528469" y="1704381"/>
                        <a:pt x="2519048" y="1684826"/>
                        <a:pt x="2508580" y="1663748"/>
                      </a:cubicBezTo>
                      <a:cubicBezTo>
                        <a:pt x="2529040" y="1663748"/>
                        <a:pt x="2547643" y="1664223"/>
                        <a:pt x="2566200" y="1663509"/>
                      </a:cubicBezTo>
                      <a:cubicBezTo>
                        <a:pt x="2574574" y="1663177"/>
                        <a:pt x="2578285" y="1666698"/>
                        <a:pt x="2581616" y="1673644"/>
                      </a:cubicBezTo>
                      <a:cubicBezTo>
                        <a:pt x="2591751" y="1694960"/>
                        <a:pt x="2602266" y="1716086"/>
                        <a:pt x="2613162" y="1737069"/>
                      </a:cubicBezTo>
                      <a:cubicBezTo>
                        <a:pt x="2616635" y="1743778"/>
                        <a:pt x="2618015" y="1750439"/>
                        <a:pt x="2617967" y="1757909"/>
                      </a:cubicBezTo>
                      <a:cubicBezTo>
                        <a:pt x="2617824" y="1843554"/>
                        <a:pt x="2617777" y="1929198"/>
                        <a:pt x="2618063" y="2014843"/>
                      </a:cubicBezTo>
                      <a:cubicBezTo>
                        <a:pt x="2618110" y="2022837"/>
                        <a:pt x="2616016" y="2027547"/>
                        <a:pt x="2609355" y="2032590"/>
                      </a:cubicBezTo>
                      <a:cubicBezTo>
                        <a:pt x="2587326" y="2049244"/>
                        <a:pt x="2585042" y="2080124"/>
                        <a:pt x="2603360" y="2099917"/>
                      </a:cubicBezTo>
                      <a:cubicBezTo>
                        <a:pt x="2620822" y="2118759"/>
                        <a:pt x="2652986" y="2118616"/>
                        <a:pt x="2670448" y="2099679"/>
                      </a:cubicBezTo>
                      <a:cubicBezTo>
                        <a:pt x="2688815" y="2079743"/>
                        <a:pt x="2686293" y="2048958"/>
                        <a:pt x="2664025" y="2032448"/>
                      </a:cubicBezTo>
                      <a:cubicBezTo>
                        <a:pt x="2657316" y="2027452"/>
                        <a:pt x="2655365" y="2022694"/>
                        <a:pt x="2655365" y="2014748"/>
                      </a:cubicBezTo>
                      <a:cubicBezTo>
                        <a:pt x="2655651" y="1926819"/>
                        <a:pt x="2655461" y="1838891"/>
                        <a:pt x="2655651" y="1750962"/>
                      </a:cubicBezTo>
                      <a:cubicBezTo>
                        <a:pt x="2655651" y="1743016"/>
                        <a:pt x="2654224" y="1735927"/>
                        <a:pt x="2650512" y="1728790"/>
                      </a:cubicBezTo>
                      <a:cubicBezTo>
                        <a:pt x="2639664" y="1707902"/>
                        <a:pt x="2629434" y="1686729"/>
                        <a:pt x="2617920" y="1663700"/>
                      </a:cubicBezTo>
                      <a:cubicBezTo>
                        <a:pt x="2627293" y="1663700"/>
                        <a:pt x="2634858" y="1663605"/>
                        <a:pt x="2642376" y="1663700"/>
                      </a:cubicBezTo>
                      <a:cubicBezTo>
                        <a:pt x="2660552" y="1663890"/>
                        <a:pt x="2681868" y="1658419"/>
                        <a:pt x="2696094" y="1666031"/>
                      </a:cubicBezTo>
                      <a:cubicBezTo>
                        <a:pt x="2710939" y="1673977"/>
                        <a:pt x="2713604" y="1697530"/>
                        <a:pt x="2723120" y="1713422"/>
                      </a:cubicBezTo>
                      <a:cubicBezTo>
                        <a:pt x="2730352" y="1725507"/>
                        <a:pt x="2732541" y="1738211"/>
                        <a:pt x="2732493" y="1752342"/>
                      </a:cubicBezTo>
                      <a:cubicBezTo>
                        <a:pt x="2732017" y="1839367"/>
                        <a:pt x="2732160" y="1926391"/>
                        <a:pt x="2732398" y="2013416"/>
                      </a:cubicBezTo>
                      <a:cubicBezTo>
                        <a:pt x="2732398" y="2021362"/>
                        <a:pt x="2730781" y="2026167"/>
                        <a:pt x="2723405" y="2030925"/>
                      </a:cubicBezTo>
                      <a:cubicBezTo>
                        <a:pt x="2699901" y="2046056"/>
                        <a:pt x="2695666" y="2076269"/>
                        <a:pt x="2712795" y="2097538"/>
                      </a:cubicBezTo>
                      <a:cubicBezTo>
                        <a:pt x="2729020" y="2117617"/>
                        <a:pt x="2760804" y="2119710"/>
                        <a:pt x="2779693" y="2101915"/>
                      </a:cubicBezTo>
                      <a:cubicBezTo>
                        <a:pt x="2799201" y="2083549"/>
                        <a:pt x="2798820" y="2052051"/>
                        <a:pt x="2777742" y="2034446"/>
                      </a:cubicBezTo>
                      <a:cubicBezTo>
                        <a:pt x="2770462" y="2028356"/>
                        <a:pt x="2768702" y="2022408"/>
                        <a:pt x="2768702" y="2013654"/>
                      </a:cubicBezTo>
                      <a:cubicBezTo>
                        <a:pt x="2768987" y="1936193"/>
                        <a:pt x="2767465" y="1858732"/>
                        <a:pt x="2769463" y="1781319"/>
                      </a:cubicBezTo>
                      <a:cubicBezTo>
                        <a:pt x="2770462" y="1742065"/>
                        <a:pt x="2766275" y="1705523"/>
                        <a:pt x="2743865" y="1672407"/>
                      </a:cubicBezTo>
                      <a:cubicBezTo>
                        <a:pt x="2742437" y="1670266"/>
                        <a:pt x="2741724" y="1667649"/>
                        <a:pt x="2740058" y="1663748"/>
                      </a:cubicBezTo>
                      <a:cubicBezTo>
                        <a:pt x="2759233" y="1663748"/>
                        <a:pt x="2777266" y="1663843"/>
                        <a:pt x="2795299" y="1663700"/>
                      </a:cubicBezTo>
                      <a:cubicBezTo>
                        <a:pt x="2801199" y="1663652"/>
                        <a:pt x="2802627" y="1668173"/>
                        <a:pt x="2804625" y="1672169"/>
                      </a:cubicBezTo>
                      <a:cubicBezTo>
                        <a:pt x="2813999" y="1690773"/>
                        <a:pt x="2823134" y="1709520"/>
                        <a:pt x="2832745" y="1727981"/>
                      </a:cubicBezTo>
                      <a:cubicBezTo>
                        <a:pt x="2837693" y="1737450"/>
                        <a:pt x="2839835" y="1747061"/>
                        <a:pt x="2839787" y="1757909"/>
                      </a:cubicBezTo>
                      <a:cubicBezTo>
                        <a:pt x="2839454" y="1842174"/>
                        <a:pt x="2839502" y="1926486"/>
                        <a:pt x="2839739" y="2010751"/>
                      </a:cubicBezTo>
                      <a:cubicBezTo>
                        <a:pt x="2839787" y="2019601"/>
                        <a:pt x="2838264" y="2025168"/>
                        <a:pt x="2829510" y="2030116"/>
                      </a:cubicBezTo>
                      <a:cubicBezTo>
                        <a:pt x="2805910" y="2043534"/>
                        <a:pt x="2800676" y="2074747"/>
                        <a:pt x="2817139" y="2096396"/>
                      </a:cubicBezTo>
                      <a:cubicBezTo>
                        <a:pt x="2832555" y="2116713"/>
                        <a:pt x="2863434" y="2120043"/>
                        <a:pt x="2882657" y="2103438"/>
                      </a:cubicBezTo>
                      <a:cubicBezTo>
                        <a:pt x="2903497" y="2085452"/>
                        <a:pt x="2904925" y="2054668"/>
                        <a:pt x="2884846" y="2036016"/>
                      </a:cubicBezTo>
                      <a:cubicBezTo>
                        <a:pt x="2878851" y="2030450"/>
                        <a:pt x="2876947" y="2025263"/>
                        <a:pt x="2876947" y="2017508"/>
                      </a:cubicBezTo>
                      <a:cubicBezTo>
                        <a:pt x="2877185" y="1926867"/>
                        <a:pt x="2877043" y="1836179"/>
                        <a:pt x="2877185" y="1745538"/>
                      </a:cubicBezTo>
                      <a:cubicBezTo>
                        <a:pt x="2877185" y="1738068"/>
                        <a:pt x="2875805" y="1731407"/>
                        <a:pt x="2872285" y="1724746"/>
                      </a:cubicBezTo>
                      <a:cubicBezTo>
                        <a:pt x="2862055" y="1705047"/>
                        <a:pt x="2852443" y="1685064"/>
                        <a:pt x="2841785" y="1663700"/>
                      </a:cubicBezTo>
                      <a:cubicBezTo>
                        <a:pt x="2863006" y="1663700"/>
                        <a:pt x="2882562" y="1663890"/>
                        <a:pt x="2902070" y="1663605"/>
                      </a:cubicBezTo>
                      <a:cubicBezTo>
                        <a:pt x="2908731" y="1663509"/>
                        <a:pt x="2910206" y="1668173"/>
                        <a:pt x="2912395" y="1672550"/>
                      </a:cubicBezTo>
                      <a:cubicBezTo>
                        <a:pt x="2922672" y="1693247"/>
                        <a:pt x="2932664" y="1714087"/>
                        <a:pt x="2943370" y="1734547"/>
                      </a:cubicBezTo>
                      <a:cubicBezTo>
                        <a:pt x="2946700" y="1740875"/>
                        <a:pt x="2947889" y="1747061"/>
                        <a:pt x="2947889" y="1754007"/>
                      </a:cubicBezTo>
                      <a:cubicBezTo>
                        <a:pt x="2947795" y="1840556"/>
                        <a:pt x="2947747" y="1927152"/>
                        <a:pt x="2947937" y="2013701"/>
                      </a:cubicBezTo>
                      <a:cubicBezTo>
                        <a:pt x="2947937" y="2021028"/>
                        <a:pt x="2946748" y="2025787"/>
                        <a:pt x="2939420" y="2029926"/>
                      </a:cubicBezTo>
                      <a:cubicBezTo>
                        <a:pt x="2921435" y="2040061"/>
                        <a:pt x="2913584" y="2060758"/>
                        <a:pt x="2918485" y="2080409"/>
                      </a:cubicBezTo>
                      <a:cubicBezTo>
                        <a:pt x="2923005" y="2098537"/>
                        <a:pt x="2940039" y="2112573"/>
                        <a:pt x="2958833" y="2113763"/>
                      </a:cubicBezTo>
                      <a:cubicBezTo>
                        <a:pt x="2979816" y="2115047"/>
                        <a:pt x="2997183" y="2104817"/>
                        <a:pt x="3004891" y="2086547"/>
                      </a:cubicBezTo>
                      <a:cubicBezTo>
                        <a:pt x="3012742" y="2067943"/>
                        <a:pt x="3007936" y="2046103"/>
                        <a:pt x="2991711" y="2033733"/>
                      </a:cubicBezTo>
                      <a:cubicBezTo>
                        <a:pt x="2985240" y="2028832"/>
                        <a:pt x="2984003" y="2023741"/>
                        <a:pt x="2984003" y="2016556"/>
                      </a:cubicBezTo>
                      <a:cubicBezTo>
                        <a:pt x="2984146" y="1925915"/>
                        <a:pt x="2984051" y="1835227"/>
                        <a:pt x="2984193" y="1744587"/>
                      </a:cubicBezTo>
                      <a:cubicBezTo>
                        <a:pt x="2984193" y="1737116"/>
                        <a:pt x="2982861" y="1730550"/>
                        <a:pt x="2979340" y="1723842"/>
                      </a:cubicBezTo>
                      <a:cubicBezTo>
                        <a:pt x="2969348" y="1704714"/>
                        <a:pt x="2960070" y="1685159"/>
                        <a:pt x="2949555" y="1663843"/>
                      </a:cubicBezTo>
                      <a:cubicBezTo>
                        <a:pt x="2969301" y="1663843"/>
                        <a:pt x="2986905" y="1663938"/>
                        <a:pt x="3004558" y="1663795"/>
                      </a:cubicBezTo>
                      <a:cubicBezTo>
                        <a:pt x="3010315" y="1663748"/>
                        <a:pt x="3012123" y="1667459"/>
                        <a:pt x="3014217" y="1671693"/>
                      </a:cubicBezTo>
                      <a:cubicBezTo>
                        <a:pt x="3022401" y="1688394"/>
                        <a:pt x="3030489" y="1705095"/>
                        <a:pt x="3039196" y="1721463"/>
                      </a:cubicBezTo>
                      <a:cubicBezTo>
                        <a:pt x="3042765" y="1728171"/>
                        <a:pt x="3044145" y="1734785"/>
                        <a:pt x="3044145" y="1742255"/>
                      </a:cubicBezTo>
                      <a:cubicBezTo>
                        <a:pt x="3044002" y="1833371"/>
                        <a:pt x="3044002" y="1924488"/>
                        <a:pt x="3044192" y="2015604"/>
                      </a:cubicBezTo>
                      <a:cubicBezTo>
                        <a:pt x="3044192" y="2022837"/>
                        <a:pt x="3042812" y="2027404"/>
                        <a:pt x="3036199" y="2032210"/>
                      </a:cubicBezTo>
                      <a:cubicBezTo>
                        <a:pt x="3013646" y="2048530"/>
                        <a:pt x="3010886" y="2079124"/>
                        <a:pt x="3028919" y="2099346"/>
                      </a:cubicBezTo>
                      <a:cubicBezTo>
                        <a:pt x="3045905" y="2118426"/>
                        <a:pt x="3078403" y="2118949"/>
                        <a:pt x="3096007" y="2100393"/>
                      </a:cubicBezTo>
                      <a:cubicBezTo>
                        <a:pt x="3114944" y="2080504"/>
                        <a:pt x="3112613" y="2048816"/>
                        <a:pt x="3089774" y="2032162"/>
                      </a:cubicBezTo>
                      <a:cubicBezTo>
                        <a:pt x="3083208" y="2027357"/>
                        <a:pt x="3081638" y="2022789"/>
                        <a:pt x="3081686" y="2015509"/>
                      </a:cubicBezTo>
                      <a:cubicBezTo>
                        <a:pt x="3081876" y="1936669"/>
                        <a:pt x="3080449" y="1857828"/>
                        <a:pt x="3082399" y="1779082"/>
                      </a:cubicBezTo>
                      <a:cubicBezTo>
                        <a:pt x="3083351" y="1741589"/>
                        <a:pt x="3078593" y="1707141"/>
                        <a:pt x="3057800" y="1675547"/>
                      </a:cubicBezTo>
                      <a:cubicBezTo>
                        <a:pt x="3055659" y="1672312"/>
                        <a:pt x="3054517" y="1668458"/>
                        <a:pt x="3052376" y="1663748"/>
                      </a:cubicBezTo>
                      <a:cubicBezTo>
                        <a:pt x="3057657" y="1663748"/>
                        <a:pt x="3061750" y="1663605"/>
                        <a:pt x="3065794" y="1663748"/>
                      </a:cubicBezTo>
                      <a:cubicBezTo>
                        <a:pt x="3085302" y="1664461"/>
                        <a:pt x="3108664" y="1656611"/>
                        <a:pt x="3123271" y="1666555"/>
                      </a:cubicBezTo>
                      <a:cubicBezTo>
                        <a:pt x="3137069" y="1675976"/>
                        <a:pt x="3141351" y="1698909"/>
                        <a:pt x="3150534" y="1715515"/>
                      </a:cubicBezTo>
                      <a:cubicBezTo>
                        <a:pt x="3156672" y="1726601"/>
                        <a:pt x="3158909" y="1737830"/>
                        <a:pt x="3158861" y="1750534"/>
                      </a:cubicBezTo>
                      <a:cubicBezTo>
                        <a:pt x="3158480" y="1838463"/>
                        <a:pt x="3158576" y="1926391"/>
                        <a:pt x="3158813" y="2014320"/>
                      </a:cubicBezTo>
                      <a:cubicBezTo>
                        <a:pt x="3158813" y="2022075"/>
                        <a:pt x="3157529" y="2027261"/>
                        <a:pt x="3150249" y="2032067"/>
                      </a:cubicBezTo>
                      <a:cubicBezTo>
                        <a:pt x="3133453" y="2043201"/>
                        <a:pt x="3127458" y="2063756"/>
                        <a:pt x="3133738" y="2082645"/>
                      </a:cubicBezTo>
                      <a:cubicBezTo>
                        <a:pt x="3140257" y="2102201"/>
                        <a:pt x="3156339" y="2113858"/>
                        <a:pt x="3176847" y="2113906"/>
                      </a:cubicBezTo>
                      <a:cubicBezTo>
                        <a:pt x="3197354" y="2113906"/>
                        <a:pt x="3213912" y="2102153"/>
                        <a:pt x="3220335" y="2082978"/>
                      </a:cubicBezTo>
                      <a:cubicBezTo>
                        <a:pt x="3226520" y="2064517"/>
                        <a:pt x="3220335" y="2043249"/>
                        <a:pt x="3203872" y="2032115"/>
                      </a:cubicBezTo>
                      <a:cubicBezTo>
                        <a:pt x="3196735" y="2027261"/>
                        <a:pt x="3195022" y="2022266"/>
                        <a:pt x="3195022" y="2014320"/>
                      </a:cubicBezTo>
                      <a:cubicBezTo>
                        <a:pt x="3195260" y="1921395"/>
                        <a:pt x="3195117" y="1828423"/>
                        <a:pt x="3195307" y="1735499"/>
                      </a:cubicBezTo>
                      <a:cubicBezTo>
                        <a:pt x="3195307" y="1726553"/>
                        <a:pt x="3193595" y="1718655"/>
                        <a:pt x="3189408" y="1710757"/>
                      </a:cubicBezTo>
                      <a:cubicBezTo>
                        <a:pt x="3181462" y="1695769"/>
                        <a:pt x="3174229" y="1680353"/>
                        <a:pt x="3166046" y="1663748"/>
                      </a:cubicBezTo>
                      <a:cubicBezTo>
                        <a:pt x="3185554" y="1663748"/>
                        <a:pt x="3202825" y="1664081"/>
                        <a:pt x="3220097" y="1663557"/>
                      </a:cubicBezTo>
                      <a:cubicBezTo>
                        <a:pt x="3226901" y="1663367"/>
                        <a:pt x="3229661" y="1666793"/>
                        <a:pt x="3232230" y="1671979"/>
                      </a:cubicBezTo>
                      <a:cubicBezTo>
                        <a:pt x="3243031" y="1693913"/>
                        <a:pt x="3253926" y="1715848"/>
                        <a:pt x="3265060" y="1737640"/>
                      </a:cubicBezTo>
                      <a:cubicBezTo>
                        <a:pt x="3268677" y="1744682"/>
                        <a:pt x="3270294" y="1751771"/>
                        <a:pt x="3270294" y="1759765"/>
                      </a:cubicBezTo>
                      <a:cubicBezTo>
                        <a:pt x="3270104" y="1844029"/>
                        <a:pt x="3270056" y="1928342"/>
                        <a:pt x="3270294" y="2012607"/>
                      </a:cubicBezTo>
                      <a:cubicBezTo>
                        <a:pt x="3270294" y="2021314"/>
                        <a:pt x="3268677" y="2027071"/>
                        <a:pt x="3260635" y="2032781"/>
                      </a:cubicBezTo>
                      <a:cubicBezTo>
                        <a:pt x="3238796" y="2048245"/>
                        <a:pt x="3236845" y="2080742"/>
                        <a:pt x="3255164" y="2100107"/>
                      </a:cubicBezTo>
                      <a:cubicBezTo>
                        <a:pt x="3273482" y="2119472"/>
                        <a:pt x="3305028" y="2118616"/>
                        <a:pt x="3322918" y="2098204"/>
                      </a:cubicBezTo>
                      <a:cubicBezTo>
                        <a:pt x="3340285" y="2078410"/>
                        <a:pt x="3337145" y="2047626"/>
                        <a:pt x="3315210" y="2032210"/>
                      </a:cubicBezTo>
                      <a:cubicBezTo>
                        <a:pt x="3308311" y="2027357"/>
                        <a:pt x="3306455" y="2022551"/>
                        <a:pt x="3306455" y="2014605"/>
                      </a:cubicBezTo>
                      <a:cubicBezTo>
                        <a:pt x="3306741" y="1926201"/>
                        <a:pt x="3306598" y="1837844"/>
                        <a:pt x="3306741" y="1749440"/>
                      </a:cubicBezTo>
                      <a:cubicBezTo>
                        <a:pt x="3306741" y="1741970"/>
                        <a:pt x="3305314" y="1735451"/>
                        <a:pt x="3301840" y="1728695"/>
                      </a:cubicBezTo>
                      <a:cubicBezTo>
                        <a:pt x="3291039" y="1707902"/>
                        <a:pt x="3280952" y="1686776"/>
                        <a:pt x="3269628" y="1663795"/>
                      </a:cubicBezTo>
                      <a:cubicBezTo>
                        <a:pt x="3295274" y="1663795"/>
                        <a:pt x="3318826" y="1663795"/>
                        <a:pt x="3342331" y="1663795"/>
                      </a:cubicBezTo>
                      <a:cubicBezTo>
                        <a:pt x="3347470" y="1663795"/>
                        <a:pt x="3348802" y="1667839"/>
                        <a:pt x="3350657" y="1671503"/>
                      </a:cubicBezTo>
                      <a:cubicBezTo>
                        <a:pt x="3357699" y="1685730"/>
                        <a:pt x="3364408" y="1700099"/>
                        <a:pt x="3372116" y="1713945"/>
                      </a:cubicBezTo>
                      <a:cubicBezTo>
                        <a:pt x="3378445" y="1725412"/>
                        <a:pt x="3380918" y="1737069"/>
                        <a:pt x="3380824" y="1750249"/>
                      </a:cubicBezTo>
                      <a:cubicBezTo>
                        <a:pt x="3380348" y="1837273"/>
                        <a:pt x="3380490" y="1924298"/>
                        <a:pt x="3380728" y="2011322"/>
                      </a:cubicBezTo>
                      <a:cubicBezTo>
                        <a:pt x="3380776" y="2020743"/>
                        <a:pt x="3380300" y="2028403"/>
                        <a:pt x="3370594" y="2033875"/>
                      </a:cubicBezTo>
                      <a:cubicBezTo>
                        <a:pt x="3362600" y="2038395"/>
                        <a:pt x="3358128" y="2046865"/>
                        <a:pt x="3355606" y="2055953"/>
                      </a:cubicBezTo>
                      <a:cubicBezTo>
                        <a:pt x="3349135" y="2079505"/>
                        <a:pt x="3357224" y="2095968"/>
                        <a:pt x="3383583" y="2112859"/>
                      </a:cubicBezTo>
                      <a:cubicBezTo>
                        <a:pt x="3407802" y="2116903"/>
                        <a:pt x="3427738" y="2110622"/>
                        <a:pt x="3441536" y="2089164"/>
                      </a:cubicBezTo>
                      <a:cubicBezTo>
                        <a:pt x="3448055" y="2066944"/>
                        <a:pt x="3446151" y="2046484"/>
                        <a:pt x="3426025" y="2032115"/>
                      </a:cubicBezTo>
                      <a:cubicBezTo>
                        <a:pt x="3419221" y="2027261"/>
                        <a:pt x="3418174" y="2022456"/>
                        <a:pt x="3418174" y="2015366"/>
                      </a:cubicBezTo>
                      <a:cubicBezTo>
                        <a:pt x="3418317" y="1937144"/>
                        <a:pt x="3416794" y="1858875"/>
                        <a:pt x="3418888" y="1780748"/>
                      </a:cubicBezTo>
                      <a:cubicBezTo>
                        <a:pt x="3419934" y="1742398"/>
                        <a:pt x="3414701" y="1707189"/>
                        <a:pt x="3393861" y="1674786"/>
                      </a:cubicBezTo>
                      <a:cubicBezTo>
                        <a:pt x="3391957" y="1671836"/>
                        <a:pt x="3390768" y="1668458"/>
                        <a:pt x="3388484" y="1663748"/>
                      </a:cubicBezTo>
                      <a:cubicBezTo>
                        <a:pt x="3416414" y="1663748"/>
                        <a:pt x="3443106" y="1663652"/>
                        <a:pt x="3469799" y="1663748"/>
                      </a:cubicBezTo>
                      <a:cubicBezTo>
                        <a:pt x="3508339" y="1663938"/>
                        <a:pt x="3541931" y="1652090"/>
                        <a:pt x="3569051" y="1623875"/>
                      </a:cubicBezTo>
                      <a:lnTo>
                        <a:pt x="3569051" y="1623875"/>
                      </a:lnTo>
                      <a:cubicBezTo>
                        <a:pt x="3569051" y="1623875"/>
                        <a:pt x="3569051" y="1623875"/>
                        <a:pt x="3569051" y="1623875"/>
                      </a:cubicBezTo>
                      <a:cubicBezTo>
                        <a:pt x="3567386" y="1619070"/>
                        <a:pt x="3564341" y="1615216"/>
                        <a:pt x="3560772" y="1611599"/>
                      </a:cubicBezTo>
                      <a:close/>
                      <a:moveTo>
                        <a:pt x="767900" y="367515"/>
                      </a:moveTo>
                      <a:cubicBezTo>
                        <a:pt x="764331" y="367610"/>
                        <a:pt x="761096" y="365517"/>
                        <a:pt x="761048" y="360949"/>
                      </a:cubicBezTo>
                      <a:cubicBezTo>
                        <a:pt x="761001" y="356001"/>
                        <a:pt x="763665" y="353194"/>
                        <a:pt x="768328" y="353527"/>
                      </a:cubicBezTo>
                      <a:cubicBezTo>
                        <a:pt x="772134" y="353812"/>
                        <a:pt x="774608" y="356572"/>
                        <a:pt x="774799" y="359236"/>
                      </a:cubicBezTo>
                      <a:cubicBezTo>
                        <a:pt x="774656" y="365231"/>
                        <a:pt x="771421" y="367420"/>
                        <a:pt x="767900" y="367515"/>
                      </a:cubicBezTo>
                      <a:close/>
                      <a:moveTo>
                        <a:pt x="770992" y="480043"/>
                      </a:moveTo>
                      <a:cubicBezTo>
                        <a:pt x="766996" y="480566"/>
                        <a:pt x="764188" y="478235"/>
                        <a:pt x="763665" y="473953"/>
                      </a:cubicBezTo>
                      <a:cubicBezTo>
                        <a:pt x="763046" y="468862"/>
                        <a:pt x="766139" y="465912"/>
                        <a:pt x="770517" y="465912"/>
                      </a:cubicBezTo>
                      <a:cubicBezTo>
                        <a:pt x="773990" y="465912"/>
                        <a:pt x="777225" y="468338"/>
                        <a:pt x="777511" y="472573"/>
                      </a:cubicBezTo>
                      <a:cubicBezTo>
                        <a:pt x="777511" y="477093"/>
                        <a:pt x="774751" y="479567"/>
                        <a:pt x="770992" y="480043"/>
                      </a:cubicBezTo>
                      <a:close/>
                      <a:moveTo>
                        <a:pt x="770517" y="585767"/>
                      </a:moveTo>
                      <a:cubicBezTo>
                        <a:pt x="766758" y="585957"/>
                        <a:pt x="763950" y="583768"/>
                        <a:pt x="763713" y="579296"/>
                      </a:cubicBezTo>
                      <a:cubicBezTo>
                        <a:pt x="763475" y="574823"/>
                        <a:pt x="766330" y="573158"/>
                        <a:pt x="769184" y="571730"/>
                      </a:cubicBezTo>
                      <a:cubicBezTo>
                        <a:pt x="773704" y="572016"/>
                        <a:pt x="776607" y="573967"/>
                        <a:pt x="777273" y="577868"/>
                      </a:cubicBezTo>
                      <a:cubicBezTo>
                        <a:pt x="778130" y="582769"/>
                        <a:pt x="774846" y="585529"/>
                        <a:pt x="770517" y="585767"/>
                      </a:cubicBezTo>
                      <a:close/>
                      <a:moveTo>
                        <a:pt x="774513" y="687398"/>
                      </a:moveTo>
                      <a:cubicBezTo>
                        <a:pt x="773895" y="691300"/>
                        <a:pt x="770802" y="693155"/>
                        <a:pt x="766948" y="693584"/>
                      </a:cubicBezTo>
                      <a:cubicBezTo>
                        <a:pt x="763094" y="692489"/>
                        <a:pt x="760810" y="690348"/>
                        <a:pt x="760858" y="686066"/>
                      </a:cubicBezTo>
                      <a:cubicBezTo>
                        <a:pt x="760953" y="681498"/>
                        <a:pt x="763903" y="679310"/>
                        <a:pt x="767567" y="679500"/>
                      </a:cubicBezTo>
                      <a:cubicBezTo>
                        <a:pt x="771801" y="679690"/>
                        <a:pt x="775275" y="682450"/>
                        <a:pt x="774513" y="687398"/>
                      </a:cubicBezTo>
                      <a:close/>
                      <a:moveTo>
                        <a:pt x="174144" y="1625969"/>
                      </a:moveTo>
                      <a:cubicBezTo>
                        <a:pt x="170243" y="1625826"/>
                        <a:pt x="167530" y="1623399"/>
                        <a:pt x="167626" y="1618879"/>
                      </a:cubicBezTo>
                      <a:cubicBezTo>
                        <a:pt x="167721" y="1614359"/>
                        <a:pt x="170385" y="1612503"/>
                        <a:pt x="174572" y="1612218"/>
                      </a:cubicBezTo>
                      <a:cubicBezTo>
                        <a:pt x="178522" y="1612932"/>
                        <a:pt x="181567" y="1614787"/>
                        <a:pt x="181281" y="1619260"/>
                      </a:cubicBezTo>
                      <a:cubicBezTo>
                        <a:pt x="180996" y="1623447"/>
                        <a:pt x="178141" y="1626111"/>
                        <a:pt x="174144" y="1625969"/>
                      </a:cubicBezTo>
                      <a:close/>
                      <a:moveTo>
                        <a:pt x="2236040" y="1097636"/>
                      </a:moveTo>
                      <a:cubicBezTo>
                        <a:pt x="2235088" y="1102061"/>
                        <a:pt x="2227951" y="1099730"/>
                        <a:pt x="2223621" y="1099777"/>
                      </a:cubicBezTo>
                      <a:cubicBezTo>
                        <a:pt x="2115661" y="1099873"/>
                        <a:pt x="2007654" y="1099873"/>
                        <a:pt x="1899694" y="1099873"/>
                      </a:cubicBezTo>
                      <a:cubicBezTo>
                        <a:pt x="1864627" y="1099873"/>
                        <a:pt x="1829513" y="1099873"/>
                        <a:pt x="1794446" y="1099873"/>
                      </a:cubicBezTo>
                      <a:cubicBezTo>
                        <a:pt x="1653656" y="1099873"/>
                        <a:pt x="1512913" y="1099682"/>
                        <a:pt x="1372123" y="1100206"/>
                      </a:cubicBezTo>
                      <a:cubicBezTo>
                        <a:pt x="1359847" y="1100253"/>
                        <a:pt x="1351949" y="1096209"/>
                        <a:pt x="1344336" y="1087311"/>
                      </a:cubicBezTo>
                      <a:cubicBezTo>
                        <a:pt x="1323020" y="1062427"/>
                        <a:pt x="1300752" y="1038304"/>
                        <a:pt x="1279436" y="1013419"/>
                      </a:cubicBezTo>
                      <a:cubicBezTo>
                        <a:pt x="1274393" y="1007471"/>
                        <a:pt x="1269254" y="1005806"/>
                        <a:pt x="1261927" y="1005806"/>
                      </a:cubicBezTo>
                      <a:cubicBezTo>
                        <a:pt x="1075126" y="1005949"/>
                        <a:pt x="888373" y="1005996"/>
                        <a:pt x="701573" y="1005759"/>
                      </a:cubicBezTo>
                      <a:cubicBezTo>
                        <a:pt x="693674" y="1005759"/>
                        <a:pt x="688155" y="1007852"/>
                        <a:pt x="682731" y="1013752"/>
                      </a:cubicBezTo>
                      <a:cubicBezTo>
                        <a:pt x="658370" y="1040207"/>
                        <a:pt x="633295" y="1066090"/>
                        <a:pt x="608934" y="1092545"/>
                      </a:cubicBezTo>
                      <a:cubicBezTo>
                        <a:pt x="603747" y="1098160"/>
                        <a:pt x="598418" y="1100015"/>
                        <a:pt x="591091" y="1099968"/>
                      </a:cubicBezTo>
                      <a:cubicBezTo>
                        <a:pt x="531425" y="1099730"/>
                        <a:pt x="471712" y="1099682"/>
                        <a:pt x="412046" y="1100015"/>
                      </a:cubicBezTo>
                      <a:cubicBezTo>
                        <a:pt x="403957" y="1100063"/>
                        <a:pt x="398676" y="1097351"/>
                        <a:pt x="393442" y="1091403"/>
                      </a:cubicBezTo>
                      <a:cubicBezTo>
                        <a:pt x="364370" y="1058192"/>
                        <a:pt x="335013" y="1025171"/>
                        <a:pt x="305371" y="992388"/>
                      </a:cubicBezTo>
                      <a:cubicBezTo>
                        <a:pt x="300423" y="986917"/>
                        <a:pt x="298234" y="981540"/>
                        <a:pt x="298519" y="974260"/>
                      </a:cubicBezTo>
                      <a:cubicBezTo>
                        <a:pt x="298995" y="961081"/>
                        <a:pt x="299185" y="947806"/>
                        <a:pt x="298472" y="934626"/>
                      </a:cubicBezTo>
                      <a:cubicBezTo>
                        <a:pt x="297948" y="924872"/>
                        <a:pt x="303991" y="926442"/>
                        <a:pt x="309843" y="926204"/>
                      </a:cubicBezTo>
                      <a:cubicBezTo>
                        <a:pt x="316267" y="925966"/>
                        <a:pt x="322119" y="925966"/>
                        <a:pt x="320406" y="935102"/>
                      </a:cubicBezTo>
                      <a:cubicBezTo>
                        <a:pt x="317456" y="950946"/>
                        <a:pt x="324688" y="962508"/>
                        <a:pt x="334585" y="974117"/>
                      </a:cubicBezTo>
                      <a:cubicBezTo>
                        <a:pt x="358851" y="1002475"/>
                        <a:pt x="382261" y="1031500"/>
                        <a:pt x="405670" y="1060619"/>
                      </a:cubicBezTo>
                      <a:cubicBezTo>
                        <a:pt x="409905" y="1065900"/>
                        <a:pt x="414377" y="1067423"/>
                        <a:pt x="420801" y="1067423"/>
                      </a:cubicBezTo>
                      <a:cubicBezTo>
                        <a:pt x="472283" y="1067232"/>
                        <a:pt x="523765" y="1067185"/>
                        <a:pt x="575247" y="1067470"/>
                      </a:cubicBezTo>
                      <a:cubicBezTo>
                        <a:pt x="581813" y="1067518"/>
                        <a:pt x="586238" y="1065282"/>
                        <a:pt x="590853" y="1060999"/>
                      </a:cubicBezTo>
                      <a:cubicBezTo>
                        <a:pt x="622494" y="1031500"/>
                        <a:pt x="654516" y="1002380"/>
                        <a:pt x="685966" y="972690"/>
                      </a:cubicBezTo>
                      <a:cubicBezTo>
                        <a:pt x="691771" y="967218"/>
                        <a:pt x="697338" y="965125"/>
                        <a:pt x="705141" y="965125"/>
                      </a:cubicBezTo>
                      <a:cubicBezTo>
                        <a:pt x="841792" y="964935"/>
                        <a:pt x="978490" y="964601"/>
                        <a:pt x="1115141" y="964126"/>
                      </a:cubicBezTo>
                      <a:cubicBezTo>
                        <a:pt x="1172523" y="963935"/>
                        <a:pt x="1229953" y="963507"/>
                        <a:pt x="1287335" y="962651"/>
                      </a:cubicBezTo>
                      <a:cubicBezTo>
                        <a:pt x="1296422" y="962508"/>
                        <a:pt x="1302513" y="965315"/>
                        <a:pt x="1308318" y="972119"/>
                      </a:cubicBezTo>
                      <a:cubicBezTo>
                        <a:pt x="1332869" y="1000810"/>
                        <a:pt x="1358087" y="1028978"/>
                        <a:pt x="1382638" y="1057716"/>
                      </a:cubicBezTo>
                      <a:cubicBezTo>
                        <a:pt x="1388776" y="1064901"/>
                        <a:pt x="1395247" y="1067565"/>
                        <a:pt x="1404811" y="1067565"/>
                      </a:cubicBezTo>
                      <a:cubicBezTo>
                        <a:pt x="1677256" y="1067280"/>
                        <a:pt x="1949701" y="1067328"/>
                        <a:pt x="2222099" y="1067470"/>
                      </a:cubicBezTo>
                      <a:cubicBezTo>
                        <a:pt x="2227047" y="1067470"/>
                        <a:pt x="2235041" y="1064377"/>
                        <a:pt x="2236420" y="1070801"/>
                      </a:cubicBezTo>
                      <a:cubicBezTo>
                        <a:pt x="2238371" y="1079365"/>
                        <a:pt x="2237895" y="1088977"/>
                        <a:pt x="2236040" y="1097636"/>
                      </a:cubicBezTo>
                      <a:close/>
                      <a:moveTo>
                        <a:pt x="2404950" y="2061662"/>
                      </a:moveTo>
                      <a:cubicBezTo>
                        <a:pt x="2408756" y="2062138"/>
                        <a:pt x="2411326" y="2065278"/>
                        <a:pt x="2411088" y="2069180"/>
                      </a:cubicBezTo>
                      <a:cubicBezTo>
                        <a:pt x="2410850" y="2073177"/>
                        <a:pt x="2408281" y="2075556"/>
                        <a:pt x="2403903" y="2075270"/>
                      </a:cubicBezTo>
                      <a:cubicBezTo>
                        <a:pt x="2399621" y="2075223"/>
                        <a:pt x="2396814" y="2072606"/>
                        <a:pt x="2397052" y="2068799"/>
                      </a:cubicBezTo>
                      <a:cubicBezTo>
                        <a:pt x="2397290" y="2064660"/>
                        <a:pt x="2400144" y="2061044"/>
                        <a:pt x="2404950" y="2061662"/>
                      </a:cubicBezTo>
                      <a:close/>
                      <a:moveTo>
                        <a:pt x="2525471" y="2061519"/>
                      </a:moveTo>
                      <a:cubicBezTo>
                        <a:pt x="2529087" y="2062709"/>
                        <a:pt x="2532275" y="2064850"/>
                        <a:pt x="2532180" y="2068894"/>
                      </a:cubicBezTo>
                      <a:cubicBezTo>
                        <a:pt x="2532037" y="2072939"/>
                        <a:pt x="2529182" y="2075223"/>
                        <a:pt x="2524948" y="2075270"/>
                      </a:cubicBezTo>
                      <a:cubicBezTo>
                        <a:pt x="2520380" y="2075318"/>
                        <a:pt x="2518239" y="2072606"/>
                        <a:pt x="2518524" y="2068466"/>
                      </a:cubicBezTo>
                      <a:cubicBezTo>
                        <a:pt x="2518810" y="2064469"/>
                        <a:pt x="2521141" y="2061805"/>
                        <a:pt x="2525471" y="2061519"/>
                      </a:cubicBezTo>
                      <a:close/>
                      <a:moveTo>
                        <a:pt x="2637190" y="2061615"/>
                      </a:moveTo>
                      <a:cubicBezTo>
                        <a:pt x="2641377" y="2061662"/>
                        <a:pt x="2642757" y="2065421"/>
                        <a:pt x="2644374" y="2068181"/>
                      </a:cubicBezTo>
                      <a:cubicBezTo>
                        <a:pt x="2643470" y="2072415"/>
                        <a:pt x="2641662" y="2075080"/>
                        <a:pt x="2637333" y="2075318"/>
                      </a:cubicBezTo>
                      <a:cubicBezTo>
                        <a:pt x="2633050" y="2075508"/>
                        <a:pt x="2630196" y="2073415"/>
                        <a:pt x="2630053" y="2069370"/>
                      </a:cubicBezTo>
                      <a:cubicBezTo>
                        <a:pt x="2629862" y="2064898"/>
                        <a:pt x="2632432" y="2061567"/>
                        <a:pt x="2637190" y="2061615"/>
                      </a:cubicBezTo>
                      <a:close/>
                      <a:moveTo>
                        <a:pt x="2747909" y="2061662"/>
                      </a:moveTo>
                      <a:cubicBezTo>
                        <a:pt x="2752287" y="2061091"/>
                        <a:pt x="2754761" y="2064469"/>
                        <a:pt x="2755094" y="2068228"/>
                      </a:cubicBezTo>
                      <a:cubicBezTo>
                        <a:pt x="2755427" y="2072130"/>
                        <a:pt x="2753619" y="2075365"/>
                        <a:pt x="2750574" y="2075223"/>
                      </a:cubicBezTo>
                      <a:cubicBezTo>
                        <a:pt x="2744436" y="2075365"/>
                        <a:pt x="2741533" y="2073129"/>
                        <a:pt x="2741343" y="2069085"/>
                      </a:cubicBezTo>
                      <a:cubicBezTo>
                        <a:pt x="2741105" y="2064993"/>
                        <a:pt x="2744055" y="2062186"/>
                        <a:pt x="2747909" y="2061662"/>
                      </a:cubicBezTo>
                      <a:close/>
                      <a:moveTo>
                        <a:pt x="2853823" y="2061615"/>
                      </a:moveTo>
                      <a:cubicBezTo>
                        <a:pt x="2857915" y="2061853"/>
                        <a:pt x="2859818" y="2065040"/>
                        <a:pt x="2860770" y="2068419"/>
                      </a:cubicBezTo>
                      <a:cubicBezTo>
                        <a:pt x="2859913" y="2073034"/>
                        <a:pt x="2857392" y="2075223"/>
                        <a:pt x="2853252" y="2075223"/>
                      </a:cubicBezTo>
                      <a:cubicBezTo>
                        <a:pt x="2848732" y="2075223"/>
                        <a:pt x="2846639" y="2072558"/>
                        <a:pt x="2846876" y="2068276"/>
                      </a:cubicBezTo>
                      <a:cubicBezTo>
                        <a:pt x="2847114" y="2064136"/>
                        <a:pt x="2849589" y="2061329"/>
                        <a:pt x="2853823" y="2061615"/>
                      </a:cubicBezTo>
                      <a:close/>
                      <a:moveTo>
                        <a:pt x="2962830" y="2061615"/>
                      </a:moveTo>
                      <a:cubicBezTo>
                        <a:pt x="2967017" y="2061377"/>
                        <a:pt x="2969206" y="2064327"/>
                        <a:pt x="2970110" y="2068181"/>
                      </a:cubicBezTo>
                      <a:cubicBezTo>
                        <a:pt x="2970062" y="2072701"/>
                        <a:pt x="2967493" y="2074889"/>
                        <a:pt x="2963401" y="2075175"/>
                      </a:cubicBezTo>
                      <a:cubicBezTo>
                        <a:pt x="2959119" y="2075460"/>
                        <a:pt x="2956549" y="2073319"/>
                        <a:pt x="2956407" y="2068847"/>
                      </a:cubicBezTo>
                      <a:cubicBezTo>
                        <a:pt x="2956264" y="2064469"/>
                        <a:pt x="2958786" y="2061853"/>
                        <a:pt x="2962830" y="2061615"/>
                      </a:cubicBezTo>
                      <a:close/>
                      <a:moveTo>
                        <a:pt x="3063890" y="2061662"/>
                      </a:moveTo>
                      <a:cubicBezTo>
                        <a:pt x="3067697" y="2062138"/>
                        <a:pt x="3070219" y="2065278"/>
                        <a:pt x="3069981" y="2069180"/>
                      </a:cubicBezTo>
                      <a:cubicBezTo>
                        <a:pt x="3069743" y="2073177"/>
                        <a:pt x="3067174" y="2075556"/>
                        <a:pt x="3062796" y="2075270"/>
                      </a:cubicBezTo>
                      <a:cubicBezTo>
                        <a:pt x="3058467" y="2075223"/>
                        <a:pt x="3055754" y="2072606"/>
                        <a:pt x="3055945" y="2068799"/>
                      </a:cubicBezTo>
                      <a:cubicBezTo>
                        <a:pt x="3056230" y="2064612"/>
                        <a:pt x="3059132" y="2061091"/>
                        <a:pt x="3063890" y="2061662"/>
                      </a:cubicBezTo>
                      <a:close/>
                      <a:moveTo>
                        <a:pt x="3170138" y="2068228"/>
                      </a:moveTo>
                      <a:cubicBezTo>
                        <a:pt x="3170566" y="2064232"/>
                        <a:pt x="3173135" y="2061377"/>
                        <a:pt x="3177275" y="2061615"/>
                      </a:cubicBezTo>
                      <a:cubicBezTo>
                        <a:pt x="3181271" y="2061853"/>
                        <a:pt x="3183698" y="2064469"/>
                        <a:pt x="3183698" y="2068799"/>
                      </a:cubicBezTo>
                      <a:cubicBezTo>
                        <a:pt x="3183460" y="2073224"/>
                        <a:pt x="3180938" y="2075460"/>
                        <a:pt x="3176656" y="2075127"/>
                      </a:cubicBezTo>
                      <a:cubicBezTo>
                        <a:pt x="3172612" y="2074842"/>
                        <a:pt x="3169662" y="2072701"/>
                        <a:pt x="3170138" y="2068228"/>
                      </a:cubicBezTo>
                      <a:close/>
                      <a:moveTo>
                        <a:pt x="3287709" y="2061472"/>
                      </a:moveTo>
                      <a:cubicBezTo>
                        <a:pt x="3291991" y="2061710"/>
                        <a:pt x="3294608" y="2064089"/>
                        <a:pt x="3295226" y="2068038"/>
                      </a:cubicBezTo>
                      <a:cubicBezTo>
                        <a:pt x="3295940" y="2072558"/>
                        <a:pt x="3292895" y="2074699"/>
                        <a:pt x="3288898" y="2075127"/>
                      </a:cubicBezTo>
                      <a:cubicBezTo>
                        <a:pt x="3284664" y="2075603"/>
                        <a:pt x="3281904" y="2073605"/>
                        <a:pt x="3281666" y="2069085"/>
                      </a:cubicBezTo>
                      <a:cubicBezTo>
                        <a:pt x="3281428" y="2064802"/>
                        <a:pt x="3283855" y="2062519"/>
                        <a:pt x="3287709" y="2061472"/>
                      </a:cubicBezTo>
                      <a:close/>
                      <a:moveTo>
                        <a:pt x="3400331" y="2061662"/>
                      </a:moveTo>
                      <a:cubicBezTo>
                        <a:pt x="3404090" y="2062186"/>
                        <a:pt x="3406136" y="2065373"/>
                        <a:pt x="3406612" y="2069180"/>
                      </a:cubicBezTo>
                      <a:cubicBezTo>
                        <a:pt x="3405660" y="2073272"/>
                        <a:pt x="3403377" y="2075460"/>
                        <a:pt x="3399094" y="2075318"/>
                      </a:cubicBezTo>
                      <a:cubicBezTo>
                        <a:pt x="3394717" y="2075175"/>
                        <a:pt x="3392052" y="2072510"/>
                        <a:pt x="3392338" y="2068752"/>
                      </a:cubicBezTo>
                      <a:cubicBezTo>
                        <a:pt x="3392623" y="2064565"/>
                        <a:pt x="3395526" y="2060948"/>
                        <a:pt x="3400331" y="2061662"/>
                      </a:cubicBezTo>
                      <a:close/>
                    </a:path>
                  </a:pathLst>
                </a:custGeom>
                <a:solidFill>
                  <a:srgbClr val="1d97c3"/>
                </a:solidFill>
                <a:ln w="4680">
                  <a:noFill/>
                </a:ln>
              </p:spPr>
              <p:style>
                <a:lnRef idx="0"/>
                <a:fillRef idx="0"/>
                <a:effectRef idx="0"/>
                <a:fontRef idx="minor"/>
              </p:style>
            </p:sp>
            <p:sp>
              <p:nvSpPr>
                <p:cNvPr id="446" name="CustomShape 18"/>
                <p:cNvSpPr/>
                <p:nvPr/>
              </p:nvSpPr>
              <p:spPr>
                <a:xfrm>
                  <a:off x="8048160" y="1637640"/>
                  <a:ext cx="769680" cy="700200"/>
                </a:xfrm>
                <a:custGeom>
                  <a:avLst/>
                  <a:gdLst/>
                  <a:ahLst/>
                  <a:rect l="l" t="t" r="r" b="b"/>
                  <a:pathLst>
                    <a:path w="1138080" h="1035421">
                      <a:moveTo>
                        <a:pt x="452683" y="653589"/>
                      </a:moveTo>
                      <a:cubicBezTo>
                        <a:pt x="448401" y="653684"/>
                        <a:pt x="445784" y="655682"/>
                        <a:pt x="445784" y="660155"/>
                      </a:cubicBezTo>
                      <a:cubicBezTo>
                        <a:pt x="445784" y="664389"/>
                        <a:pt x="448306" y="667197"/>
                        <a:pt x="452350" y="667292"/>
                      </a:cubicBezTo>
                      <a:cubicBezTo>
                        <a:pt x="456442" y="667387"/>
                        <a:pt x="459107" y="664437"/>
                        <a:pt x="459440" y="660488"/>
                      </a:cubicBezTo>
                      <a:cubicBezTo>
                        <a:pt x="459820" y="656063"/>
                        <a:pt x="456585" y="654255"/>
                        <a:pt x="452683" y="653589"/>
                      </a:cubicBezTo>
                      <a:close/>
                      <a:moveTo>
                        <a:pt x="1092371" y="651565"/>
                      </a:moveTo>
                      <a:lnTo>
                        <a:pt x="1104417" y="672136"/>
                      </a:lnTo>
                      <a:lnTo>
                        <a:pt x="1136657" y="755941"/>
                      </a:lnTo>
                      <a:lnTo>
                        <a:pt x="1138079" y="1019720"/>
                      </a:lnTo>
                      <a:cubicBezTo>
                        <a:pt x="1138174" y="1032852"/>
                        <a:pt x="1134082" y="1035992"/>
                        <a:pt x="1122091" y="1035136"/>
                      </a:cubicBezTo>
                      <a:cubicBezTo>
                        <a:pt x="1108484" y="1034184"/>
                        <a:pt x="1094780" y="1034803"/>
                        <a:pt x="1081125" y="1034707"/>
                      </a:cubicBezTo>
                      <a:cubicBezTo>
                        <a:pt x="1030880" y="1034469"/>
                        <a:pt x="980587" y="1034469"/>
                        <a:pt x="930343" y="1033899"/>
                      </a:cubicBezTo>
                      <a:cubicBezTo>
                        <a:pt x="925157" y="1033803"/>
                        <a:pt x="919352" y="1034803"/>
                        <a:pt x="913737" y="1035373"/>
                      </a:cubicBezTo>
                      <a:cubicBezTo>
                        <a:pt x="910121" y="1035373"/>
                        <a:pt x="906552" y="1035373"/>
                        <a:pt x="902936" y="1035421"/>
                      </a:cubicBezTo>
                      <a:cubicBezTo>
                        <a:pt x="899415" y="1034898"/>
                        <a:pt x="896275" y="1033613"/>
                        <a:pt x="893896" y="1031044"/>
                      </a:cubicBezTo>
                      <a:cubicBezTo>
                        <a:pt x="886712" y="1023241"/>
                        <a:pt x="892326" y="1007634"/>
                        <a:pt x="891755" y="995501"/>
                      </a:cubicBezTo>
                      <a:cubicBezTo>
                        <a:pt x="892136" y="995121"/>
                        <a:pt x="892421" y="994740"/>
                        <a:pt x="892707" y="994312"/>
                      </a:cubicBezTo>
                      <a:cubicBezTo>
                        <a:pt x="898654" y="990505"/>
                        <a:pt x="905744" y="991600"/>
                        <a:pt x="912405" y="991600"/>
                      </a:cubicBezTo>
                      <a:cubicBezTo>
                        <a:pt x="965695" y="991457"/>
                        <a:pt x="1018985" y="991600"/>
                        <a:pt x="1072275" y="991504"/>
                      </a:cubicBezTo>
                      <a:cubicBezTo>
                        <a:pt x="1091688" y="991504"/>
                        <a:pt x="1092449" y="990743"/>
                        <a:pt x="1092449" y="971711"/>
                      </a:cubicBezTo>
                      <a:close/>
                      <a:moveTo>
                        <a:pt x="340489" y="238640"/>
                      </a:moveTo>
                      <a:cubicBezTo>
                        <a:pt x="336111" y="238735"/>
                        <a:pt x="333875" y="241352"/>
                        <a:pt x="334018" y="245587"/>
                      </a:cubicBezTo>
                      <a:cubicBezTo>
                        <a:pt x="334161" y="249869"/>
                        <a:pt x="336683" y="252201"/>
                        <a:pt x="341012" y="252058"/>
                      </a:cubicBezTo>
                      <a:cubicBezTo>
                        <a:pt x="345342" y="251867"/>
                        <a:pt x="347388" y="249298"/>
                        <a:pt x="347578" y="245016"/>
                      </a:cubicBezTo>
                      <a:cubicBezTo>
                        <a:pt x="347103" y="240876"/>
                        <a:pt x="344771" y="238497"/>
                        <a:pt x="340489" y="238640"/>
                      </a:cubicBezTo>
                      <a:close/>
                      <a:moveTo>
                        <a:pt x="344902" y="199821"/>
                      </a:moveTo>
                      <a:cubicBezTo>
                        <a:pt x="357012" y="201016"/>
                        <a:pt x="368704" y="207118"/>
                        <a:pt x="376745" y="217990"/>
                      </a:cubicBezTo>
                      <a:cubicBezTo>
                        <a:pt x="381360" y="224223"/>
                        <a:pt x="385880" y="225318"/>
                        <a:pt x="392494" y="225318"/>
                      </a:cubicBezTo>
                      <a:cubicBezTo>
                        <a:pt x="502310" y="225080"/>
                        <a:pt x="612077" y="224889"/>
                        <a:pt x="721893" y="224985"/>
                      </a:cubicBezTo>
                      <a:cubicBezTo>
                        <a:pt x="729221" y="224985"/>
                        <a:pt x="732884" y="223367"/>
                        <a:pt x="735644" y="215992"/>
                      </a:cubicBezTo>
                      <a:lnTo>
                        <a:pt x="741794" y="207779"/>
                      </a:lnTo>
                      <a:lnTo>
                        <a:pt x="817959" y="273712"/>
                      </a:lnTo>
                      <a:cubicBezTo>
                        <a:pt x="881446" y="334555"/>
                        <a:pt x="936523" y="399455"/>
                        <a:pt x="983997" y="466497"/>
                      </a:cubicBezTo>
                      <a:lnTo>
                        <a:pt x="1010671" y="512047"/>
                      </a:lnTo>
                      <a:lnTo>
                        <a:pt x="997288" y="520982"/>
                      </a:lnTo>
                      <a:cubicBezTo>
                        <a:pt x="984347" y="545676"/>
                        <a:pt x="962935" y="554574"/>
                        <a:pt x="936243" y="554479"/>
                      </a:cubicBezTo>
                      <a:cubicBezTo>
                        <a:pt x="886141" y="554288"/>
                        <a:pt x="836038" y="554336"/>
                        <a:pt x="785936" y="554479"/>
                      </a:cubicBezTo>
                      <a:cubicBezTo>
                        <a:pt x="760909" y="554526"/>
                        <a:pt x="741734" y="544629"/>
                        <a:pt x="730172" y="522124"/>
                      </a:cubicBezTo>
                      <a:cubicBezTo>
                        <a:pt x="725842" y="513607"/>
                        <a:pt x="719895" y="510562"/>
                        <a:pt x="710664" y="510610"/>
                      </a:cubicBezTo>
                      <a:cubicBezTo>
                        <a:pt x="670554" y="510800"/>
                        <a:pt x="630491" y="510562"/>
                        <a:pt x="590381" y="510752"/>
                      </a:cubicBezTo>
                      <a:cubicBezTo>
                        <a:pt x="574727" y="510847"/>
                        <a:pt x="573442" y="512275"/>
                        <a:pt x="573442" y="529737"/>
                      </a:cubicBezTo>
                      <a:cubicBezTo>
                        <a:pt x="573347" y="615810"/>
                        <a:pt x="573490" y="701930"/>
                        <a:pt x="573300" y="788003"/>
                      </a:cubicBezTo>
                      <a:cubicBezTo>
                        <a:pt x="573300" y="797805"/>
                        <a:pt x="575393" y="808034"/>
                        <a:pt x="570445" y="817360"/>
                      </a:cubicBezTo>
                      <a:cubicBezTo>
                        <a:pt x="570159" y="817598"/>
                        <a:pt x="569921" y="817741"/>
                        <a:pt x="569493" y="817931"/>
                      </a:cubicBezTo>
                      <a:cubicBezTo>
                        <a:pt x="556504" y="817979"/>
                        <a:pt x="543467" y="817979"/>
                        <a:pt x="530477" y="818026"/>
                      </a:cubicBezTo>
                      <a:cubicBezTo>
                        <a:pt x="529668" y="705975"/>
                        <a:pt x="529002" y="593923"/>
                        <a:pt x="527765" y="481871"/>
                      </a:cubicBezTo>
                      <a:cubicBezTo>
                        <a:pt x="527670" y="470642"/>
                        <a:pt x="530239" y="467597"/>
                        <a:pt x="541754" y="467692"/>
                      </a:cubicBezTo>
                      <a:cubicBezTo>
                        <a:pt x="599611" y="468168"/>
                        <a:pt x="657469" y="467502"/>
                        <a:pt x="715327" y="467549"/>
                      </a:cubicBezTo>
                      <a:cubicBezTo>
                        <a:pt x="723844" y="467549"/>
                        <a:pt x="729030" y="466503"/>
                        <a:pt x="732028" y="456653"/>
                      </a:cubicBezTo>
                      <a:cubicBezTo>
                        <a:pt x="736738" y="441095"/>
                        <a:pt x="748728" y="431198"/>
                        <a:pt x="766048" y="424870"/>
                      </a:cubicBezTo>
                      <a:cubicBezTo>
                        <a:pt x="749728" y="416353"/>
                        <a:pt x="738641" y="404600"/>
                        <a:pt x="734074" y="387567"/>
                      </a:cubicBezTo>
                      <a:cubicBezTo>
                        <a:pt x="732836" y="382856"/>
                        <a:pt x="728412" y="383951"/>
                        <a:pt x="724891" y="383951"/>
                      </a:cubicBezTo>
                      <a:cubicBezTo>
                        <a:pt x="642910" y="383998"/>
                        <a:pt x="560881" y="384236"/>
                        <a:pt x="478900" y="384046"/>
                      </a:cubicBezTo>
                      <a:cubicBezTo>
                        <a:pt x="470669" y="383998"/>
                        <a:pt x="469384" y="386805"/>
                        <a:pt x="469432" y="394323"/>
                      </a:cubicBezTo>
                      <a:cubicBezTo>
                        <a:pt x="470050" y="465361"/>
                        <a:pt x="470383" y="536446"/>
                        <a:pt x="470383" y="607483"/>
                      </a:cubicBezTo>
                      <a:cubicBezTo>
                        <a:pt x="470383" y="615382"/>
                        <a:pt x="473333" y="619331"/>
                        <a:pt x="479424" y="623756"/>
                      </a:cubicBezTo>
                      <a:cubicBezTo>
                        <a:pt x="496172" y="635936"/>
                        <a:pt x="501739" y="655492"/>
                        <a:pt x="495315" y="674619"/>
                      </a:cubicBezTo>
                      <a:cubicBezTo>
                        <a:pt x="488987" y="693366"/>
                        <a:pt x="471430" y="706070"/>
                        <a:pt x="451922" y="705927"/>
                      </a:cubicBezTo>
                      <a:cubicBezTo>
                        <a:pt x="432747" y="705784"/>
                        <a:pt x="416047" y="693794"/>
                        <a:pt x="409338" y="675333"/>
                      </a:cubicBezTo>
                      <a:cubicBezTo>
                        <a:pt x="403010" y="658014"/>
                        <a:pt x="407768" y="637792"/>
                        <a:pt x="422517" y="625897"/>
                      </a:cubicBezTo>
                      <a:cubicBezTo>
                        <a:pt x="429084" y="620615"/>
                        <a:pt x="430701" y="615191"/>
                        <a:pt x="430654" y="607388"/>
                      </a:cubicBezTo>
                      <a:cubicBezTo>
                        <a:pt x="430083" y="524503"/>
                        <a:pt x="430083" y="441570"/>
                        <a:pt x="429179" y="358685"/>
                      </a:cubicBezTo>
                      <a:cubicBezTo>
                        <a:pt x="429036" y="347123"/>
                        <a:pt x="432081" y="344649"/>
                        <a:pt x="443310" y="344697"/>
                      </a:cubicBezTo>
                      <a:cubicBezTo>
                        <a:pt x="535806" y="345125"/>
                        <a:pt x="628255" y="344792"/>
                        <a:pt x="720751" y="344982"/>
                      </a:cubicBezTo>
                      <a:cubicBezTo>
                        <a:pt x="728887" y="344982"/>
                        <a:pt x="733740" y="344126"/>
                        <a:pt x="736405" y="334752"/>
                      </a:cubicBezTo>
                      <a:cubicBezTo>
                        <a:pt x="740259" y="321240"/>
                        <a:pt x="750489" y="311914"/>
                        <a:pt x="764144" y="304777"/>
                      </a:cubicBezTo>
                      <a:cubicBezTo>
                        <a:pt x="749537" y="296641"/>
                        <a:pt x="738784" y="285983"/>
                        <a:pt x="734311" y="270329"/>
                      </a:cubicBezTo>
                      <a:cubicBezTo>
                        <a:pt x="732313" y="263382"/>
                        <a:pt x="726746" y="265095"/>
                        <a:pt x="722036" y="265095"/>
                      </a:cubicBezTo>
                      <a:cubicBezTo>
                        <a:pt x="645479" y="265190"/>
                        <a:pt x="568970" y="265380"/>
                        <a:pt x="492413" y="265523"/>
                      </a:cubicBezTo>
                      <a:cubicBezTo>
                        <a:pt x="458678" y="265618"/>
                        <a:pt x="424944" y="265809"/>
                        <a:pt x="391257" y="265618"/>
                      </a:cubicBezTo>
                      <a:cubicBezTo>
                        <a:pt x="384881" y="265571"/>
                        <a:pt x="380980" y="267188"/>
                        <a:pt x="376793" y="272708"/>
                      </a:cubicBezTo>
                      <a:cubicBezTo>
                        <a:pt x="359997" y="294785"/>
                        <a:pt x="329069" y="297116"/>
                        <a:pt x="309562" y="278655"/>
                      </a:cubicBezTo>
                      <a:cubicBezTo>
                        <a:pt x="289578" y="259766"/>
                        <a:pt x="290054" y="229600"/>
                        <a:pt x="310561" y="211091"/>
                      </a:cubicBezTo>
                      <a:cubicBezTo>
                        <a:pt x="320268" y="202337"/>
                        <a:pt x="332793" y="198625"/>
                        <a:pt x="344902" y="199821"/>
                      </a:cubicBezTo>
                      <a:close/>
                      <a:moveTo>
                        <a:pt x="45253" y="39089"/>
                      </a:moveTo>
                      <a:cubicBezTo>
                        <a:pt x="40923" y="39232"/>
                        <a:pt x="38686" y="41801"/>
                        <a:pt x="38829" y="46083"/>
                      </a:cubicBezTo>
                      <a:cubicBezTo>
                        <a:pt x="38924" y="50413"/>
                        <a:pt x="41541" y="52697"/>
                        <a:pt x="45776" y="52554"/>
                      </a:cubicBezTo>
                      <a:cubicBezTo>
                        <a:pt x="50106" y="52411"/>
                        <a:pt x="52199" y="49794"/>
                        <a:pt x="52342" y="45417"/>
                      </a:cubicBezTo>
                      <a:cubicBezTo>
                        <a:pt x="51818" y="41373"/>
                        <a:pt x="49535" y="38946"/>
                        <a:pt x="45253" y="39089"/>
                      </a:cubicBezTo>
                      <a:close/>
                      <a:moveTo>
                        <a:pt x="35985" y="969"/>
                      </a:moveTo>
                      <a:cubicBezTo>
                        <a:pt x="54370" y="-2979"/>
                        <a:pt x="73872" y="5211"/>
                        <a:pt x="85077" y="24053"/>
                      </a:cubicBezTo>
                      <a:cubicBezTo>
                        <a:pt x="89455" y="31476"/>
                        <a:pt x="94879" y="30524"/>
                        <a:pt x="101017" y="30477"/>
                      </a:cubicBezTo>
                      <a:cubicBezTo>
                        <a:pt x="212164" y="30382"/>
                        <a:pt x="323312" y="30429"/>
                        <a:pt x="434460" y="29811"/>
                      </a:cubicBezTo>
                      <a:cubicBezTo>
                        <a:pt x="446260" y="29763"/>
                        <a:pt x="450304" y="32237"/>
                        <a:pt x="449353" y="44513"/>
                      </a:cubicBezTo>
                      <a:cubicBezTo>
                        <a:pt x="448163" y="59453"/>
                        <a:pt x="449781" y="74584"/>
                        <a:pt x="448924" y="89572"/>
                      </a:cubicBezTo>
                      <a:cubicBezTo>
                        <a:pt x="448353" y="99040"/>
                        <a:pt x="451922" y="100943"/>
                        <a:pt x="460486" y="100943"/>
                      </a:cubicBezTo>
                      <a:lnTo>
                        <a:pt x="594947" y="101644"/>
                      </a:lnTo>
                      <a:lnTo>
                        <a:pt x="601467" y="105267"/>
                      </a:lnTo>
                      <a:lnTo>
                        <a:pt x="654058" y="142110"/>
                      </a:lnTo>
                      <a:lnTo>
                        <a:pt x="421185" y="140292"/>
                      </a:lnTo>
                      <a:cubicBezTo>
                        <a:pt x="412287" y="140245"/>
                        <a:pt x="409575" y="137961"/>
                        <a:pt x="409908" y="129016"/>
                      </a:cubicBezTo>
                      <a:cubicBezTo>
                        <a:pt x="410527" y="112220"/>
                        <a:pt x="409623" y="95329"/>
                        <a:pt x="410004" y="78485"/>
                      </a:cubicBezTo>
                      <a:cubicBezTo>
                        <a:pt x="410194" y="71348"/>
                        <a:pt x="407958" y="69064"/>
                        <a:pt x="400725" y="69112"/>
                      </a:cubicBezTo>
                      <a:cubicBezTo>
                        <a:pt x="297761" y="69493"/>
                        <a:pt x="194845" y="69635"/>
                        <a:pt x="91881" y="69588"/>
                      </a:cubicBezTo>
                      <a:cubicBezTo>
                        <a:pt x="85981" y="69588"/>
                        <a:pt x="82889" y="72681"/>
                        <a:pt x="79320" y="76249"/>
                      </a:cubicBezTo>
                      <a:cubicBezTo>
                        <a:pt x="58432" y="97089"/>
                        <a:pt x="29504" y="96661"/>
                        <a:pt x="10852" y="75440"/>
                      </a:cubicBezTo>
                      <a:cubicBezTo>
                        <a:pt x="-6229" y="55980"/>
                        <a:pt x="-2708" y="24529"/>
                        <a:pt x="18322" y="9018"/>
                      </a:cubicBezTo>
                      <a:cubicBezTo>
                        <a:pt x="23853" y="4950"/>
                        <a:pt x="29857" y="2285"/>
                        <a:pt x="35985" y="969"/>
                      </a:cubicBezTo>
                      <a:close/>
                    </a:path>
                  </a:pathLst>
                </a:custGeom>
                <a:solidFill>
                  <a:srgbClr val="1d97c3"/>
                </a:solidFill>
                <a:ln w="4680">
                  <a:noFill/>
                </a:ln>
              </p:spPr>
              <p:style>
                <a:lnRef idx="0"/>
                <a:fillRef idx="0"/>
                <a:effectRef idx="0"/>
                <a:fontRef idx="minor"/>
              </p:style>
            </p:sp>
            <p:sp>
              <p:nvSpPr>
                <p:cNvPr id="447" name="CustomShape 19"/>
                <p:cNvSpPr/>
                <p:nvPr/>
              </p:nvSpPr>
              <p:spPr>
                <a:xfrm>
                  <a:off x="6226200" y="2160000"/>
                  <a:ext cx="378720" cy="482400"/>
                </a:xfrm>
                <a:custGeom>
                  <a:avLst/>
                  <a:gdLst/>
                  <a:ahLst/>
                  <a:rect l="l" t="t" r="r" b="b"/>
                  <a:pathLst>
                    <a:path w="560544" h="713641">
                      <a:moveTo>
                        <a:pt x="526715" y="481402"/>
                      </a:moveTo>
                      <a:cubicBezTo>
                        <a:pt x="518721" y="481925"/>
                        <a:pt x="516770" y="478690"/>
                        <a:pt x="516913" y="471220"/>
                      </a:cubicBezTo>
                      <a:cubicBezTo>
                        <a:pt x="517341" y="450855"/>
                        <a:pt x="517056" y="430491"/>
                        <a:pt x="517104" y="410174"/>
                      </a:cubicBezTo>
                      <a:cubicBezTo>
                        <a:pt x="517151" y="396947"/>
                        <a:pt x="517199" y="383767"/>
                        <a:pt x="517246" y="370540"/>
                      </a:cubicBezTo>
                      <a:cubicBezTo>
                        <a:pt x="517199" y="349176"/>
                        <a:pt x="517151" y="327812"/>
                        <a:pt x="517151" y="306449"/>
                      </a:cubicBezTo>
                      <a:cubicBezTo>
                        <a:pt x="517151" y="293269"/>
                        <a:pt x="517199" y="280137"/>
                        <a:pt x="517199" y="266957"/>
                      </a:cubicBezTo>
                      <a:cubicBezTo>
                        <a:pt x="517199" y="242881"/>
                        <a:pt x="517199" y="218758"/>
                        <a:pt x="517199" y="194683"/>
                      </a:cubicBezTo>
                      <a:cubicBezTo>
                        <a:pt x="517151" y="181503"/>
                        <a:pt x="517151" y="168371"/>
                        <a:pt x="517104" y="155191"/>
                      </a:cubicBezTo>
                      <a:cubicBezTo>
                        <a:pt x="517104" y="131496"/>
                        <a:pt x="517104" y="107801"/>
                        <a:pt x="517056" y="84106"/>
                      </a:cubicBezTo>
                      <a:cubicBezTo>
                        <a:pt x="516961" y="32529"/>
                        <a:pt x="484321" y="31"/>
                        <a:pt x="432315" y="31"/>
                      </a:cubicBezTo>
                      <a:cubicBezTo>
                        <a:pt x="309272" y="-16"/>
                        <a:pt x="186230" y="-16"/>
                        <a:pt x="63234" y="79"/>
                      </a:cubicBezTo>
                      <a:cubicBezTo>
                        <a:pt x="57334" y="79"/>
                        <a:pt x="51482" y="1221"/>
                        <a:pt x="45582" y="1411"/>
                      </a:cubicBezTo>
                      <a:cubicBezTo>
                        <a:pt x="28501" y="1982"/>
                        <a:pt x="16415" y="14115"/>
                        <a:pt x="1618" y="20063"/>
                      </a:cubicBezTo>
                      <a:cubicBezTo>
                        <a:pt x="1094" y="22156"/>
                        <a:pt x="523" y="24297"/>
                        <a:pt x="0" y="26391"/>
                      </a:cubicBezTo>
                      <a:cubicBezTo>
                        <a:pt x="0" y="26391"/>
                        <a:pt x="0" y="26391"/>
                        <a:pt x="0" y="26391"/>
                      </a:cubicBezTo>
                      <a:cubicBezTo>
                        <a:pt x="27311" y="64265"/>
                        <a:pt x="54670" y="102139"/>
                        <a:pt x="81933" y="140013"/>
                      </a:cubicBezTo>
                      <a:cubicBezTo>
                        <a:pt x="154541" y="240788"/>
                        <a:pt x="227101" y="341658"/>
                        <a:pt x="299756" y="442434"/>
                      </a:cubicBezTo>
                      <a:cubicBezTo>
                        <a:pt x="352237" y="515232"/>
                        <a:pt x="405052" y="587839"/>
                        <a:pt x="457247" y="660875"/>
                      </a:cubicBezTo>
                      <a:cubicBezTo>
                        <a:pt x="469571" y="678099"/>
                        <a:pt x="484130" y="693896"/>
                        <a:pt x="492695" y="713642"/>
                      </a:cubicBezTo>
                      <a:cubicBezTo>
                        <a:pt x="509776" y="697988"/>
                        <a:pt x="516818" y="678004"/>
                        <a:pt x="516961" y="655451"/>
                      </a:cubicBezTo>
                      <a:cubicBezTo>
                        <a:pt x="517199" y="611011"/>
                        <a:pt x="517056" y="566571"/>
                        <a:pt x="517056" y="522178"/>
                      </a:cubicBezTo>
                      <a:cubicBezTo>
                        <a:pt x="517389" y="510093"/>
                        <a:pt x="513440" y="495105"/>
                        <a:pt x="519197" y="486779"/>
                      </a:cubicBezTo>
                      <a:cubicBezTo>
                        <a:pt x="525002" y="478357"/>
                        <a:pt x="540941" y="484780"/>
                        <a:pt x="552361" y="483733"/>
                      </a:cubicBezTo>
                      <a:cubicBezTo>
                        <a:pt x="555453" y="483448"/>
                        <a:pt x="558784" y="484114"/>
                        <a:pt x="560544" y="480546"/>
                      </a:cubicBezTo>
                      <a:cubicBezTo>
                        <a:pt x="549315" y="480783"/>
                        <a:pt x="537991" y="480641"/>
                        <a:pt x="526715" y="481402"/>
                      </a:cubicBezTo>
                      <a:close/>
                    </a:path>
                  </a:pathLst>
                </a:custGeom>
                <a:solidFill>
                  <a:srgbClr val="1d7799"/>
                </a:solidFill>
                <a:ln w="4680">
                  <a:noFill/>
                </a:ln>
              </p:spPr>
              <p:style>
                <a:lnRef idx="0"/>
                <a:fillRef idx="0"/>
                <a:effectRef idx="0"/>
                <a:fontRef idx="minor"/>
              </p:style>
            </p:sp>
            <p:sp>
              <p:nvSpPr>
                <p:cNvPr id="448" name="CustomShape 20"/>
                <p:cNvSpPr/>
                <p:nvPr/>
              </p:nvSpPr>
              <p:spPr>
                <a:xfrm>
                  <a:off x="5912280" y="3252600"/>
                  <a:ext cx="693720" cy="504720"/>
                </a:xfrm>
                <a:custGeom>
                  <a:avLst/>
                  <a:gdLst/>
                  <a:ahLst/>
                  <a:rect l="l" t="t" r="r" b="b"/>
                  <a:pathLst>
                    <a:path w="1025749" h="746530">
                      <a:moveTo>
                        <a:pt x="620858" y="191"/>
                      </a:moveTo>
                      <a:cubicBezTo>
                        <a:pt x="425445" y="428"/>
                        <a:pt x="230033" y="381"/>
                        <a:pt x="34620" y="381"/>
                      </a:cubicBezTo>
                      <a:cubicBezTo>
                        <a:pt x="29148" y="381"/>
                        <a:pt x="23724" y="143"/>
                        <a:pt x="18252" y="0"/>
                      </a:cubicBezTo>
                      <a:cubicBezTo>
                        <a:pt x="-875" y="6328"/>
                        <a:pt x="-4491" y="15844"/>
                        <a:pt x="5168" y="34496"/>
                      </a:cubicBezTo>
                      <a:cubicBezTo>
                        <a:pt x="12067" y="40301"/>
                        <a:pt x="20346" y="39587"/>
                        <a:pt x="28577" y="39587"/>
                      </a:cubicBezTo>
                      <a:cubicBezTo>
                        <a:pt x="219422" y="39587"/>
                        <a:pt x="410267" y="39682"/>
                        <a:pt x="601160" y="39349"/>
                      </a:cubicBezTo>
                      <a:cubicBezTo>
                        <a:pt x="612008" y="39349"/>
                        <a:pt x="619621" y="42204"/>
                        <a:pt x="627281" y="50007"/>
                      </a:cubicBezTo>
                      <a:cubicBezTo>
                        <a:pt x="737239" y="161583"/>
                        <a:pt x="847531" y="272921"/>
                        <a:pt x="957917" y="384117"/>
                      </a:cubicBezTo>
                      <a:cubicBezTo>
                        <a:pt x="963341" y="389588"/>
                        <a:pt x="964578" y="395155"/>
                        <a:pt x="964578" y="402245"/>
                      </a:cubicBezTo>
                      <a:cubicBezTo>
                        <a:pt x="964436" y="482846"/>
                        <a:pt x="964388" y="563495"/>
                        <a:pt x="964626" y="644096"/>
                      </a:cubicBezTo>
                      <a:cubicBezTo>
                        <a:pt x="964674" y="652850"/>
                        <a:pt x="963103" y="658179"/>
                        <a:pt x="954587" y="663556"/>
                      </a:cubicBezTo>
                      <a:cubicBezTo>
                        <a:pt x="931748" y="677925"/>
                        <a:pt x="927942" y="708472"/>
                        <a:pt x="944642" y="729169"/>
                      </a:cubicBezTo>
                      <a:cubicBezTo>
                        <a:pt x="961153" y="749629"/>
                        <a:pt x="990462" y="752388"/>
                        <a:pt x="1010208" y="735402"/>
                      </a:cubicBezTo>
                      <a:cubicBezTo>
                        <a:pt x="1029668" y="718607"/>
                        <a:pt x="1031381" y="686347"/>
                        <a:pt x="1012349" y="668647"/>
                      </a:cubicBezTo>
                      <a:cubicBezTo>
                        <a:pt x="1005355" y="662176"/>
                        <a:pt x="1003927" y="655943"/>
                        <a:pt x="1003927" y="647379"/>
                      </a:cubicBezTo>
                      <a:cubicBezTo>
                        <a:pt x="1004118" y="560402"/>
                        <a:pt x="1003927" y="473377"/>
                        <a:pt x="1004260" y="386400"/>
                      </a:cubicBezTo>
                      <a:cubicBezTo>
                        <a:pt x="1004308" y="377931"/>
                        <a:pt x="1001929" y="372126"/>
                        <a:pt x="995981" y="366131"/>
                      </a:cubicBezTo>
                      <a:cubicBezTo>
                        <a:pt x="878315" y="247418"/>
                        <a:pt x="760839" y="128515"/>
                        <a:pt x="643554" y="9421"/>
                      </a:cubicBezTo>
                      <a:cubicBezTo>
                        <a:pt x="636845" y="2617"/>
                        <a:pt x="630231" y="191"/>
                        <a:pt x="620858" y="191"/>
                      </a:cubicBezTo>
                      <a:close/>
                      <a:moveTo>
                        <a:pt x="980137" y="693865"/>
                      </a:moveTo>
                      <a:cubicBezTo>
                        <a:pt x="983944" y="693722"/>
                        <a:pt x="986894" y="695958"/>
                        <a:pt x="986846" y="700478"/>
                      </a:cubicBezTo>
                      <a:cubicBezTo>
                        <a:pt x="986941" y="704666"/>
                        <a:pt x="984848" y="707615"/>
                        <a:pt x="980851" y="707806"/>
                      </a:cubicBezTo>
                      <a:cubicBezTo>
                        <a:pt x="976331" y="707996"/>
                        <a:pt x="973143" y="704999"/>
                        <a:pt x="973095" y="700478"/>
                      </a:cubicBezTo>
                      <a:cubicBezTo>
                        <a:pt x="973000" y="696339"/>
                        <a:pt x="976474" y="693960"/>
                        <a:pt x="980137" y="693865"/>
                      </a:cubicBezTo>
                      <a:close/>
                    </a:path>
                  </a:pathLst>
                </a:custGeom>
                <a:solidFill>
                  <a:srgbClr val="1d97c3"/>
                </a:solidFill>
                <a:ln w="4680">
                  <a:noFill/>
                </a:ln>
              </p:spPr>
              <p:style>
                <a:lnRef idx="0"/>
                <a:fillRef idx="0"/>
                <a:effectRef idx="0"/>
                <a:fontRef idx="minor"/>
              </p:style>
            </p:sp>
            <p:sp>
              <p:nvSpPr>
                <p:cNvPr id="449" name="CustomShape 21"/>
                <p:cNvSpPr/>
                <p:nvPr/>
              </p:nvSpPr>
              <p:spPr>
                <a:xfrm>
                  <a:off x="6234480" y="1992600"/>
                  <a:ext cx="504000" cy="123840"/>
                </a:xfrm>
                <a:custGeom>
                  <a:avLst/>
                  <a:gdLst/>
                  <a:ahLst/>
                  <a:rect l="l" t="t" r="r" b="b"/>
                  <a:pathLst>
                    <a:path w="745654" h="183643">
                      <a:moveTo>
                        <a:pt x="25486" y="183453"/>
                      </a:moveTo>
                      <a:cubicBezTo>
                        <a:pt x="33194" y="183072"/>
                        <a:pt x="40997" y="183358"/>
                        <a:pt x="48705" y="183358"/>
                      </a:cubicBezTo>
                      <a:cubicBezTo>
                        <a:pt x="275140" y="183358"/>
                        <a:pt x="501575" y="183263"/>
                        <a:pt x="728010" y="183643"/>
                      </a:cubicBezTo>
                      <a:cubicBezTo>
                        <a:pt x="739715" y="183643"/>
                        <a:pt x="743189" y="181359"/>
                        <a:pt x="743141" y="168893"/>
                      </a:cubicBezTo>
                      <a:cubicBezTo>
                        <a:pt x="742998" y="125643"/>
                        <a:pt x="744045" y="82345"/>
                        <a:pt x="745615" y="39142"/>
                      </a:cubicBezTo>
                      <a:cubicBezTo>
                        <a:pt x="746043" y="27627"/>
                        <a:pt x="743046" y="25010"/>
                        <a:pt x="731674" y="25058"/>
                      </a:cubicBezTo>
                      <a:cubicBezTo>
                        <a:pt x="609583" y="25676"/>
                        <a:pt x="487492" y="25629"/>
                        <a:pt x="365353" y="26010"/>
                      </a:cubicBezTo>
                      <a:cubicBezTo>
                        <a:pt x="357121" y="26057"/>
                        <a:pt x="351554" y="24630"/>
                        <a:pt x="346226" y="17064"/>
                      </a:cubicBezTo>
                      <a:cubicBezTo>
                        <a:pt x="335187" y="1315"/>
                        <a:pt x="312919" y="-3919"/>
                        <a:pt x="294696" y="2981"/>
                      </a:cubicBezTo>
                      <a:cubicBezTo>
                        <a:pt x="277091" y="9642"/>
                        <a:pt x="265386" y="26200"/>
                        <a:pt x="265006" y="44851"/>
                      </a:cubicBezTo>
                      <a:cubicBezTo>
                        <a:pt x="264673" y="62884"/>
                        <a:pt x="276663" y="80965"/>
                        <a:pt x="293459" y="87769"/>
                      </a:cubicBezTo>
                      <a:cubicBezTo>
                        <a:pt x="311777" y="95191"/>
                        <a:pt x="330952" y="90909"/>
                        <a:pt x="344465" y="76064"/>
                      </a:cubicBezTo>
                      <a:cubicBezTo>
                        <a:pt x="348938" y="71116"/>
                        <a:pt x="352078" y="66167"/>
                        <a:pt x="360690" y="66167"/>
                      </a:cubicBezTo>
                      <a:cubicBezTo>
                        <a:pt x="471838" y="65977"/>
                        <a:pt x="582985" y="65311"/>
                        <a:pt x="694181" y="64359"/>
                      </a:cubicBezTo>
                      <a:cubicBezTo>
                        <a:pt x="703078" y="64264"/>
                        <a:pt x="704791" y="67357"/>
                        <a:pt x="704506" y="75350"/>
                      </a:cubicBezTo>
                      <a:cubicBezTo>
                        <a:pt x="703887" y="93098"/>
                        <a:pt x="703269" y="110940"/>
                        <a:pt x="704220" y="128640"/>
                      </a:cubicBezTo>
                      <a:cubicBezTo>
                        <a:pt x="704839" y="140583"/>
                        <a:pt x="701461" y="143628"/>
                        <a:pt x="689280" y="143628"/>
                      </a:cubicBezTo>
                      <a:cubicBezTo>
                        <a:pt x="473313" y="143200"/>
                        <a:pt x="257345" y="143343"/>
                        <a:pt x="41378" y="143295"/>
                      </a:cubicBezTo>
                      <a:cubicBezTo>
                        <a:pt x="34526" y="143295"/>
                        <a:pt x="27722" y="143010"/>
                        <a:pt x="20871" y="142867"/>
                      </a:cubicBezTo>
                      <a:cubicBezTo>
                        <a:pt x="1696" y="147435"/>
                        <a:pt x="-2586" y="154096"/>
                        <a:pt x="1315" y="173318"/>
                      </a:cubicBezTo>
                      <a:cubicBezTo>
                        <a:pt x="7691" y="180884"/>
                        <a:pt x="15732" y="183929"/>
                        <a:pt x="25486" y="183453"/>
                      </a:cubicBezTo>
                      <a:close/>
                      <a:moveTo>
                        <a:pt x="311206" y="52797"/>
                      </a:moveTo>
                      <a:cubicBezTo>
                        <a:pt x="307019" y="52512"/>
                        <a:pt x="304498" y="49705"/>
                        <a:pt x="304022" y="46088"/>
                      </a:cubicBezTo>
                      <a:cubicBezTo>
                        <a:pt x="303451" y="42234"/>
                        <a:pt x="305639" y="39237"/>
                        <a:pt x="310017" y="38856"/>
                      </a:cubicBezTo>
                      <a:cubicBezTo>
                        <a:pt x="314822" y="38428"/>
                        <a:pt x="318106" y="40902"/>
                        <a:pt x="318106" y="45517"/>
                      </a:cubicBezTo>
                      <a:cubicBezTo>
                        <a:pt x="318058" y="49181"/>
                        <a:pt x="315203" y="51893"/>
                        <a:pt x="311206" y="52797"/>
                      </a:cubicBezTo>
                      <a:close/>
                    </a:path>
                  </a:pathLst>
                </a:custGeom>
                <a:solidFill>
                  <a:srgbClr val="1e98c4"/>
                </a:solidFill>
                <a:ln w="4680">
                  <a:noFill/>
                </a:ln>
              </p:spPr>
              <p:style>
                <a:lnRef idx="0"/>
                <a:fillRef idx="0"/>
                <a:effectRef idx="0"/>
                <a:fontRef idx="minor"/>
              </p:style>
            </p:sp>
            <p:sp>
              <p:nvSpPr>
                <p:cNvPr id="450" name="CustomShape 22"/>
                <p:cNvSpPr/>
                <p:nvPr/>
              </p:nvSpPr>
              <p:spPr>
                <a:xfrm>
                  <a:off x="5900760" y="3318480"/>
                  <a:ext cx="615600" cy="325080"/>
                </a:xfrm>
                <a:custGeom>
                  <a:avLst/>
                  <a:gdLst/>
                  <a:ahLst/>
                  <a:rect l="l" t="t" r="r" b="b"/>
                  <a:pathLst>
                    <a:path w="910193" h="481204">
                      <a:moveTo>
                        <a:pt x="838107" y="399057"/>
                      </a:moveTo>
                      <a:cubicBezTo>
                        <a:pt x="823309" y="409477"/>
                        <a:pt x="816315" y="424417"/>
                        <a:pt x="819455" y="442830"/>
                      </a:cubicBezTo>
                      <a:cubicBezTo>
                        <a:pt x="823071" y="463956"/>
                        <a:pt x="837441" y="478230"/>
                        <a:pt x="856758" y="480704"/>
                      </a:cubicBezTo>
                      <a:cubicBezTo>
                        <a:pt x="879264" y="483559"/>
                        <a:pt x="897154" y="474091"/>
                        <a:pt x="905813" y="454678"/>
                      </a:cubicBezTo>
                      <a:cubicBezTo>
                        <a:pt x="914330" y="435503"/>
                        <a:pt x="910476" y="415614"/>
                        <a:pt x="893823" y="401721"/>
                      </a:cubicBezTo>
                      <a:cubicBezTo>
                        <a:pt x="887305" y="396297"/>
                        <a:pt x="885782" y="390825"/>
                        <a:pt x="885877" y="383117"/>
                      </a:cubicBezTo>
                      <a:cubicBezTo>
                        <a:pt x="886305" y="356234"/>
                        <a:pt x="885925" y="329351"/>
                        <a:pt x="886305" y="302468"/>
                      </a:cubicBezTo>
                      <a:cubicBezTo>
                        <a:pt x="886401" y="296093"/>
                        <a:pt x="884593" y="291525"/>
                        <a:pt x="880025" y="286910"/>
                      </a:cubicBezTo>
                      <a:cubicBezTo>
                        <a:pt x="787481" y="193890"/>
                        <a:pt x="695032" y="100728"/>
                        <a:pt x="602774" y="7423"/>
                      </a:cubicBezTo>
                      <a:cubicBezTo>
                        <a:pt x="597540" y="2094"/>
                        <a:pt x="592164" y="0"/>
                        <a:pt x="584789" y="0"/>
                      </a:cubicBezTo>
                      <a:cubicBezTo>
                        <a:pt x="398892" y="143"/>
                        <a:pt x="212948" y="143"/>
                        <a:pt x="27052" y="47"/>
                      </a:cubicBezTo>
                      <a:cubicBezTo>
                        <a:pt x="17964" y="47"/>
                        <a:pt x="10018" y="2094"/>
                        <a:pt x="3214" y="8088"/>
                      </a:cubicBezTo>
                      <a:cubicBezTo>
                        <a:pt x="1215" y="13751"/>
                        <a:pt x="-212" y="19555"/>
                        <a:pt x="26" y="25598"/>
                      </a:cubicBezTo>
                      <a:cubicBezTo>
                        <a:pt x="6211" y="36542"/>
                        <a:pt x="15204" y="40396"/>
                        <a:pt x="28003" y="40396"/>
                      </a:cubicBezTo>
                      <a:cubicBezTo>
                        <a:pt x="207524" y="40063"/>
                        <a:pt x="387092" y="40158"/>
                        <a:pt x="566613" y="40110"/>
                      </a:cubicBezTo>
                      <a:cubicBezTo>
                        <a:pt x="573465" y="40110"/>
                        <a:pt x="579269" y="40396"/>
                        <a:pt x="584931" y="46153"/>
                      </a:cubicBezTo>
                      <a:cubicBezTo>
                        <a:pt x="669672" y="132178"/>
                        <a:pt x="754651" y="217918"/>
                        <a:pt x="839772" y="303563"/>
                      </a:cubicBezTo>
                      <a:cubicBezTo>
                        <a:pt x="844340" y="308178"/>
                        <a:pt x="846100" y="312793"/>
                        <a:pt x="845957" y="319169"/>
                      </a:cubicBezTo>
                      <a:cubicBezTo>
                        <a:pt x="845482" y="340580"/>
                        <a:pt x="845434" y="361991"/>
                        <a:pt x="845624" y="383402"/>
                      </a:cubicBezTo>
                      <a:cubicBezTo>
                        <a:pt x="845672" y="390159"/>
                        <a:pt x="844435" y="394584"/>
                        <a:pt x="838107" y="399057"/>
                      </a:cubicBezTo>
                      <a:close/>
                      <a:moveTo>
                        <a:pt x="863943" y="428937"/>
                      </a:moveTo>
                      <a:cubicBezTo>
                        <a:pt x="868510" y="428842"/>
                        <a:pt x="871508" y="432125"/>
                        <a:pt x="871365" y="436597"/>
                      </a:cubicBezTo>
                      <a:cubicBezTo>
                        <a:pt x="871223" y="440642"/>
                        <a:pt x="868177" y="442688"/>
                        <a:pt x="864038" y="442640"/>
                      </a:cubicBezTo>
                      <a:cubicBezTo>
                        <a:pt x="859756" y="442450"/>
                        <a:pt x="857139" y="439928"/>
                        <a:pt x="857234" y="436026"/>
                      </a:cubicBezTo>
                      <a:cubicBezTo>
                        <a:pt x="857329" y="432268"/>
                        <a:pt x="860041" y="429032"/>
                        <a:pt x="863943" y="428937"/>
                      </a:cubicBezTo>
                      <a:close/>
                    </a:path>
                  </a:pathLst>
                </a:custGeom>
                <a:solidFill>
                  <a:srgbClr val="1d97c3"/>
                </a:solidFill>
                <a:ln w="4680">
                  <a:noFill/>
                </a:ln>
              </p:spPr>
              <p:style>
                <a:lnRef idx="0"/>
                <a:fillRef idx="0"/>
                <a:effectRef idx="0"/>
                <a:fontRef idx="minor"/>
              </p:style>
            </p:sp>
            <p:sp>
              <p:nvSpPr>
                <p:cNvPr id="451" name="CustomShape 23"/>
                <p:cNvSpPr/>
                <p:nvPr/>
              </p:nvSpPr>
              <p:spPr>
                <a:xfrm>
                  <a:off x="5892840" y="3378960"/>
                  <a:ext cx="540360" cy="356400"/>
                </a:xfrm>
                <a:custGeom>
                  <a:avLst/>
                  <a:gdLst/>
                  <a:ahLst/>
                  <a:rect l="l" t="t" r="r" b="b"/>
                  <a:pathLst>
                    <a:path w="799328" h="527478">
                      <a:moveTo>
                        <a:pt x="29532" y="40586"/>
                      </a:moveTo>
                      <a:cubicBezTo>
                        <a:pt x="200393" y="40538"/>
                        <a:pt x="371206" y="40586"/>
                        <a:pt x="542067" y="40443"/>
                      </a:cubicBezTo>
                      <a:cubicBezTo>
                        <a:pt x="549680" y="40443"/>
                        <a:pt x="555580" y="41680"/>
                        <a:pt x="561242" y="47675"/>
                      </a:cubicBezTo>
                      <a:cubicBezTo>
                        <a:pt x="617720" y="107103"/>
                        <a:pt x="674484" y="166246"/>
                        <a:pt x="731390" y="225293"/>
                      </a:cubicBezTo>
                      <a:cubicBezTo>
                        <a:pt x="736148" y="230194"/>
                        <a:pt x="738384" y="235047"/>
                        <a:pt x="738336" y="242041"/>
                      </a:cubicBezTo>
                      <a:cubicBezTo>
                        <a:pt x="738051" y="303991"/>
                        <a:pt x="738099" y="365941"/>
                        <a:pt x="738289" y="427890"/>
                      </a:cubicBezTo>
                      <a:cubicBezTo>
                        <a:pt x="738289" y="434837"/>
                        <a:pt x="736766" y="438929"/>
                        <a:pt x="730153" y="442973"/>
                      </a:cubicBezTo>
                      <a:cubicBezTo>
                        <a:pt x="706458" y="457580"/>
                        <a:pt x="700891" y="488270"/>
                        <a:pt x="717116" y="509348"/>
                      </a:cubicBezTo>
                      <a:cubicBezTo>
                        <a:pt x="733388" y="530426"/>
                        <a:pt x="763602" y="533614"/>
                        <a:pt x="783728" y="516342"/>
                      </a:cubicBezTo>
                      <a:cubicBezTo>
                        <a:pt x="803997" y="498975"/>
                        <a:pt x="804759" y="467715"/>
                        <a:pt x="784585" y="448731"/>
                      </a:cubicBezTo>
                      <a:cubicBezTo>
                        <a:pt x="778970" y="443449"/>
                        <a:pt x="777210" y="438358"/>
                        <a:pt x="777257" y="431078"/>
                      </a:cubicBezTo>
                      <a:cubicBezTo>
                        <a:pt x="777447" y="363657"/>
                        <a:pt x="777162" y="296235"/>
                        <a:pt x="777638" y="228814"/>
                      </a:cubicBezTo>
                      <a:cubicBezTo>
                        <a:pt x="777733" y="218822"/>
                        <a:pt x="774593" y="211971"/>
                        <a:pt x="767836" y="204929"/>
                      </a:cubicBezTo>
                      <a:cubicBezTo>
                        <a:pt x="704459" y="139458"/>
                        <a:pt x="641320" y="73797"/>
                        <a:pt x="578371" y="7946"/>
                      </a:cubicBezTo>
                      <a:cubicBezTo>
                        <a:pt x="572852" y="2189"/>
                        <a:pt x="567285" y="0"/>
                        <a:pt x="559339" y="0"/>
                      </a:cubicBezTo>
                      <a:cubicBezTo>
                        <a:pt x="382578" y="190"/>
                        <a:pt x="205817" y="190"/>
                        <a:pt x="29008" y="95"/>
                      </a:cubicBezTo>
                      <a:cubicBezTo>
                        <a:pt x="21157" y="95"/>
                        <a:pt x="13592" y="619"/>
                        <a:pt x="6645" y="4663"/>
                      </a:cubicBezTo>
                      <a:cubicBezTo>
                        <a:pt x="-2823" y="19032"/>
                        <a:pt x="-2395" y="24409"/>
                        <a:pt x="9357" y="38112"/>
                      </a:cubicBezTo>
                      <a:cubicBezTo>
                        <a:pt x="15876" y="40919"/>
                        <a:pt x="22728" y="40586"/>
                        <a:pt x="29532" y="40586"/>
                      </a:cubicBezTo>
                      <a:close/>
                      <a:moveTo>
                        <a:pt x="754323" y="475280"/>
                      </a:moveTo>
                      <a:cubicBezTo>
                        <a:pt x="758510" y="475661"/>
                        <a:pt x="761032" y="478088"/>
                        <a:pt x="760556" y="482417"/>
                      </a:cubicBezTo>
                      <a:cubicBezTo>
                        <a:pt x="760128" y="486557"/>
                        <a:pt x="757416" y="488650"/>
                        <a:pt x="753039" y="488793"/>
                      </a:cubicBezTo>
                      <a:cubicBezTo>
                        <a:pt x="748994" y="488079"/>
                        <a:pt x="746806" y="485605"/>
                        <a:pt x="747091" y="481418"/>
                      </a:cubicBezTo>
                      <a:cubicBezTo>
                        <a:pt x="747424" y="477088"/>
                        <a:pt x="750041" y="474900"/>
                        <a:pt x="754323" y="475280"/>
                      </a:cubicBezTo>
                      <a:close/>
                    </a:path>
                  </a:pathLst>
                </a:custGeom>
                <a:solidFill>
                  <a:srgbClr val="1d97c3"/>
                </a:solidFill>
                <a:ln w="4680">
                  <a:noFill/>
                </a:ln>
              </p:spPr>
              <p:style>
                <a:lnRef idx="0"/>
                <a:fillRef idx="0"/>
                <a:effectRef idx="0"/>
                <a:fontRef idx="minor"/>
              </p:style>
            </p:sp>
            <p:sp>
              <p:nvSpPr>
                <p:cNvPr id="452" name="CustomShape 24"/>
                <p:cNvSpPr/>
                <p:nvPr/>
              </p:nvSpPr>
              <p:spPr>
                <a:xfrm>
                  <a:off x="8779320" y="2470320"/>
                  <a:ext cx="424080" cy="134640"/>
                </a:xfrm>
                <a:custGeom>
                  <a:avLst/>
                  <a:gdLst/>
                  <a:ahLst/>
                  <a:rect l="l" t="t" r="r" b="b"/>
                  <a:pathLst>
                    <a:path w="627254" h="199541">
                      <a:moveTo>
                        <a:pt x="45326" y="38615"/>
                      </a:moveTo>
                      <a:cubicBezTo>
                        <a:pt x="41329" y="39377"/>
                        <a:pt x="38474" y="41851"/>
                        <a:pt x="38617" y="45848"/>
                      </a:cubicBezTo>
                      <a:cubicBezTo>
                        <a:pt x="38712" y="49797"/>
                        <a:pt x="41281" y="52414"/>
                        <a:pt x="45754" y="52366"/>
                      </a:cubicBezTo>
                      <a:cubicBezTo>
                        <a:pt x="50321" y="52319"/>
                        <a:pt x="52558" y="49559"/>
                        <a:pt x="52415" y="45467"/>
                      </a:cubicBezTo>
                      <a:cubicBezTo>
                        <a:pt x="52177" y="41565"/>
                        <a:pt x="49941" y="38663"/>
                        <a:pt x="45326" y="38615"/>
                      </a:cubicBezTo>
                      <a:close/>
                      <a:moveTo>
                        <a:pt x="52669" y="472"/>
                      </a:moveTo>
                      <a:cubicBezTo>
                        <a:pt x="70873" y="3162"/>
                        <a:pt x="86387" y="17133"/>
                        <a:pt x="90099" y="37045"/>
                      </a:cubicBezTo>
                      <a:cubicBezTo>
                        <a:pt x="91240" y="43136"/>
                        <a:pt x="93762" y="46466"/>
                        <a:pt x="98901" y="49511"/>
                      </a:cubicBezTo>
                      <a:cubicBezTo>
                        <a:pt x="157330" y="84530"/>
                        <a:pt x="215616" y="119788"/>
                        <a:pt x="273854" y="155092"/>
                      </a:cubicBezTo>
                      <a:cubicBezTo>
                        <a:pt x="278755" y="158042"/>
                        <a:pt x="283703" y="158994"/>
                        <a:pt x="289318" y="158994"/>
                      </a:cubicBezTo>
                      <a:lnTo>
                        <a:pt x="555861" y="158928"/>
                      </a:lnTo>
                      <a:lnTo>
                        <a:pt x="581104" y="170997"/>
                      </a:lnTo>
                      <a:lnTo>
                        <a:pt x="627254" y="199541"/>
                      </a:lnTo>
                      <a:lnTo>
                        <a:pt x="282133" y="199485"/>
                      </a:lnTo>
                      <a:cubicBezTo>
                        <a:pt x="274092" y="199485"/>
                        <a:pt x="267240" y="197677"/>
                        <a:pt x="260341" y="193490"/>
                      </a:cubicBezTo>
                      <a:cubicBezTo>
                        <a:pt x="202531" y="158375"/>
                        <a:pt x="144531" y="123546"/>
                        <a:pt x="86625" y="88527"/>
                      </a:cubicBezTo>
                      <a:cubicBezTo>
                        <a:pt x="79488" y="84245"/>
                        <a:pt x="74016" y="81818"/>
                        <a:pt x="64691" y="86767"/>
                      </a:cubicBezTo>
                      <a:cubicBezTo>
                        <a:pt x="41329" y="99138"/>
                        <a:pt x="11876" y="86243"/>
                        <a:pt x="2931" y="61882"/>
                      </a:cubicBezTo>
                      <a:cubicBezTo>
                        <a:pt x="-6442" y="36236"/>
                        <a:pt x="7404" y="9306"/>
                        <a:pt x="33906" y="1741"/>
                      </a:cubicBezTo>
                      <a:cubicBezTo>
                        <a:pt x="40235" y="-67"/>
                        <a:pt x="46601" y="-424"/>
                        <a:pt x="52669" y="472"/>
                      </a:cubicBezTo>
                      <a:close/>
                    </a:path>
                  </a:pathLst>
                </a:custGeom>
                <a:solidFill>
                  <a:srgbClr val="1d97c3"/>
                </a:solidFill>
                <a:ln w="4680">
                  <a:noFill/>
                </a:ln>
              </p:spPr>
              <p:style>
                <a:lnRef idx="0"/>
                <a:fillRef idx="0"/>
                <a:effectRef idx="0"/>
                <a:fontRef idx="minor"/>
              </p:style>
            </p:sp>
            <p:sp>
              <p:nvSpPr>
                <p:cNvPr id="453" name="CustomShape 25"/>
                <p:cNvSpPr/>
                <p:nvPr/>
              </p:nvSpPr>
              <p:spPr>
                <a:xfrm>
                  <a:off x="5906160" y="3448800"/>
                  <a:ext cx="424440" cy="216720"/>
                </a:xfrm>
                <a:custGeom>
                  <a:avLst/>
                  <a:gdLst/>
                  <a:ahLst/>
                  <a:rect l="l" t="t" r="r" b="b"/>
                  <a:pathLst>
                    <a:path w="627951" h="320702">
                      <a:moveTo>
                        <a:pt x="482902" y="46154"/>
                      </a:moveTo>
                      <a:cubicBezTo>
                        <a:pt x="508405" y="74083"/>
                        <a:pt x="533956" y="101918"/>
                        <a:pt x="559792" y="129514"/>
                      </a:cubicBezTo>
                      <a:cubicBezTo>
                        <a:pt x="564502" y="134558"/>
                        <a:pt x="566501" y="139601"/>
                        <a:pt x="566358" y="146453"/>
                      </a:cubicBezTo>
                      <a:cubicBezTo>
                        <a:pt x="565977" y="171052"/>
                        <a:pt x="565882" y="195651"/>
                        <a:pt x="566406" y="220250"/>
                      </a:cubicBezTo>
                      <a:cubicBezTo>
                        <a:pt x="566596" y="228339"/>
                        <a:pt x="564455" y="233049"/>
                        <a:pt x="557318" y="237712"/>
                      </a:cubicBezTo>
                      <a:cubicBezTo>
                        <a:pt x="534003" y="253033"/>
                        <a:pt x="529769" y="282913"/>
                        <a:pt x="546898" y="304372"/>
                      </a:cubicBezTo>
                      <a:cubicBezTo>
                        <a:pt x="562456" y="323928"/>
                        <a:pt x="593669" y="326307"/>
                        <a:pt x="612796" y="309416"/>
                      </a:cubicBezTo>
                      <a:cubicBezTo>
                        <a:pt x="632447" y="292097"/>
                        <a:pt x="633256" y="261407"/>
                        <a:pt x="613653" y="242898"/>
                      </a:cubicBezTo>
                      <a:cubicBezTo>
                        <a:pt x="607943" y="237474"/>
                        <a:pt x="606611" y="232240"/>
                        <a:pt x="606658" y="225103"/>
                      </a:cubicBezTo>
                      <a:cubicBezTo>
                        <a:pt x="606896" y="194128"/>
                        <a:pt x="606611" y="163154"/>
                        <a:pt x="606896" y="132179"/>
                      </a:cubicBezTo>
                      <a:cubicBezTo>
                        <a:pt x="606944" y="125422"/>
                        <a:pt x="605421" y="120284"/>
                        <a:pt x="600616" y="115145"/>
                      </a:cubicBezTo>
                      <a:cubicBezTo>
                        <a:pt x="568023" y="80126"/>
                        <a:pt x="535669" y="44916"/>
                        <a:pt x="503599" y="9469"/>
                      </a:cubicBezTo>
                      <a:cubicBezTo>
                        <a:pt x="497652" y="2903"/>
                        <a:pt x="491799" y="-47"/>
                        <a:pt x="482664" y="1"/>
                      </a:cubicBezTo>
                      <a:cubicBezTo>
                        <a:pt x="330502" y="286"/>
                        <a:pt x="178292" y="238"/>
                        <a:pt x="26130" y="191"/>
                      </a:cubicBezTo>
                      <a:cubicBezTo>
                        <a:pt x="20230" y="191"/>
                        <a:pt x="14283" y="-95"/>
                        <a:pt x="8811" y="2760"/>
                      </a:cubicBezTo>
                      <a:cubicBezTo>
                        <a:pt x="2102" y="9992"/>
                        <a:pt x="-2941" y="17605"/>
                        <a:pt x="1960" y="27978"/>
                      </a:cubicBezTo>
                      <a:cubicBezTo>
                        <a:pt x="6480" y="37589"/>
                        <a:pt x="14616" y="39682"/>
                        <a:pt x="24227" y="39445"/>
                      </a:cubicBezTo>
                      <a:cubicBezTo>
                        <a:pt x="26796" y="39349"/>
                        <a:pt x="29366" y="40586"/>
                        <a:pt x="31983" y="41205"/>
                      </a:cubicBezTo>
                      <a:cubicBezTo>
                        <a:pt x="34124" y="40682"/>
                        <a:pt x="36313" y="39682"/>
                        <a:pt x="38454" y="39682"/>
                      </a:cubicBezTo>
                      <a:cubicBezTo>
                        <a:pt x="181956" y="39587"/>
                        <a:pt x="325506" y="39635"/>
                        <a:pt x="469008" y="39492"/>
                      </a:cubicBezTo>
                      <a:cubicBezTo>
                        <a:pt x="475146" y="39349"/>
                        <a:pt x="479000" y="41871"/>
                        <a:pt x="482902" y="46154"/>
                      </a:cubicBezTo>
                      <a:close/>
                      <a:moveTo>
                        <a:pt x="575160" y="274872"/>
                      </a:moveTo>
                      <a:cubicBezTo>
                        <a:pt x="575874" y="270685"/>
                        <a:pt x="578729" y="267307"/>
                        <a:pt x="583725" y="268544"/>
                      </a:cubicBezTo>
                      <a:cubicBezTo>
                        <a:pt x="587579" y="269496"/>
                        <a:pt x="589339" y="272541"/>
                        <a:pt x="589339" y="275729"/>
                      </a:cubicBezTo>
                      <a:cubicBezTo>
                        <a:pt x="588102" y="280677"/>
                        <a:pt x="585438" y="282533"/>
                        <a:pt x="581251" y="282057"/>
                      </a:cubicBezTo>
                      <a:cubicBezTo>
                        <a:pt x="577016" y="281581"/>
                        <a:pt x="574447" y="278821"/>
                        <a:pt x="575160" y="274872"/>
                      </a:cubicBezTo>
                      <a:close/>
                    </a:path>
                  </a:pathLst>
                </a:custGeom>
                <a:solidFill>
                  <a:srgbClr val="1d99c5"/>
                </a:solidFill>
                <a:ln w="4680">
                  <a:noFill/>
                </a:ln>
              </p:spPr>
              <p:style>
                <a:lnRef idx="0"/>
                <a:fillRef idx="0"/>
                <a:effectRef idx="0"/>
                <a:fontRef idx="minor"/>
              </p:style>
            </p:sp>
            <p:sp>
              <p:nvSpPr>
                <p:cNvPr id="454" name="CustomShape 26"/>
                <p:cNvSpPr/>
                <p:nvPr/>
              </p:nvSpPr>
              <p:spPr>
                <a:xfrm>
                  <a:off x="6008040" y="3496320"/>
                  <a:ext cx="208800" cy="174600"/>
                </a:xfrm>
                <a:custGeom>
                  <a:avLst/>
                  <a:gdLst/>
                  <a:ahLst/>
                  <a:rect l="l" t="t" r="r" b="b"/>
                  <a:pathLst>
                    <a:path w="309146" h="258749">
                      <a:moveTo>
                        <a:pt x="296823" y="258748"/>
                      </a:moveTo>
                      <a:cubicBezTo>
                        <a:pt x="306006" y="258796"/>
                        <a:pt x="309194" y="256893"/>
                        <a:pt x="309146" y="246949"/>
                      </a:cubicBezTo>
                      <a:cubicBezTo>
                        <a:pt x="308718" y="176339"/>
                        <a:pt x="308718" y="105730"/>
                        <a:pt x="309146" y="35121"/>
                      </a:cubicBezTo>
                      <a:cubicBezTo>
                        <a:pt x="309194" y="25747"/>
                        <a:pt x="307100" y="22797"/>
                        <a:pt x="297299" y="22893"/>
                      </a:cubicBezTo>
                      <a:cubicBezTo>
                        <a:pt x="249005" y="23416"/>
                        <a:pt x="200711" y="22940"/>
                        <a:pt x="152416" y="23321"/>
                      </a:cubicBezTo>
                      <a:cubicBezTo>
                        <a:pt x="142805" y="23416"/>
                        <a:pt x="135763" y="21608"/>
                        <a:pt x="128959" y="13662"/>
                      </a:cubicBezTo>
                      <a:cubicBezTo>
                        <a:pt x="117397" y="149"/>
                        <a:pt x="96605" y="-3372"/>
                        <a:pt x="80094" y="3242"/>
                      </a:cubicBezTo>
                      <a:cubicBezTo>
                        <a:pt x="62632" y="10236"/>
                        <a:pt x="52878" y="25700"/>
                        <a:pt x="51546" y="44399"/>
                      </a:cubicBezTo>
                      <a:cubicBezTo>
                        <a:pt x="50357" y="60957"/>
                        <a:pt x="61110" y="71710"/>
                        <a:pt x="68009" y="84462"/>
                      </a:cubicBezTo>
                      <a:cubicBezTo>
                        <a:pt x="81427" y="88744"/>
                        <a:pt x="94892" y="92979"/>
                        <a:pt x="109309" y="90742"/>
                      </a:cubicBezTo>
                      <a:cubicBezTo>
                        <a:pt x="119491" y="85556"/>
                        <a:pt x="130006" y="80512"/>
                        <a:pt x="135430" y="69855"/>
                      </a:cubicBezTo>
                      <a:cubicBezTo>
                        <a:pt x="138713" y="63431"/>
                        <a:pt x="143091" y="62241"/>
                        <a:pt x="149609" y="62289"/>
                      </a:cubicBezTo>
                      <a:cubicBezTo>
                        <a:pt x="185580" y="62527"/>
                        <a:pt x="221598" y="62622"/>
                        <a:pt x="257569" y="62241"/>
                      </a:cubicBezTo>
                      <a:cubicBezTo>
                        <a:pt x="265610" y="62147"/>
                        <a:pt x="268703" y="63812"/>
                        <a:pt x="268608" y="72662"/>
                      </a:cubicBezTo>
                      <a:cubicBezTo>
                        <a:pt x="268180" y="118196"/>
                        <a:pt x="268275" y="163778"/>
                        <a:pt x="268560" y="209313"/>
                      </a:cubicBezTo>
                      <a:cubicBezTo>
                        <a:pt x="268608" y="216735"/>
                        <a:pt x="266895" y="219590"/>
                        <a:pt x="258759" y="219542"/>
                      </a:cubicBezTo>
                      <a:cubicBezTo>
                        <a:pt x="175874" y="219209"/>
                        <a:pt x="92989" y="219257"/>
                        <a:pt x="10104" y="219209"/>
                      </a:cubicBezTo>
                      <a:cubicBezTo>
                        <a:pt x="1254" y="228154"/>
                        <a:pt x="-3267" y="238051"/>
                        <a:pt x="2729" y="250517"/>
                      </a:cubicBezTo>
                      <a:cubicBezTo>
                        <a:pt x="8866" y="256608"/>
                        <a:pt x="16004" y="258796"/>
                        <a:pt x="24853" y="258748"/>
                      </a:cubicBezTo>
                      <a:cubicBezTo>
                        <a:pt x="115447" y="258416"/>
                        <a:pt x="206135" y="258416"/>
                        <a:pt x="296823" y="258748"/>
                      </a:cubicBezTo>
                      <a:close/>
                      <a:moveTo>
                        <a:pt x="103884" y="46588"/>
                      </a:moveTo>
                      <a:cubicBezTo>
                        <a:pt x="103361" y="50584"/>
                        <a:pt x="100078" y="52154"/>
                        <a:pt x="96985" y="52963"/>
                      </a:cubicBezTo>
                      <a:cubicBezTo>
                        <a:pt x="92656" y="51726"/>
                        <a:pt x="90181" y="49728"/>
                        <a:pt x="90276" y="45398"/>
                      </a:cubicBezTo>
                      <a:cubicBezTo>
                        <a:pt x="90372" y="40926"/>
                        <a:pt x="93084" y="38642"/>
                        <a:pt x="96938" y="38784"/>
                      </a:cubicBezTo>
                      <a:cubicBezTo>
                        <a:pt x="101268" y="38975"/>
                        <a:pt x="104551" y="41639"/>
                        <a:pt x="103884" y="46588"/>
                      </a:cubicBezTo>
                      <a:close/>
                    </a:path>
                  </a:pathLst>
                </a:custGeom>
                <a:solidFill>
                  <a:srgbClr val="1c97c3"/>
                </a:solidFill>
                <a:ln w="4680">
                  <a:noFill/>
                </a:ln>
              </p:spPr>
              <p:style>
                <a:lnRef idx="0"/>
                <a:fillRef idx="0"/>
                <a:effectRef idx="0"/>
                <a:fontRef idx="minor"/>
              </p:style>
            </p:sp>
            <p:sp>
              <p:nvSpPr>
                <p:cNvPr id="455" name="CustomShape 27"/>
                <p:cNvSpPr/>
                <p:nvPr/>
              </p:nvSpPr>
              <p:spPr>
                <a:xfrm>
                  <a:off x="8354880" y="3726000"/>
                  <a:ext cx="258480" cy="61560"/>
                </a:xfrm>
                <a:custGeom>
                  <a:avLst/>
                  <a:gdLst/>
                  <a:ahLst/>
                  <a:rect l="l" t="t" r="r" b="b"/>
                  <a:pathLst>
                    <a:path w="382766" h="91446">
                      <a:moveTo>
                        <a:pt x="301300" y="17608"/>
                      </a:moveTo>
                      <a:cubicBezTo>
                        <a:pt x="296256" y="24602"/>
                        <a:pt x="291355" y="26410"/>
                        <a:pt x="283409" y="26410"/>
                      </a:cubicBezTo>
                      <a:cubicBezTo>
                        <a:pt x="202285" y="26173"/>
                        <a:pt x="121208" y="26268"/>
                        <a:pt x="40083" y="26173"/>
                      </a:cubicBezTo>
                      <a:cubicBezTo>
                        <a:pt x="35658" y="26173"/>
                        <a:pt x="30948" y="27505"/>
                        <a:pt x="26808" y="24793"/>
                      </a:cubicBezTo>
                      <a:cubicBezTo>
                        <a:pt x="-1264" y="30217"/>
                        <a:pt x="-7259" y="42731"/>
                        <a:pt x="8680" y="62762"/>
                      </a:cubicBezTo>
                      <a:cubicBezTo>
                        <a:pt x="15056" y="66188"/>
                        <a:pt x="22003" y="65331"/>
                        <a:pt x="28759" y="65331"/>
                      </a:cubicBezTo>
                      <a:cubicBezTo>
                        <a:pt x="113072" y="65379"/>
                        <a:pt x="197337" y="65426"/>
                        <a:pt x="281649" y="65236"/>
                      </a:cubicBezTo>
                      <a:cubicBezTo>
                        <a:pt x="290309" y="65236"/>
                        <a:pt x="296161" y="66711"/>
                        <a:pt x="302061" y="74609"/>
                      </a:cubicBezTo>
                      <a:cubicBezTo>
                        <a:pt x="317715" y="95687"/>
                        <a:pt x="349403" y="96925"/>
                        <a:pt x="368340" y="78606"/>
                      </a:cubicBezTo>
                      <a:cubicBezTo>
                        <a:pt x="387896" y="59717"/>
                        <a:pt x="387515" y="30312"/>
                        <a:pt x="367532" y="11946"/>
                      </a:cubicBezTo>
                      <a:cubicBezTo>
                        <a:pt x="348262" y="-5801"/>
                        <a:pt x="316716" y="-3660"/>
                        <a:pt x="301300" y="17608"/>
                      </a:cubicBezTo>
                      <a:close/>
                      <a:moveTo>
                        <a:pt x="344074" y="46632"/>
                      </a:moveTo>
                      <a:cubicBezTo>
                        <a:pt x="343456" y="50248"/>
                        <a:pt x="340411" y="52532"/>
                        <a:pt x="336461" y="52913"/>
                      </a:cubicBezTo>
                      <a:cubicBezTo>
                        <a:pt x="332417" y="51961"/>
                        <a:pt x="330228" y="49677"/>
                        <a:pt x="330324" y="45395"/>
                      </a:cubicBezTo>
                      <a:cubicBezTo>
                        <a:pt x="330419" y="40970"/>
                        <a:pt x="333131" y="38401"/>
                        <a:pt x="336937" y="38686"/>
                      </a:cubicBezTo>
                      <a:cubicBezTo>
                        <a:pt x="341124" y="39019"/>
                        <a:pt x="344883" y="41779"/>
                        <a:pt x="344074" y="46632"/>
                      </a:cubicBezTo>
                      <a:close/>
                    </a:path>
                  </a:pathLst>
                </a:custGeom>
                <a:solidFill>
                  <a:srgbClr val="1d97c3"/>
                </a:solidFill>
                <a:ln w="4680">
                  <a:noFill/>
                </a:ln>
              </p:spPr>
              <p:style>
                <a:lnRef idx="0"/>
                <a:fillRef idx="0"/>
                <a:effectRef idx="0"/>
                <a:fontRef idx="minor"/>
              </p:style>
            </p:sp>
            <p:sp>
              <p:nvSpPr>
                <p:cNvPr id="456" name="CustomShape 28"/>
                <p:cNvSpPr/>
                <p:nvPr/>
              </p:nvSpPr>
              <p:spPr>
                <a:xfrm>
                  <a:off x="9109440" y="3424680"/>
                  <a:ext cx="211320" cy="61560"/>
                </a:xfrm>
                <a:custGeom>
                  <a:avLst/>
                  <a:gdLst/>
                  <a:ahLst/>
                  <a:rect l="l" t="t" r="r" b="b"/>
                  <a:pathLst>
                    <a:path w="312943" h="91400">
                      <a:moveTo>
                        <a:pt x="23444" y="60763"/>
                      </a:moveTo>
                      <a:cubicBezTo>
                        <a:pt x="26061" y="60191"/>
                        <a:pt x="28678" y="59049"/>
                        <a:pt x="31295" y="59049"/>
                      </a:cubicBezTo>
                      <a:cubicBezTo>
                        <a:pt x="92674" y="58954"/>
                        <a:pt x="154100" y="59097"/>
                        <a:pt x="215479" y="58764"/>
                      </a:cubicBezTo>
                      <a:cubicBezTo>
                        <a:pt x="222378" y="58716"/>
                        <a:pt x="224662" y="62332"/>
                        <a:pt x="227564" y="67233"/>
                      </a:cubicBezTo>
                      <a:cubicBezTo>
                        <a:pt x="242076" y="92023"/>
                        <a:pt x="271719" y="98779"/>
                        <a:pt x="294272" y="82649"/>
                      </a:cubicBezTo>
                      <a:cubicBezTo>
                        <a:pt x="314874" y="67900"/>
                        <a:pt x="319204" y="37020"/>
                        <a:pt x="303360" y="17417"/>
                      </a:cubicBezTo>
                      <a:cubicBezTo>
                        <a:pt x="285850" y="-4280"/>
                        <a:pt x="255684" y="-5993"/>
                        <a:pt x="235082" y="13896"/>
                      </a:cubicBezTo>
                      <a:cubicBezTo>
                        <a:pt x="231323" y="17512"/>
                        <a:pt x="227992" y="19939"/>
                        <a:pt x="222330" y="19891"/>
                      </a:cubicBezTo>
                      <a:cubicBezTo>
                        <a:pt x="156860" y="19558"/>
                        <a:pt x="91389" y="19463"/>
                        <a:pt x="25871" y="19368"/>
                      </a:cubicBezTo>
                      <a:cubicBezTo>
                        <a:pt x="5982" y="20700"/>
                        <a:pt x="-3343" y="30692"/>
                        <a:pt x="1082" y="45870"/>
                      </a:cubicBezTo>
                      <a:cubicBezTo>
                        <a:pt x="4412" y="57194"/>
                        <a:pt x="14737" y="57717"/>
                        <a:pt x="23444" y="60763"/>
                      </a:cubicBezTo>
                      <a:close/>
                      <a:moveTo>
                        <a:pt x="267246" y="39066"/>
                      </a:moveTo>
                      <a:cubicBezTo>
                        <a:pt x="271481" y="38971"/>
                        <a:pt x="274098" y="41159"/>
                        <a:pt x="274240" y="45537"/>
                      </a:cubicBezTo>
                      <a:cubicBezTo>
                        <a:pt x="274383" y="49866"/>
                        <a:pt x="271814" y="52008"/>
                        <a:pt x="267817" y="52721"/>
                      </a:cubicBezTo>
                      <a:cubicBezTo>
                        <a:pt x="263630" y="52388"/>
                        <a:pt x="260966" y="50390"/>
                        <a:pt x="260823" y="46060"/>
                      </a:cubicBezTo>
                      <a:cubicBezTo>
                        <a:pt x="260632" y="41683"/>
                        <a:pt x="262964" y="39161"/>
                        <a:pt x="267246" y="39066"/>
                      </a:cubicBezTo>
                      <a:close/>
                    </a:path>
                  </a:pathLst>
                </a:custGeom>
                <a:solidFill>
                  <a:srgbClr val="1d97c3"/>
                </a:solidFill>
                <a:ln w="4680">
                  <a:noFill/>
                </a:ln>
              </p:spPr>
              <p:style>
                <a:lnRef idx="0"/>
                <a:fillRef idx="0"/>
                <a:effectRef idx="0"/>
                <a:fontRef idx="minor"/>
              </p:style>
            </p:sp>
            <p:sp>
              <p:nvSpPr>
                <p:cNvPr id="457" name="CustomShape 29"/>
                <p:cNvSpPr/>
                <p:nvPr/>
              </p:nvSpPr>
              <p:spPr>
                <a:xfrm>
                  <a:off x="7991280" y="3642120"/>
                  <a:ext cx="428760" cy="61920"/>
                </a:xfrm>
                <a:custGeom>
                  <a:avLst/>
                  <a:gdLst/>
                  <a:ahLst/>
                  <a:rect l="l" t="t" r="r" b="b"/>
                  <a:pathLst>
                    <a:path w="634434" h="92051">
                      <a:moveTo>
                        <a:pt x="592516" y="269"/>
                      </a:moveTo>
                      <a:cubicBezTo>
                        <a:pt x="573817" y="-1539"/>
                        <a:pt x="558400" y="5741"/>
                        <a:pt x="549265" y="22679"/>
                      </a:cubicBezTo>
                      <a:cubicBezTo>
                        <a:pt x="545459" y="29769"/>
                        <a:pt x="540035" y="28627"/>
                        <a:pt x="534372" y="28627"/>
                      </a:cubicBezTo>
                      <a:cubicBezTo>
                        <a:pt x="389966" y="28675"/>
                        <a:pt x="245512" y="28675"/>
                        <a:pt x="101106" y="28912"/>
                      </a:cubicBezTo>
                      <a:cubicBezTo>
                        <a:pt x="92779" y="28912"/>
                        <a:pt x="87498" y="27295"/>
                        <a:pt x="82502" y="19539"/>
                      </a:cubicBezTo>
                      <a:cubicBezTo>
                        <a:pt x="70559" y="888"/>
                        <a:pt x="45342" y="-4870"/>
                        <a:pt x="25596" y="4884"/>
                      </a:cubicBezTo>
                      <a:cubicBezTo>
                        <a:pt x="9656" y="12735"/>
                        <a:pt x="-1382" y="30863"/>
                        <a:pt x="140" y="48278"/>
                      </a:cubicBezTo>
                      <a:cubicBezTo>
                        <a:pt x="1853" y="67595"/>
                        <a:pt x="11797" y="81584"/>
                        <a:pt x="29973" y="88721"/>
                      </a:cubicBezTo>
                      <a:cubicBezTo>
                        <a:pt x="47816" y="95763"/>
                        <a:pt x="66087" y="90672"/>
                        <a:pt x="79790" y="76493"/>
                      </a:cubicBezTo>
                      <a:cubicBezTo>
                        <a:pt x="83120" y="73067"/>
                        <a:pt x="84167" y="67881"/>
                        <a:pt x="91827" y="67928"/>
                      </a:cubicBezTo>
                      <a:cubicBezTo>
                        <a:pt x="241706" y="68261"/>
                        <a:pt x="391584" y="67976"/>
                        <a:pt x="541462" y="67833"/>
                      </a:cubicBezTo>
                      <a:cubicBezTo>
                        <a:pt x="544983" y="67833"/>
                        <a:pt x="548076" y="66882"/>
                        <a:pt x="550692" y="71116"/>
                      </a:cubicBezTo>
                      <a:cubicBezTo>
                        <a:pt x="558972" y="84629"/>
                        <a:pt x="572580" y="89482"/>
                        <a:pt x="587329" y="92052"/>
                      </a:cubicBezTo>
                      <a:cubicBezTo>
                        <a:pt x="618352" y="85343"/>
                        <a:pt x="632769" y="68690"/>
                        <a:pt x="634434" y="37572"/>
                      </a:cubicBezTo>
                      <a:cubicBezTo>
                        <a:pt x="633720" y="36430"/>
                        <a:pt x="632721" y="35336"/>
                        <a:pt x="632341" y="34051"/>
                      </a:cubicBezTo>
                      <a:cubicBezTo>
                        <a:pt x="626631" y="13830"/>
                        <a:pt x="613071" y="2220"/>
                        <a:pt x="592516" y="269"/>
                      </a:cubicBezTo>
                      <a:close/>
                      <a:moveTo>
                        <a:pt x="46103" y="52941"/>
                      </a:moveTo>
                      <a:cubicBezTo>
                        <a:pt x="42058" y="53036"/>
                        <a:pt x="39203" y="50086"/>
                        <a:pt x="38823" y="46279"/>
                      </a:cubicBezTo>
                      <a:cubicBezTo>
                        <a:pt x="38442" y="42140"/>
                        <a:pt x="41345" y="39713"/>
                        <a:pt x="45436" y="39428"/>
                      </a:cubicBezTo>
                      <a:cubicBezTo>
                        <a:pt x="49766" y="39095"/>
                        <a:pt x="52145" y="41331"/>
                        <a:pt x="52526" y="45708"/>
                      </a:cubicBezTo>
                      <a:cubicBezTo>
                        <a:pt x="52145" y="49705"/>
                        <a:pt x="50290" y="52845"/>
                        <a:pt x="46103" y="52941"/>
                      </a:cubicBezTo>
                      <a:close/>
                      <a:moveTo>
                        <a:pt x="587758" y="52512"/>
                      </a:moveTo>
                      <a:cubicBezTo>
                        <a:pt x="583761" y="52322"/>
                        <a:pt x="581715" y="49277"/>
                        <a:pt x="581763" y="45137"/>
                      </a:cubicBezTo>
                      <a:cubicBezTo>
                        <a:pt x="581858" y="40665"/>
                        <a:pt x="584713" y="39047"/>
                        <a:pt x="588567" y="38381"/>
                      </a:cubicBezTo>
                      <a:cubicBezTo>
                        <a:pt x="592087" y="39475"/>
                        <a:pt x="595656" y="41093"/>
                        <a:pt x="595561" y="45232"/>
                      </a:cubicBezTo>
                      <a:cubicBezTo>
                        <a:pt x="595418" y="49753"/>
                        <a:pt x="592230" y="52750"/>
                        <a:pt x="587758" y="52512"/>
                      </a:cubicBezTo>
                      <a:close/>
                    </a:path>
                  </a:pathLst>
                </a:custGeom>
                <a:solidFill>
                  <a:srgbClr val="1d97c3"/>
                </a:solidFill>
                <a:ln w="4680">
                  <a:noFill/>
                </a:ln>
              </p:spPr>
              <p:style>
                <a:lnRef idx="0"/>
                <a:fillRef idx="0"/>
                <a:effectRef idx="0"/>
                <a:fontRef idx="minor"/>
              </p:style>
            </p:sp>
            <p:sp>
              <p:nvSpPr>
                <p:cNvPr id="458" name="CustomShape 30"/>
                <p:cNvSpPr/>
                <p:nvPr/>
              </p:nvSpPr>
              <p:spPr>
                <a:xfrm>
                  <a:off x="8508240" y="3645000"/>
                  <a:ext cx="215640" cy="61560"/>
                </a:xfrm>
                <a:custGeom>
                  <a:avLst/>
                  <a:gdLst/>
                  <a:ahLst/>
                  <a:rect l="l" t="t" r="r" b="b"/>
                  <a:pathLst>
                    <a:path w="319091" h="91276">
                      <a:moveTo>
                        <a:pt x="299912" y="22653"/>
                      </a:moveTo>
                      <a:cubicBezTo>
                        <a:pt x="230683" y="22795"/>
                        <a:pt x="161454" y="22938"/>
                        <a:pt x="92224" y="23271"/>
                      </a:cubicBezTo>
                      <a:cubicBezTo>
                        <a:pt x="86848" y="23319"/>
                        <a:pt x="84469" y="20559"/>
                        <a:pt x="81423" y="16895"/>
                      </a:cubicBezTo>
                      <a:cubicBezTo>
                        <a:pt x="68482" y="1289"/>
                        <a:pt x="47927" y="-3993"/>
                        <a:pt x="29704" y="3097"/>
                      </a:cubicBezTo>
                      <a:cubicBezTo>
                        <a:pt x="11718" y="10044"/>
                        <a:pt x="-462" y="27791"/>
                        <a:pt x="13" y="46348"/>
                      </a:cubicBezTo>
                      <a:cubicBezTo>
                        <a:pt x="489" y="65237"/>
                        <a:pt x="13336" y="82651"/>
                        <a:pt x="31274" y="88694"/>
                      </a:cubicBezTo>
                      <a:cubicBezTo>
                        <a:pt x="50449" y="95165"/>
                        <a:pt x="69576" y="89313"/>
                        <a:pt x="82375" y="72945"/>
                      </a:cubicBezTo>
                      <a:cubicBezTo>
                        <a:pt x="85848" y="68520"/>
                        <a:pt x="87656" y="63334"/>
                        <a:pt x="95507" y="63429"/>
                      </a:cubicBezTo>
                      <a:cubicBezTo>
                        <a:pt x="157457" y="64048"/>
                        <a:pt x="219359" y="64048"/>
                        <a:pt x="281309" y="64238"/>
                      </a:cubicBezTo>
                      <a:cubicBezTo>
                        <a:pt x="284877" y="64000"/>
                        <a:pt x="288493" y="63572"/>
                        <a:pt x="292062" y="63524"/>
                      </a:cubicBezTo>
                      <a:cubicBezTo>
                        <a:pt x="308715" y="63144"/>
                        <a:pt x="317422" y="57957"/>
                        <a:pt x="318850" y="46538"/>
                      </a:cubicBezTo>
                      <a:cubicBezTo>
                        <a:pt x="320705" y="32454"/>
                        <a:pt x="311665" y="26316"/>
                        <a:pt x="299912" y="22653"/>
                      </a:cubicBezTo>
                      <a:close/>
                      <a:moveTo>
                        <a:pt x="45738" y="52771"/>
                      </a:moveTo>
                      <a:cubicBezTo>
                        <a:pt x="41789" y="51819"/>
                        <a:pt x="38887" y="49298"/>
                        <a:pt x="38887" y="45444"/>
                      </a:cubicBezTo>
                      <a:cubicBezTo>
                        <a:pt x="38887" y="41399"/>
                        <a:pt x="41742" y="39068"/>
                        <a:pt x="46071" y="38973"/>
                      </a:cubicBezTo>
                      <a:cubicBezTo>
                        <a:pt x="50734" y="38877"/>
                        <a:pt x="52970" y="41923"/>
                        <a:pt x="52780" y="45777"/>
                      </a:cubicBezTo>
                      <a:cubicBezTo>
                        <a:pt x="52590" y="49488"/>
                        <a:pt x="50115" y="52438"/>
                        <a:pt x="45738" y="52771"/>
                      </a:cubicBezTo>
                      <a:close/>
                    </a:path>
                  </a:pathLst>
                </a:custGeom>
                <a:solidFill>
                  <a:srgbClr val="1d97c3"/>
                </a:solidFill>
                <a:ln w="4680">
                  <a:noFill/>
                </a:ln>
              </p:spPr>
              <p:style>
                <a:lnRef idx="0"/>
                <a:fillRef idx="0"/>
                <a:effectRef idx="0"/>
                <a:fontRef idx="minor"/>
              </p:style>
            </p:sp>
            <p:sp>
              <p:nvSpPr>
                <p:cNvPr id="459" name="CustomShape 31"/>
                <p:cNvSpPr/>
                <p:nvPr/>
              </p:nvSpPr>
              <p:spPr>
                <a:xfrm>
                  <a:off x="7750800" y="1833840"/>
                  <a:ext cx="1028880" cy="1296720"/>
                </a:xfrm>
                <a:custGeom>
                  <a:avLst/>
                  <a:gdLst/>
                  <a:ahLst/>
                  <a:rect l="l" t="t" r="r" b="b"/>
                  <a:pathLst>
                    <a:path w="1521049" h="1917156">
                      <a:moveTo>
                        <a:pt x="1353566" y="745584"/>
                      </a:moveTo>
                      <a:cubicBezTo>
                        <a:pt x="1349760" y="745965"/>
                        <a:pt x="1346096" y="746108"/>
                        <a:pt x="1342766" y="745632"/>
                      </a:cubicBezTo>
                      <a:cubicBezTo>
                        <a:pt x="1341243" y="745632"/>
                        <a:pt x="1339720" y="745632"/>
                        <a:pt x="1338198" y="745680"/>
                      </a:cubicBezTo>
                      <a:cubicBezTo>
                        <a:pt x="1331965" y="745727"/>
                        <a:pt x="1328634" y="743015"/>
                        <a:pt x="1328016" y="737210"/>
                      </a:cubicBezTo>
                      <a:cubicBezTo>
                        <a:pt x="1326921" y="726838"/>
                        <a:pt x="1325399" y="716370"/>
                        <a:pt x="1330109" y="706378"/>
                      </a:cubicBezTo>
                      <a:cubicBezTo>
                        <a:pt x="1330870" y="705665"/>
                        <a:pt x="1331680" y="705046"/>
                        <a:pt x="1332488" y="704523"/>
                      </a:cubicBezTo>
                      <a:cubicBezTo>
                        <a:pt x="1335581" y="700288"/>
                        <a:pt x="1335391" y="695197"/>
                        <a:pt x="1335438" y="690248"/>
                      </a:cubicBezTo>
                      <a:cubicBezTo>
                        <a:pt x="1335581" y="677925"/>
                        <a:pt x="1335724" y="665649"/>
                        <a:pt x="1335438" y="653326"/>
                      </a:cubicBezTo>
                      <a:cubicBezTo>
                        <a:pt x="1334867" y="631011"/>
                        <a:pt x="1328777" y="610076"/>
                        <a:pt x="1317025" y="591139"/>
                      </a:cubicBezTo>
                      <a:cubicBezTo>
                        <a:pt x="1288524" y="545319"/>
                        <a:pt x="1246082" y="524621"/>
                        <a:pt x="1193030" y="524336"/>
                      </a:cubicBezTo>
                      <a:cubicBezTo>
                        <a:pt x="1137456" y="524050"/>
                        <a:pt x="1081835" y="524241"/>
                        <a:pt x="1026261" y="524288"/>
                      </a:cubicBezTo>
                      <a:cubicBezTo>
                        <a:pt x="1020742" y="524288"/>
                        <a:pt x="1014937" y="523670"/>
                        <a:pt x="1010179" y="527524"/>
                      </a:cubicBezTo>
                      <a:cubicBezTo>
                        <a:pt x="1009941" y="527952"/>
                        <a:pt x="1009751" y="528428"/>
                        <a:pt x="1009513" y="528856"/>
                      </a:cubicBezTo>
                      <a:cubicBezTo>
                        <a:pt x="996380" y="533995"/>
                        <a:pt x="983343" y="535136"/>
                        <a:pt x="970449" y="528190"/>
                      </a:cubicBezTo>
                      <a:cubicBezTo>
                        <a:pt x="964978" y="528428"/>
                        <a:pt x="959553" y="528808"/>
                        <a:pt x="954081" y="528808"/>
                      </a:cubicBezTo>
                      <a:cubicBezTo>
                        <a:pt x="842934" y="528856"/>
                        <a:pt x="731786" y="528523"/>
                        <a:pt x="620638" y="529237"/>
                      </a:cubicBezTo>
                      <a:cubicBezTo>
                        <a:pt x="606031" y="529332"/>
                        <a:pt x="603890" y="524716"/>
                        <a:pt x="603938" y="511679"/>
                      </a:cubicBezTo>
                      <a:cubicBezTo>
                        <a:pt x="604366" y="346338"/>
                        <a:pt x="604223" y="180996"/>
                        <a:pt x="604128" y="15654"/>
                      </a:cubicBezTo>
                      <a:cubicBezTo>
                        <a:pt x="604128" y="10468"/>
                        <a:pt x="606269" y="4710"/>
                        <a:pt x="601987" y="0"/>
                      </a:cubicBezTo>
                      <a:cubicBezTo>
                        <a:pt x="601892" y="94685"/>
                        <a:pt x="601701" y="189417"/>
                        <a:pt x="601654" y="284102"/>
                      </a:cubicBezTo>
                      <a:cubicBezTo>
                        <a:pt x="601606" y="360612"/>
                        <a:pt x="601368" y="437073"/>
                        <a:pt x="601939" y="513583"/>
                      </a:cubicBezTo>
                      <a:cubicBezTo>
                        <a:pt x="602034" y="525954"/>
                        <a:pt x="598371" y="529855"/>
                        <a:pt x="586523" y="528475"/>
                      </a:cubicBezTo>
                      <a:cubicBezTo>
                        <a:pt x="578863" y="527571"/>
                        <a:pt x="571059" y="528237"/>
                        <a:pt x="563304" y="528190"/>
                      </a:cubicBezTo>
                      <a:cubicBezTo>
                        <a:pt x="525525" y="528380"/>
                        <a:pt x="487699" y="528190"/>
                        <a:pt x="449920" y="529094"/>
                      </a:cubicBezTo>
                      <a:cubicBezTo>
                        <a:pt x="439119" y="529332"/>
                        <a:pt x="437311" y="525573"/>
                        <a:pt x="437359" y="515866"/>
                      </a:cubicBezTo>
                      <a:cubicBezTo>
                        <a:pt x="437692" y="455249"/>
                        <a:pt x="437454" y="394679"/>
                        <a:pt x="437406" y="334062"/>
                      </a:cubicBezTo>
                      <a:cubicBezTo>
                        <a:pt x="433172" y="338249"/>
                        <a:pt x="435027" y="343530"/>
                        <a:pt x="435027" y="348336"/>
                      </a:cubicBezTo>
                      <a:cubicBezTo>
                        <a:pt x="434884" y="403862"/>
                        <a:pt x="434647" y="459389"/>
                        <a:pt x="435218" y="514867"/>
                      </a:cubicBezTo>
                      <a:cubicBezTo>
                        <a:pt x="435313" y="525954"/>
                        <a:pt x="431792" y="528666"/>
                        <a:pt x="421229" y="528666"/>
                      </a:cubicBezTo>
                      <a:cubicBezTo>
                        <a:pt x="410856" y="528666"/>
                        <a:pt x="407145" y="526191"/>
                        <a:pt x="407288" y="515058"/>
                      </a:cubicBezTo>
                      <a:cubicBezTo>
                        <a:pt x="407859" y="459531"/>
                        <a:pt x="407621" y="404053"/>
                        <a:pt x="407478" y="348526"/>
                      </a:cubicBezTo>
                      <a:cubicBezTo>
                        <a:pt x="407478" y="343721"/>
                        <a:pt x="409239" y="338487"/>
                        <a:pt x="405527" y="334109"/>
                      </a:cubicBezTo>
                      <a:cubicBezTo>
                        <a:pt x="405480" y="395012"/>
                        <a:pt x="405194" y="455868"/>
                        <a:pt x="405527" y="516770"/>
                      </a:cubicBezTo>
                      <a:cubicBezTo>
                        <a:pt x="405575" y="526239"/>
                        <a:pt x="403053" y="529522"/>
                        <a:pt x="393347" y="529094"/>
                      </a:cubicBezTo>
                      <a:cubicBezTo>
                        <a:pt x="374315" y="528237"/>
                        <a:pt x="355235" y="528475"/>
                        <a:pt x="336155" y="528285"/>
                      </a:cubicBezTo>
                      <a:cubicBezTo>
                        <a:pt x="297853" y="528808"/>
                        <a:pt x="297853" y="528808"/>
                        <a:pt x="297853" y="490363"/>
                      </a:cubicBezTo>
                      <a:cubicBezTo>
                        <a:pt x="297853" y="362467"/>
                        <a:pt x="297901" y="234524"/>
                        <a:pt x="297758" y="106628"/>
                      </a:cubicBezTo>
                      <a:cubicBezTo>
                        <a:pt x="297758" y="101346"/>
                        <a:pt x="299566" y="95637"/>
                        <a:pt x="295712" y="90831"/>
                      </a:cubicBezTo>
                      <a:cubicBezTo>
                        <a:pt x="295569" y="96303"/>
                        <a:pt x="295236" y="101727"/>
                        <a:pt x="295236" y="107199"/>
                      </a:cubicBezTo>
                      <a:cubicBezTo>
                        <a:pt x="295189" y="218346"/>
                        <a:pt x="295236" y="329542"/>
                        <a:pt x="295236" y="440689"/>
                      </a:cubicBezTo>
                      <a:cubicBezTo>
                        <a:pt x="295236" y="466192"/>
                        <a:pt x="294951" y="491743"/>
                        <a:pt x="295379" y="517246"/>
                      </a:cubicBezTo>
                      <a:cubicBezTo>
                        <a:pt x="295522" y="525620"/>
                        <a:pt x="293856" y="529570"/>
                        <a:pt x="284293" y="529094"/>
                      </a:cubicBezTo>
                      <a:cubicBezTo>
                        <a:pt x="265213" y="528190"/>
                        <a:pt x="246086" y="528475"/>
                        <a:pt x="226958" y="528237"/>
                      </a:cubicBezTo>
                      <a:lnTo>
                        <a:pt x="226958" y="528237"/>
                      </a:lnTo>
                      <a:cubicBezTo>
                        <a:pt x="214825" y="527666"/>
                        <a:pt x="199267" y="533471"/>
                        <a:pt x="191416" y="525858"/>
                      </a:cubicBezTo>
                      <a:cubicBezTo>
                        <a:pt x="183470" y="518198"/>
                        <a:pt x="188894" y="502544"/>
                        <a:pt x="188847" y="490411"/>
                      </a:cubicBezTo>
                      <a:cubicBezTo>
                        <a:pt x="188608" y="389350"/>
                        <a:pt x="188751" y="288337"/>
                        <a:pt x="188656" y="187276"/>
                      </a:cubicBezTo>
                      <a:cubicBezTo>
                        <a:pt x="188656" y="182423"/>
                        <a:pt x="190321" y="177237"/>
                        <a:pt x="186753" y="172812"/>
                      </a:cubicBezTo>
                      <a:cubicBezTo>
                        <a:pt x="186610" y="176904"/>
                        <a:pt x="186277" y="180996"/>
                        <a:pt x="186277" y="185088"/>
                      </a:cubicBezTo>
                      <a:cubicBezTo>
                        <a:pt x="186229" y="295141"/>
                        <a:pt x="186134" y="405242"/>
                        <a:pt x="186467" y="515295"/>
                      </a:cubicBezTo>
                      <a:cubicBezTo>
                        <a:pt x="186515" y="525620"/>
                        <a:pt x="184374" y="530474"/>
                        <a:pt x="173097" y="529094"/>
                      </a:cubicBezTo>
                      <a:cubicBezTo>
                        <a:pt x="165484" y="528190"/>
                        <a:pt x="157539" y="528142"/>
                        <a:pt x="149926" y="529094"/>
                      </a:cubicBezTo>
                      <a:cubicBezTo>
                        <a:pt x="138506" y="530521"/>
                        <a:pt x="136651" y="525478"/>
                        <a:pt x="136698" y="515295"/>
                      </a:cubicBezTo>
                      <a:cubicBezTo>
                        <a:pt x="137079" y="432981"/>
                        <a:pt x="136936" y="350667"/>
                        <a:pt x="136841" y="268353"/>
                      </a:cubicBezTo>
                      <a:cubicBezTo>
                        <a:pt x="136841" y="263548"/>
                        <a:pt x="138697" y="258314"/>
                        <a:pt x="134843" y="253984"/>
                      </a:cubicBezTo>
                      <a:cubicBezTo>
                        <a:pt x="134652" y="338249"/>
                        <a:pt x="134557" y="422514"/>
                        <a:pt x="134176" y="506731"/>
                      </a:cubicBezTo>
                      <a:cubicBezTo>
                        <a:pt x="134129" y="513678"/>
                        <a:pt x="137983" y="524145"/>
                        <a:pt x="131131" y="526857"/>
                      </a:cubicBezTo>
                      <a:cubicBezTo>
                        <a:pt x="122852" y="530141"/>
                        <a:pt x="112242" y="528808"/>
                        <a:pt x="102869" y="527714"/>
                      </a:cubicBezTo>
                      <a:cubicBezTo>
                        <a:pt x="95732" y="526905"/>
                        <a:pt x="98444" y="519720"/>
                        <a:pt x="98396" y="515248"/>
                      </a:cubicBezTo>
                      <a:cubicBezTo>
                        <a:pt x="98206" y="459674"/>
                        <a:pt x="98301" y="404100"/>
                        <a:pt x="98301" y="348526"/>
                      </a:cubicBezTo>
                      <a:cubicBezTo>
                        <a:pt x="98301" y="326211"/>
                        <a:pt x="98396" y="303896"/>
                        <a:pt x="98253" y="281581"/>
                      </a:cubicBezTo>
                      <a:cubicBezTo>
                        <a:pt x="98206" y="277156"/>
                        <a:pt x="99681" y="272398"/>
                        <a:pt x="96112" y="268496"/>
                      </a:cubicBezTo>
                      <a:lnTo>
                        <a:pt x="96112" y="268496"/>
                      </a:lnTo>
                      <a:cubicBezTo>
                        <a:pt x="95970" y="348050"/>
                        <a:pt x="95779" y="427605"/>
                        <a:pt x="95636" y="507159"/>
                      </a:cubicBezTo>
                      <a:cubicBezTo>
                        <a:pt x="95589" y="528666"/>
                        <a:pt x="95541" y="528047"/>
                        <a:pt x="74701" y="530902"/>
                      </a:cubicBezTo>
                      <a:cubicBezTo>
                        <a:pt x="45629" y="534851"/>
                        <a:pt x="20031" y="546413"/>
                        <a:pt x="0" y="568633"/>
                      </a:cubicBezTo>
                      <a:cubicBezTo>
                        <a:pt x="1284" y="570489"/>
                        <a:pt x="2284" y="572582"/>
                        <a:pt x="3854" y="574200"/>
                      </a:cubicBezTo>
                      <a:cubicBezTo>
                        <a:pt x="43108" y="615309"/>
                        <a:pt x="82123" y="656752"/>
                        <a:pt x="121853" y="697433"/>
                      </a:cubicBezTo>
                      <a:cubicBezTo>
                        <a:pt x="167340" y="743967"/>
                        <a:pt x="212161" y="791167"/>
                        <a:pt x="257267" y="838081"/>
                      </a:cubicBezTo>
                      <a:cubicBezTo>
                        <a:pt x="304562" y="887279"/>
                        <a:pt x="352000" y="936382"/>
                        <a:pt x="399294" y="985628"/>
                      </a:cubicBezTo>
                      <a:cubicBezTo>
                        <a:pt x="444971" y="1033208"/>
                        <a:pt x="490839" y="1080693"/>
                        <a:pt x="536516" y="1128273"/>
                      </a:cubicBezTo>
                      <a:cubicBezTo>
                        <a:pt x="583478" y="1177186"/>
                        <a:pt x="630630" y="1225908"/>
                        <a:pt x="677592" y="1274821"/>
                      </a:cubicBezTo>
                      <a:cubicBezTo>
                        <a:pt x="722651" y="1321783"/>
                        <a:pt x="767852" y="1368602"/>
                        <a:pt x="812911" y="1415516"/>
                      </a:cubicBezTo>
                      <a:cubicBezTo>
                        <a:pt x="859539" y="1464096"/>
                        <a:pt x="906406" y="1512485"/>
                        <a:pt x="953035" y="1561112"/>
                      </a:cubicBezTo>
                      <a:cubicBezTo>
                        <a:pt x="999330" y="1609406"/>
                        <a:pt x="1046150" y="1657177"/>
                        <a:pt x="1092112" y="1705757"/>
                      </a:cubicBezTo>
                      <a:cubicBezTo>
                        <a:pt x="1131223" y="1747104"/>
                        <a:pt x="1171952" y="1786881"/>
                        <a:pt x="1210968" y="1828324"/>
                      </a:cubicBezTo>
                      <a:cubicBezTo>
                        <a:pt x="1235329" y="1854160"/>
                        <a:pt x="1260166" y="1879520"/>
                        <a:pt x="1285051" y="1904833"/>
                      </a:cubicBezTo>
                      <a:cubicBezTo>
                        <a:pt x="1288619" y="1908449"/>
                        <a:pt x="1291664" y="1912350"/>
                        <a:pt x="1293425" y="1917156"/>
                      </a:cubicBezTo>
                      <a:cubicBezTo>
                        <a:pt x="1293425" y="1917156"/>
                        <a:pt x="1293425" y="1917156"/>
                        <a:pt x="1293425" y="1917156"/>
                      </a:cubicBezTo>
                      <a:cubicBezTo>
                        <a:pt x="1320641" y="1891701"/>
                        <a:pt x="1331774" y="1859679"/>
                        <a:pt x="1331774" y="1823090"/>
                      </a:cubicBezTo>
                      <a:cubicBezTo>
                        <a:pt x="1331774" y="1558448"/>
                        <a:pt x="1331774" y="1293853"/>
                        <a:pt x="1331774" y="1029211"/>
                      </a:cubicBezTo>
                      <a:cubicBezTo>
                        <a:pt x="1331774" y="939046"/>
                        <a:pt x="1331917" y="848834"/>
                        <a:pt x="1331537" y="758669"/>
                      </a:cubicBezTo>
                      <a:cubicBezTo>
                        <a:pt x="1331489" y="749058"/>
                        <a:pt x="1334059" y="746346"/>
                        <a:pt x="1343670" y="746536"/>
                      </a:cubicBezTo>
                      <a:cubicBezTo>
                        <a:pt x="1374644" y="747059"/>
                        <a:pt x="1405619" y="746964"/>
                        <a:pt x="1436594" y="746346"/>
                      </a:cubicBezTo>
                      <a:cubicBezTo>
                        <a:pt x="1464762" y="745775"/>
                        <a:pt x="1492977" y="748059"/>
                        <a:pt x="1521049" y="744871"/>
                      </a:cubicBezTo>
                      <a:cubicBezTo>
                        <a:pt x="1465190" y="746346"/>
                        <a:pt x="1409378" y="745347"/>
                        <a:pt x="1353566" y="745584"/>
                      </a:cubicBezTo>
                      <a:close/>
                    </a:path>
                  </a:pathLst>
                </a:custGeom>
                <a:solidFill>
                  <a:srgbClr val="1d7799"/>
                </a:solidFill>
                <a:ln w="4680">
                  <a:noFill/>
                </a:ln>
              </p:spPr>
              <p:style>
                <a:lnRef idx="0"/>
                <a:fillRef idx="0"/>
                <a:effectRef idx="0"/>
                <a:fontRef idx="minor"/>
              </p:style>
            </p:sp>
            <p:sp>
              <p:nvSpPr>
                <p:cNvPr id="460" name="CustomShape 32"/>
                <p:cNvSpPr/>
                <p:nvPr/>
              </p:nvSpPr>
              <p:spPr>
                <a:xfrm>
                  <a:off x="8666640" y="2337120"/>
                  <a:ext cx="113040" cy="720"/>
                </a:xfrm>
                <a:custGeom>
                  <a:avLst/>
                  <a:gdLst/>
                  <a:ahLst/>
                  <a:rect l="l" t="t" r="r" b="b"/>
                  <a:pathLst>
                    <a:path w="167387" h="1597">
                      <a:moveTo>
                        <a:pt x="16606" y="2"/>
                      </a:moveTo>
                      <a:cubicBezTo>
                        <a:pt x="11419" y="-46"/>
                        <a:pt x="5614" y="953"/>
                        <a:pt x="0" y="1477"/>
                      </a:cubicBezTo>
                      <a:cubicBezTo>
                        <a:pt x="55812" y="1239"/>
                        <a:pt x="111576" y="2238"/>
                        <a:pt x="167388" y="811"/>
                      </a:cubicBezTo>
                      <a:cubicBezTo>
                        <a:pt x="167388" y="811"/>
                        <a:pt x="167388" y="811"/>
                        <a:pt x="167388" y="811"/>
                      </a:cubicBezTo>
                      <a:cubicBezTo>
                        <a:pt x="117143" y="620"/>
                        <a:pt x="66898" y="573"/>
                        <a:pt x="16606" y="2"/>
                      </a:cubicBezTo>
                      <a:close/>
                    </a:path>
                  </a:pathLst>
                </a:custGeom>
                <a:solidFill>
                  <a:srgbClr val="1d7799"/>
                </a:solidFill>
                <a:ln w="4680">
                  <a:noFill/>
                </a:ln>
              </p:spPr>
              <p:style>
                <a:lnRef idx="0"/>
                <a:fillRef idx="0"/>
                <a:effectRef idx="0"/>
                <a:fontRef idx="minor"/>
              </p:style>
            </p:sp>
            <p:sp>
              <p:nvSpPr>
                <p:cNvPr id="461" name="CustomShape 33"/>
                <p:cNvSpPr/>
                <p:nvPr/>
              </p:nvSpPr>
              <p:spPr>
                <a:xfrm>
                  <a:off x="8407080" y="2190960"/>
                  <a:ext cx="26640" cy="3240"/>
                </a:xfrm>
                <a:custGeom>
                  <a:avLst/>
                  <a:gdLst/>
                  <a:ahLst/>
                  <a:rect l="l" t="t" r="r" b="b"/>
                  <a:pathLst>
                    <a:path w="39777" h="5521">
                      <a:moveTo>
                        <a:pt x="39111" y="1332"/>
                      </a:moveTo>
                      <a:cubicBezTo>
                        <a:pt x="39397" y="904"/>
                        <a:pt x="39539" y="428"/>
                        <a:pt x="39777" y="0"/>
                      </a:cubicBezTo>
                      <a:cubicBezTo>
                        <a:pt x="39539" y="190"/>
                        <a:pt x="39254" y="381"/>
                        <a:pt x="39016" y="619"/>
                      </a:cubicBezTo>
                      <a:cubicBezTo>
                        <a:pt x="26027" y="666"/>
                        <a:pt x="12990" y="666"/>
                        <a:pt x="0" y="714"/>
                      </a:cubicBezTo>
                      <a:cubicBezTo>
                        <a:pt x="12942" y="7565"/>
                        <a:pt x="25979" y="6471"/>
                        <a:pt x="39111" y="1332"/>
                      </a:cubicBezTo>
                      <a:close/>
                    </a:path>
                  </a:pathLst>
                </a:custGeom>
                <a:solidFill>
                  <a:srgbClr val="1d7799"/>
                </a:solidFill>
                <a:ln w="4680">
                  <a:noFill/>
                </a:ln>
              </p:spPr>
              <p:style>
                <a:lnRef idx="0"/>
                <a:fillRef idx="0"/>
                <a:effectRef idx="0"/>
                <a:fontRef idx="minor"/>
              </p:style>
            </p:sp>
            <p:sp>
              <p:nvSpPr>
                <p:cNvPr id="462" name="CustomShape 34"/>
                <p:cNvSpPr/>
                <p:nvPr/>
              </p:nvSpPr>
              <p:spPr>
                <a:xfrm>
                  <a:off x="8648280" y="2310480"/>
                  <a:ext cx="10440" cy="27360"/>
                </a:xfrm>
                <a:custGeom>
                  <a:avLst/>
                  <a:gdLst/>
                  <a:ahLst/>
                  <a:rect l="l" t="t" r="r" b="b"/>
                  <a:pathLst>
                    <a:path w="15903" h="41157">
                      <a:moveTo>
                        <a:pt x="4675" y="1190"/>
                      </a:moveTo>
                      <a:cubicBezTo>
                        <a:pt x="5056" y="809"/>
                        <a:pt x="5341" y="381"/>
                        <a:pt x="5627" y="0"/>
                      </a:cubicBezTo>
                      <a:cubicBezTo>
                        <a:pt x="4818" y="523"/>
                        <a:pt x="4009" y="1142"/>
                        <a:pt x="3248" y="1856"/>
                      </a:cubicBezTo>
                      <a:cubicBezTo>
                        <a:pt x="-1463" y="11848"/>
                        <a:pt x="12" y="22315"/>
                        <a:pt x="1154" y="32688"/>
                      </a:cubicBezTo>
                      <a:cubicBezTo>
                        <a:pt x="1773" y="38493"/>
                        <a:pt x="5103" y="41205"/>
                        <a:pt x="11336" y="41157"/>
                      </a:cubicBezTo>
                      <a:cubicBezTo>
                        <a:pt x="12859" y="41157"/>
                        <a:pt x="14381" y="41157"/>
                        <a:pt x="15904" y="41110"/>
                      </a:cubicBezTo>
                      <a:cubicBezTo>
                        <a:pt x="12383" y="40586"/>
                        <a:pt x="9243" y="39349"/>
                        <a:pt x="6864" y="36732"/>
                      </a:cubicBezTo>
                      <a:cubicBezTo>
                        <a:pt x="-368" y="28976"/>
                        <a:pt x="5246" y="13370"/>
                        <a:pt x="4675" y="1190"/>
                      </a:cubicBezTo>
                      <a:close/>
                    </a:path>
                  </a:pathLst>
                </a:custGeom>
                <a:solidFill>
                  <a:srgbClr val="1d7799"/>
                </a:solidFill>
                <a:ln w="4680">
                  <a:noFill/>
                </a:ln>
              </p:spPr>
              <p:style>
                <a:lnRef idx="0"/>
                <a:fillRef idx="0"/>
                <a:effectRef idx="0"/>
                <a:fontRef idx="minor"/>
              </p:style>
            </p:sp>
            <p:sp>
              <p:nvSpPr>
                <p:cNvPr id="463" name="CustomShape 35"/>
                <p:cNvSpPr/>
                <p:nvPr/>
              </p:nvSpPr>
              <p:spPr>
                <a:xfrm>
                  <a:off x="8684640" y="2664360"/>
                  <a:ext cx="283680" cy="259920"/>
                </a:xfrm>
                <a:custGeom>
                  <a:avLst/>
                  <a:gdLst/>
                  <a:ahLst/>
                  <a:rect l="l" t="t" r="r" b="b"/>
                  <a:pathLst>
                    <a:path w="419567" h="384547">
                      <a:moveTo>
                        <a:pt x="397962" y="83600"/>
                      </a:moveTo>
                      <a:cubicBezTo>
                        <a:pt x="415710" y="73180"/>
                        <a:pt x="423370" y="51911"/>
                        <a:pt x="417756" y="32784"/>
                      </a:cubicBezTo>
                      <a:cubicBezTo>
                        <a:pt x="411903" y="12943"/>
                        <a:pt x="394917" y="144"/>
                        <a:pt x="374267" y="1"/>
                      </a:cubicBezTo>
                      <a:cubicBezTo>
                        <a:pt x="352761" y="-142"/>
                        <a:pt x="335775" y="12562"/>
                        <a:pt x="329780" y="33260"/>
                      </a:cubicBezTo>
                      <a:cubicBezTo>
                        <a:pt x="324260" y="52340"/>
                        <a:pt x="332064" y="73465"/>
                        <a:pt x="350049" y="83790"/>
                      </a:cubicBezTo>
                      <a:cubicBezTo>
                        <a:pt x="357186" y="87882"/>
                        <a:pt x="358756" y="92450"/>
                        <a:pt x="358709" y="99872"/>
                      </a:cubicBezTo>
                      <a:cubicBezTo>
                        <a:pt x="358471" y="170053"/>
                        <a:pt x="358375" y="240187"/>
                        <a:pt x="358804" y="310368"/>
                      </a:cubicBezTo>
                      <a:cubicBezTo>
                        <a:pt x="358851" y="320170"/>
                        <a:pt x="357043" y="323405"/>
                        <a:pt x="346385" y="323357"/>
                      </a:cubicBezTo>
                      <a:cubicBezTo>
                        <a:pt x="263928" y="322834"/>
                        <a:pt x="181472" y="323024"/>
                        <a:pt x="98967" y="323215"/>
                      </a:cubicBezTo>
                      <a:cubicBezTo>
                        <a:pt x="91973" y="323215"/>
                        <a:pt x="87833" y="321692"/>
                        <a:pt x="83884" y="315078"/>
                      </a:cubicBezTo>
                      <a:cubicBezTo>
                        <a:pt x="72608" y="296237"/>
                        <a:pt x="52434" y="289147"/>
                        <a:pt x="32164" y="295333"/>
                      </a:cubicBezTo>
                      <a:cubicBezTo>
                        <a:pt x="11895" y="301518"/>
                        <a:pt x="0" y="317743"/>
                        <a:pt x="0" y="339059"/>
                      </a:cubicBezTo>
                      <a:cubicBezTo>
                        <a:pt x="0" y="359423"/>
                        <a:pt x="13608" y="377742"/>
                        <a:pt x="32497" y="382833"/>
                      </a:cubicBezTo>
                      <a:cubicBezTo>
                        <a:pt x="52672" y="388305"/>
                        <a:pt x="73559" y="380501"/>
                        <a:pt x="84265" y="361945"/>
                      </a:cubicBezTo>
                      <a:cubicBezTo>
                        <a:pt x="88071" y="355331"/>
                        <a:pt x="92021" y="353571"/>
                        <a:pt x="99110" y="353619"/>
                      </a:cubicBezTo>
                      <a:cubicBezTo>
                        <a:pt x="145120" y="353904"/>
                        <a:pt x="191130" y="353761"/>
                        <a:pt x="237141" y="353761"/>
                      </a:cubicBezTo>
                      <a:cubicBezTo>
                        <a:pt x="283627" y="353761"/>
                        <a:pt x="330113" y="353428"/>
                        <a:pt x="376551" y="354047"/>
                      </a:cubicBezTo>
                      <a:cubicBezTo>
                        <a:pt x="386924" y="354190"/>
                        <a:pt x="389207" y="351382"/>
                        <a:pt x="389160" y="341295"/>
                      </a:cubicBezTo>
                      <a:cubicBezTo>
                        <a:pt x="388732" y="261122"/>
                        <a:pt x="389065" y="180949"/>
                        <a:pt x="388732" y="100776"/>
                      </a:cubicBezTo>
                      <a:cubicBezTo>
                        <a:pt x="388684" y="92593"/>
                        <a:pt x="390587" y="87930"/>
                        <a:pt x="397962" y="83600"/>
                      </a:cubicBezTo>
                      <a:close/>
                      <a:moveTo>
                        <a:pt x="45630" y="345339"/>
                      </a:moveTo>
                      <a:cubicBezTo>
                        <a:pt x="41443" y="345625"/>
                        <a:pt x="38778" y="343436"/>
                        <a:pt x="38635" y="338964"/>
                      </a:cubicBezTo>
                      <a:cubicBezTo>
                        <a:pt x="38493" y="334586"/>
                        <a:pt x="41062" y="332017"/>
                        <a:pt x="45011" y="331779"/>
                      </a:cubicBezTo>
                      <a:cubicBezTo>
                        <a:pt x="49198" y="331494"/>
                        <a:pt x="51387" y="334491"/>
                        <a:pt x="52291" y="338298"/>
                      </a:cubicBezTo>
                      <a:cubicBezTo>
                        <a:pt x="52291" y="342818"/>
                        <a:pt x="49626" y="345054"/>
                        <a:pt x="45630" y="345339"/>
                      </a:cubicBezTo>
                      <a:close/>
                      <a:moveTo>
                        <a:pt x="374077" y="52197"/>
                      </a:moveTo>
                      <a:cubicBezTo>
                        <a:pt x="369842" y="52387"/>
                        <a:pt x="367321" y="49818"/>
                        <a:pt x="367035" y="45678"/>
                      </a:cubicBezTo>
                      <a:cubicBezTo>
                        <a:pt x="366750" y="41349"/>
                        <a:pt x="369319" y="39160"/>
                        <a:pt x="373411" y="38636"/>
                      </a:cubicBezTo>
                      <a:cubicBezTo>
                        <a:pt x="377693" y="38827"/>
                        <a:pt x="380358" y="40730"/>
                        <a:pt x="380500" y="45155"/>
                      </a:cubicBezTo>
                      <a:cubicBezTo>
                        <a:pt x="380643" y="49437"/>
                        <a:pt x="378216" y="52007"/>
                        <a:pt x="374077" y="52197"/>
                      </a:cubicBezTo>
                      <a:close/>
                    </a:path>
                  </a:pathLst>
                </a:custGeom>
                <a:solidFill>
                  <a:srgbClr val="1d97c3"/>
                </a:solidFill>
                <a:ln w="4680">
                  <a:noFill/>
                </a:ln>
              </p:spPr>
              <p:style>
                <a:lnRef idx="0"/>
                <a:fillRef idx="0"/>
                <a:effectRef idx="0"/>
                <a:fontRef idx="minor"/>
              </p:style>
            </p:sp>
            <p:sp>
              <p:nvSpPr>
                <p:cNvPr id="464" name="CustomShape 36"/>
                <p:cNvSpPr/>
                <p:nvPr/>
              </p:nvSpPr>
              <p:spPr>
                <a:xfrm>
                  <a:off x="8733240" y="2355840"/>
                  <a:ext cx="61920" cy="309600"/>
                </a:xfrm>
                <a:custGeom>
                  <a:avLst/>
                  <a:gdLst/>
                  <a:ahLst/>
                  <a:rect l="l" t="t" r="r" b="b"/>
                  <a:pathLst>
                    <a:path w="92016" h="457945">
                      <a:moveTo>
                        <a:pt x="72260" y="82456"/>
                      </a:moveTo>
                      <a:cubicBezTo>
                        <a:pt x="94670" y="66231"/>
                        <a:pt x="97905" y="35541"/>
                        <a:pt x="79920" y="15462"/>
                      </a:cubicBezTo>
                      <a:cubicBezTo>
                        <a:pt x="62125" y="-4426"/>
                        <a:pt x="31959" y="-5235"/>
                        <a:pt x="13260" y="13654"/>
                      </a:cubicBezTo>
                      <a:cubicBezTo>
                        <a:pt x="-5725" y="32829"/>
                        <a:pt x="-4250" y="64042"/>
                        <a:pt x="17209" y="80981"/>
                      </a:cubicBezTo>
                      <a:cubicBezTo>
                        <a:pt x="22633" y="85263"/>
                        <a:pt x="24108" y="89259"/>
                        <a:pt x="24156" y="95635"/>
                      </a:cubicBezTo>
                      <a:cubicBezTo>
                        <a:pt x="24632" y="183944"/>
                        <a:pt x="25345" y="272254"/>
                        <a:pt x="26154" y="360515"/>
                      </a:cubicBezTo>
                      <a:cubicBezTo>
                        <a:pt x="26202" y="367319"/>
                        <a:pt x="24727" y="371697"/>
                        <a:pt x="18827" y="376312"/>
                      </a:cubicBezTo>
                      <a:cubicBezTo>
                        <a:pt x="-3679" y="393917"/>
                        <a:pt x="-5677" y="425034"/>
                        <a:pt x="13403" y="444590"/>
                      </a:cubicBezTo>
                      <a:cubicBezTo>
                        <a:pt x="31055" y="462718"/>
                        <a:pt x="62030" y="462337"/>
                        <a:pt x="79397" y="443781"/>
                      </a:cubicBezTo>
                      <a:cubicBezTo>
                        <a:pt x="98381" y="423512"/>
                        <a:pt x="95812" y="393155"/>
                        <a:pt x="72593" y="375788"/>
                      </a:cubicBezTo>
                      <a:cubicBezTo>
                        <a:pt x="66502" y="371221"/>
                        <a:pt x="65123" y="366891"/>
                        <a:pt x="65123" y="360182"/>
                      </a:cubicBezTo>
                      <a:cubicBezTo>
                        <a:pt x="65313" y="316503"/>
                        <a:pt x="65217" y="272777"/>
                        <a:pt x="65217" y="229098"/>
                      </a:cubicBezTo>
                      <a:cubicBezTo>
                        <a:pt x="64932" y="229098"/>
                        <a:pt x="64647" y="229098"/>
                        <a:pt x="64313" y="229098"/>
                      </a:cubicBezTo>
                      <a:cubicBezTo>
                        <a:pt x="64313" y="185419"/>
                        <a:pt x="64504" y="141693"/>
                        <a:pt x="64123" y="98014"/>
                      </a:cubicBezTo>
                      <a:cubicBezTo>
                        <a:pt x="64123" y="90687"/>
                        <a:pt x="66502" y="86643"/>
                        <a:pt x="72260" y="82456"/>
                      </a:cubicBezTo>
                      <a:close/>
                      <a:moveTo>
                        <a:pt x="46614" y="38682"/>
                      </a:moveTo>
                      <a:cubicBezTo>
                        <a:pt x="50611" y="39205"/>
                        <a:pt x="52990" y="42345"/>
                        <a:pt x="52751" y="46199"/>
                      </a:cubicBezTo>
                      <a:cubicBezTo>
                        <a:pt x="52466" y="50053"/>
                        <a:pt x="49992" y="52718"/>
                        <a:pt x="45519" y="52337"/>
                      </a:cubicBezTo>
                      <a:cubicBezTo>
                        <a:pt x="41142" y="52337"/>
                        <a:pt x="38477" y="49435"/>
                        <a:pt x="38668" y="45771"/>
                      </a:cubicBezTo>
                      <a:cubicBezTo>
                        <a:pt x="38810" y="41584"/>
                        <a:pt x="41618" y="38015"/>
                        <a:pt x="46614" y="38682"/>
                      </a:cubicBezTo>
                      <a:close/>
                      <a:moveTo>
                        <a:pt x="45281" y="419277"/>
                      </a:moveTo>
                      <a:cubicBezTo>
                        <a:pt x="41142" y="418849"/>
                        <a:pt x="38477" y="416089"/>
                        <a:pt x="39191" y="412092"/>
                      </a:cubicBezTo>
                      <a:cubicBezTo>
                        <a:pt x="39952" y="408048"/>
                        <a:pt x="42617" y="404289"/>
                        <a:pt x="47565" y="405717"/>
                      </a:cubicBezTo>
                      <a:cubicBezTo>
                        <a:pt x="50991" y="406716"/>
                        <a:pt x="53561" y="409475"/>
                        <a:pt x="53418" y="413520"/>
                      </a:cubicBezTo>
                      <a:cubicBezTo>
                        <a:pt x="51847" y="417374"/>
                        <a:pt x="49326" y="419705"/>
                        <a:pt x="45281" y="419277"/>
                      </a:cubicBezTo>
                      <a:close/>
                    </a:path>
                  </a:pathLst>
                </a:custGeom>
                <a:solidFill>
                  <a:srgbClr val="1d97c3"/>
                </a:solidFill>
                <a:ln w="4680">
                  <a:noFill/>
                </a:ln>
              </p:spPr>
              <p:style>
                <a:lnRef idx="0"/>
                <a:fillRef idx="0"/>
                <a:effectRef idx="0"/>
                <a:fontRef idx="minor"/>
              </p:style>
            </p:sp>
            <p:sp>
              <p:nvSpPr>
                <p:cNvPr id="465" name="CustomShape 37"/>
                <p:cNvSpPr/>
                <p:nvPr/>
              </p:nvSpPr>
              <p:spPr>
                <a:xfrm>
                  <a:off x="8668800" y="2745000"/>
                  <a:ext cx="246960" cy="64440"/>
                </a:xfrm>
                <a:custGeom>
                  <a:avLst/>
                  <a:gdLst/>
                  <a:ahLst/>
                  <a:rect l="l" t="t" r="r" b="b"/>
                  <a:pathLst>
                    <a:path w="365507" h="96027">
                      <a:moveTo>
                        <a:pt x="78642" y="19458"/>
                      </a:moveTo>
                      <a:cubicBezTo>
                        <a:pt x="58991" y="-1049"/>
                        <a:pt x="29682" y="-431"/>
                        <a:pt x="11315" y="20267"/>
                      </a:cubicBezTo>
                      <a:cubicBezTo>
                        <a:pt x="-6051" y="39822"/>
                        <a:pt x="-3054" y="71082"/>
                        <a:pt x="17739" y="86689"/>
                      </a:cubicBezTo>
                      <a:cubicBezTo>
                        <a:pt x="39340" y="102914"/>
                        <a:pt x="69269" y="97537"/>
                        <a:pt x="84114" y="74128"/>
                      </a:cubicBezTo>
                      <a:cubicBezTo>
                        <a:pt x="87825" y="68275"/>
                        <a:pt x="91631" y="66657"/>
                        <a:pt x="98197" y="66657"/>
                      </a:cubicBezTo>
                      <a:cubicBezTo>
                        <a:pt x="155056" y="66895"/>
                        <a:pt x="211962" y="66895"/>
                        <a:pt x="268821" y="66705"/>
                      </a:cubicBezTo>
                      <a:cubicBezTo>
                        <a:pt x="275720" y="66657"/>
                        <a:pt x="280002" y="68418"/>
                        <a:pt x="284475" y="74365"/>
                      </a:cubicBezTo>
                      <a:cubicBezTo>
                        <a:pt x="296512" y="90305"/>
                        <a:pt x="317305" y="95396"/>
                        <a:pt x="335909" y="88497"/>
                      </a:cubicBezTo>
                      <a:cubicBezTo>
                        <a:pt x="353323" y="82073"/>
                        <a:pt x="365742" y="63803"/>
                        <a:pt x="365504" y="45104"/>
                      </a:cubicBezTo>
                      <a:cubicBezTo>
                        <a:pt x="365266" y="26547"/>
                        <a:pt x="352134" y="8324"/>
                        <a:pt x="334767" y="2471"/>
                      </a:cubicBezTo>
                      <a:cubicBezTo>
                        <a:pt x="316116" y="-3809"/>
                        <a:pt x="294942" y="2043"/>
                        <a:pt x="283713" y="18173"/>
                      </a:cubicBezTo>
                      <a:cubicBezTo>
                        <a:pt x="279146" y="24739"/>
                        <a:pt x="274435" y="26547"/>
                        <a:pt x="267013" y="26547"/>
                      </a:cubicBezTo>
                      <a:cubicBezTo>
                        <a:pt x="209678" y="26309"/>
                        <a:pt x="152344" y="26309"/>
                        <a:pt x="95009" y="26547"/>
                      </a:cubicBezTo>
                      <a:cubicBezTo>
                        <a:pt x="88158" y="26500"/>
                        <a:pt x="83543" y="24549"/>
                        <a:pt x="78642" y="19458"/>
                      </a:cubicBezTo>
                      <a:close/>
                      <a:moveTo>
                        <a:pt x="46240" y="56951"/>
                      </a:moveTo>
                      <a:cubicBezTo>
                        <a:pt x="42100" y="57379"/>
                        <a:pt x="39198" y="55238"/>
                        <a:pt x="38532" y="51337"/>
                      </a:cubicBezTo>
                      <a:cubicBezTo>
                        <a:pt x="37865" y="47245"/>
                        <a:pt x="40720" y="44152"/>
                        <a:pt x="44241" y="43533"/>
                      </a:cubicBezTo>
                      <a:cubicBezTo>
                        <a:pt x="51235" y="42296"/>
                        <a:pt x="47239" y="49481"/>
                        <a:pt x="49713" y="51527"/>
                      </a:cubicBezTo>
                      <a:cubicBezTo>
                        <a:pt x="51426" y="55428"/>
                        <a:pt x="49237" y="56618"/>
                        <a:pt x="46240" y="56951"/>
                      </a:cubicBezTo>
                      <a:close/>
                      <a:moveTo>
                        <a:pt x="320350" y="38918"/>
                      </a:moveTo>
                      <a:cubicBezTo>
                        <a:pt x="324061" y="39346"/>
                        <a:pt x="326964" y="41821"/>
                        <a:pt x="327059" y="46293"/>
                      </a:cubicBezTo>
                      <a:cubicBezTo>
                        <a:pt x="325727" y="49909"/>
                        <a:pt x="323395" y="52954"/>
                        <a:pt x="319351" y="52716"/>
                      </a:cubicBezTo>
                      <a:cubicBezTo>
                        <a:pt x="315212" y="52431"/>
                        <a:pt x="313070" y="49529"/>
                        <a:pt x="313261" y="45199"/>
                      </a:cubicBezTo>
                      <a:cubicBezTo>
                        <a:pt x="313403" y="40583"/>
                        <a:pt x="316448" y="38490"/>
                        <a:pt x="320350" y="38918"/>
                      </a:cubicBezTo>
                      <a:close/>
                    </a:path>
                  </a:pathLst>
                </a:custGeom>
                <a:solidFill>
                  <a:srgbClr val="1d97c3"/>
                </a:solidFill>
                <a:ln w="4680">
                  <a:noFill/>
                </a:ln>
              </p:spPr>
              <p:style>
                <a:lnRef idx="0"/>
                <a:fillRef idx="0"/>
                <a:effectRef idx="0"/>
                <a:fontRef idx="minor"/>
              </p:style>
            </p:sp>
            <p:sp>
              <p:nvSpPr>
                <p:cNvPr id="466" name="CustomShape 38"/>
                <p:cNvSpPr/>
                <p:nvPr/>
              </p:nvSpPr>
              <p:spPr>
                <a:xfrm>
                  <a:off x="9254520" y="2753280"/>
                  <a:ext cx="61560" cy="232560"/>
                </a:xfrm>
                <a:custGeom>
                  <a:avLst/>
                  <a:gdLst/>
                  <a:ahLst/>
                  <a:rect l="l" t="t" r="r" b="b"/>
                  <a:pathLst>
                    <a:path w="91468" h="344387">
                      <a:moveTo>
                        <a:pt x="21087" y="260408"/>
                      </a:moveTo>
                      <a:cubicBezTo>
                        <a:pt x="3196" y="270780"/>
                        <a:pt x="-3846" y="292144"/>
                        <a:pt x="2054" y="311224"/>
                      </a:cubicBezTo>
                      <a:cubicBezTo>
                        <a:pt x="8192" y="330922"/>
                        <a:pt x="25702" y="344292"/>
                        <a:pt x="45495" y="344387"/>
                      </a:cubicBezTo>
                      <a:cubicBezTo>
                        <a:pt x="65669" y="344483"/>
                        <a:pt x="84654" y="329923"/>
                        <a:pt x="89888" y="310367"/>
                      </a:cubicBezTo>
                      <a:cubicBezTo>
                        <a:pt x="95074" y="291002"/>
                        <a:pt x="87319" y="270210"/>
                        <a:pt x="69285" y="259837"/>
                      </a:cubicBezTo>
                      <a:cubicBezTo>
                        <a:pt x="62148" y="255698"/>
                        <a:pt x="60531" y="251225"/>
                        <a:pt x="60578" y="243755"/>
                      </a:cubicBezTo>
                      <a:cubicBezTo>
                        <a:pt x="60864" y="195984"/>
                        <a:pt x="60959" y="148166"/>
                        <a:pt x="60531" y="100395"/>
                      </a:cubicBezTo>
                      <a:cubicBezTo>
                        <a:pt x="60436" y="92164"/>
                        <a:pt x="62719" y="87786"/>
                        <a:pt x="70047" y="83504"/>
                      </a:cubicBezTo>
                      <a:cubicBezTo>
                        <a:pt x="87509" y="73227"/>
                        <a:pt x="95122" y="51483"/>
                        <a:pt x="89555" y="32546"/>
                      </a:cubicBezTo>
                      <a:cubicBezTo>
                        <a:pt x="83798" y="12942"/>
                        <a:pt x="66478" y="96"/>
                        <a:pt x="45876" y="1"/>
                      </a:cubicBezTo>
                      <a:cubicBezTo>
                        <a:pt x="24798" y="-95"/>
                        <a:pt x="8573" y="11896"/>
                        <a:pt x="2150" y="32165"/>
                      </a:cubicBezTo>
                      <a:cubicBezTo>
                        <a:pt x="-3941" y="51387"/>
                        <a:pt x="3102" y="72894"/>
                        <a:pt x="20849" y="83028"/>
                      </a:cubicBezTo>
                      <a:cubicBezTo>
                        <a:pt x="29128" y="87739"/>
                        <a:pt x="30508" y="93020"/>
                        <a:pt x="30460" y="101347"/>
                      </a:cubicBezTo>
                      <a:cubicBezTo>
                        <a:pt x="30175" y="148214"/>
                        <a:pt x="30175" y="195128"/>
                        <a:pt x="30460" y="241994"/>
                      </a:cubicBezTo>
                      <a:cubicBezTo>
                        <a:pt x="30460" y="250083"/>
                        <a:pt x="29365" y="255555"/>
                        <a:pt x="21087" y="260408"/>
                      </a:cubicBezTo>
                      <a:close/>
                      <a:moveTo>
                        <a:pt x="45067" y="38493"/>
                      </a:moveTo>
                      <a:cubicBezTo>
                        <a:pt x="49587" y="38541"/>
                        <a:pt x="52157" y="40729"/>
                        <a:pt x="52252" y="45012"/>
                      </a:cubicBezTo>
                      <a:cubicBezTo>
                        <a:pt x="52395" y="49199"/>
                        <a:pt x="50159" y="51911"/>
                        <a:pt x="45781" y="52006"/>
                      </a:cubicBezTo>
                      <a:cubicBezTo>
                        <a:pt x="41546" y="52101"/>
                        <a:pt x="38929" y="49674"/>
                        <a:pt x="38692" y="45488"/>
                      </a:cubicBezTo>
                      <a:cubicBezTo>
                        <a:pt x="38501" y="41158"/>
                        <a:pt x="41118" y="38969"/>
                        <a:pt x="45067" y="38493"/>
                      </a:cubicBezTo>
                      <a:close/>
                      <a:moveTo>
                        <a:pt x="38739" y="297521"/>
                      </a:moveTo>
                      <a:cubicBezTo>
                        <a:pt x="39310" y="293524"/>
                        <a:pt x="42403" y="291811"/>
                        <a:pt x="46019" y="291430"/>
                      </a:cubicBezTo>
                      <a:cubicBezTo>
                        <a:pt x="50253" y="292382"/>
                        <a:pt x="52585" y="294428"/>
                        <a:pt x="52395" y="298853"/>
                      </a:cubicBezTo>
                      <a:cubicBezTo>
                        <a:pt x="52204" y="303230"/>
                        <a:pt x="49350" y="305800"/>
                        <a:pt x="45686" y="305562"/>
                      </a:cubicBezTo>
                      <a:cubicBezTo>
                        <a:pt x="41499" y="305229"/>
                        <a:pt x="37978" y="302517"/>
                        <a:pt x="38739" y="297521"/>
                      </a:cubicBezTo>
                      <a:close/>
                    </a:path>
                  </a:pathLst>
                </a:custGeom>
                <a:solidFill>
                  <a:srgbClr val="1d97c3"/>
                </a:solidFill>
                <a:ln w="4680">
                  <a:noFill/>
                </a:ln>
              </p:spPr>
              <p:style>
                <a:lnRef idx="0"/>
                <a:fillRef idx="0"/>
                <a:effectRef idx="0"/>
                <a:fontRef idx="minor"/>
              </p:style>
            </p:sp>
            <p:sp>
              <p:nvSpPr>
                <p:cNvPr id="467" name="CustomShape 39"/>
                <p:cNvSpPr/>
                <p:nvPr/>
              </p:nvSpPr>
              <p:spPr>
                <a:xfrm>
                  <a:off x="9076320" y="2753280"/>
                  <a:ext cx="61560" cy="232560"/>
                </a:xfrm>
                <a:custGeom>
                  <a:avLst/>
                  <a:gdLst/>
                  <a:ahLst/>
                  <a:rect l="l" t="t" r="r" b="b"/>
                  <a:pathLst>
                    <a:path w="91486" h="344177">
                      <a:moveTo>
                        <a:pt x="22175" y="259840"/>
                      </a:moveTo>
                      <a:cubicBezTo>
                        <a:pt x="7329" y="267833"/>
                        <a:pt x="716" y="281346"/>
                        <a:pt x="478" y="293099"/>
                      </a:cubicBezTo>
                      <a:cubicBezTo>
                        <a:pt x="335" y="321219"/>
                        <a:pt x="14324" y="338252"/>
                        <a:pt x="37638" y="343296"/>
                      </a:cubicBezTo>
                      <a:cubicBezTo>
                        <a:pt x="57432" y="347578"/>
                        <a:pt x="79414" y="335873"/>
                        <a:pt x="87693" y="316603"/>
                      </a:cubicBezTo>
                      <a:cubicBezTo>
                        <a:pt x="96448" y="296191"/>
                        <a:pt x="89786" y="272163"/>
                        <a:pt x="70421" y="260506"/>
                      </a:cubicBezTo>
                      <a:cubicBezTo>
                        <a:pt x="62951" y="255986"/>
                        <a:pt x="61095" y="251466"/>
                        <a:pt x="61143" y="243425"/>
                      </a:cubicBezTo>
                      <a:cubicBezTo>
                        <a:pt x="61476" y="195654"/>
                        <a:pt x="61428" y="147836"/>
                        <a:pt x="61190" y="100065"/>
                      </a:cubicBezTo>
                      <a:cubicBezTo>
                        <a:pt x="61143" y="92833"/>
                        <a:pt x="62190" y="88027"/>
                        <a:pt x="69565" y="83840"/>
                      </a:cubicBezTo>
                      <a:cubicBezTo>
                        <a:pt x="87693" y="73420"/>
                        <a:pt x="95210" y="52675"/>
                        <a:pt x="89596" y="33452"/>
                      </a:cubicBezTo>
                      <a:cubicBezTo>
                        <a:pt x="83553" y="12803"/>
                        <a:pt x="67519" y="241"/>
                        <a:pt x="46821" y="3"/>
                      </a:cubicBezTo>
                      <a:cubicBezTo>
                        <a:pt x="25933" y="-234"/>
                        <a:pt x="8329" y="12041"/>
                        <a:pt x="2191" y="31216"/>
                      </a:cubicBezTo>
                      <a:cubicBezTo>
                        <a:pt x="-4042" y="50581"/>
                        <a:pt x="3237" y="73182"/>
                        <a:pt x="21318" y="83412"/>
                      </a:cubicBezTo>
                      <a:cubicBezTo>
                        <a:pt x="29740" y="88170"/>
                        <a:pt x="30929" y="93499"/>
                        <a:pt x="30882" y="101683"/>
                      </a:cubicBezTo>
                      <a:cubicBezTo>
                        <a:pt x="30644" y="149025"/>
                        <a:pt x="30596" y="196320"/>
                        <a:pt x="30929" y="243662"/>
                      </a:cubicBezTo>
                      <a:cubicBezTo>
                        <a:pt x="30929" y="251228"/>
                        <a:pt x="29407" y="255938"/>
                        <a:pt x="22175" y="259840"/>
                      </a:cubicBezTo>
                      <a:close/>
                      <a:moveTo>
                        <a:pt x="46678" y="38734"/>
                      </a:moveTo>
                      <a:cubicBezTo>
                        <a:pt x="50865" y="39257"/>
                        <a:pt x="53197" y="41969"/>
                        <a:pt x="52674" y="46156"/>
                      </a:cubicBezTo>
                      <a:cubicBezTo>
                        <a:pt x="52150" y="50296"/>
                        <a:pt x="49153" y="52104"/>
                        <a:pt x="45346" y="52294"/>
                      </a:cubicBezTo>
                      <a:cubicBezTo>
                        <a:pt x="40826" y="51485"/>
                        <a:pt x="38875" y="48726"/>
                        <a:pt x="39303" y="44634"/>
                      </a:cubicBezTo>
                      <a:cubicBezTo>
                        <a:pt x="39684" y="40352"/>
                        <a:pt x="42349" y="38163"/>
                        <a:pt x="46678" y="38734"/>
                      </a:cubicBezTo>
                      <a:close/>
                      <a:moveTo>
                        <a:pt x="39066" y="297428"/>
                      </a:moveTo>
                      <a:cubicBezTo>
                        <a:pt x="39541" y="293003"/>
                        <a:pt x="42634" y="291100"/>
                        <a:pt x="46488" y="291719"/>
                      </a:cubicBezTo>
                      <a:cubicBezTo>
                        <a:pt x="50152" y="292290"/>
                        <a:pt x="52911" y="294764"/>
                        <a:pt x="52959" y="299094"/>
                      </a:cubicBezTo>
                      <a:cubicBezTo>
                        <a:pt x="52055" y="303090"/>
                        <a:pt x="49295" y="305707"/>
                        <a:pt x="45584" y="305660"/>
                      </a:cubicBezTo>
                      <a:cubicBezTo>
                        <a:pt x="40874" y="305565"/>
                        <a:pt x="38495" y="302282"/>
                        <a:pt x="39066" y="297428"/>
                      </a:cubicBezTo>
                      <a:close/>
                    </a:path>
                  </a:pathLst>
                </a:custGeom>
                <a:solidFill>
                  <a:srgbClr val="1d97c3"/>
                </a:solidFill>
                <a:ln w="4680">
                  <a:noFill/>
                </a:ln>
              </p:spPr>
              <p:style>
                <a:lnRef idx="0"/>
                <a:fillRef idx="0"/>
                <a:effectRef idx="0"/>
                <a:fontRef idx="minor"/>
              </p:style>
            </p:sp>
            <p:sp>
              <p:nvSpPr>
                <p:cNvPr id="468" name="CustomShape 40"/>
                <p:cNvSpPr/>
                <p:nvPr/>
              </p:nvSpPr>
              <p:spPr>
                <a:xfrm>
                  <a:off x="8992440" y="2672280"/>
                  <a:ext cx="61560" cy="212040"/>
                </a:xfrm>
                <a:custGeom>
                  <a:avLst/>
                  <a:gdLst/>
                  <a:ahLst/>
                  <a:rect l="l" t="t" r="r" b="b"/>
                  <a:pathLst>
                    <a:path w="91485" h="314078">
                      <a:moveTo>
                        <a:pt x="69267" y="84598"/>
                      </a:moveTo>
                      <a:cubicBezTo>
                        <a:pt x="88347" y="73131"/>
                        <a:pt x="95675" y="52243"/>
                        <a:pt x="89156" y="31593"/>
                      </a:cubicBezTo>
                      <a:cubicBezTo>
                        <a:pt x="83541" y="13703"/>
                        <a:pt x="64652" y="0"/>
                        <a:pt x="45667" y="0"/>
                      </a:cubicBezTo>
                      <a:cubicBezTo>
                        <a:pt x="25969" y="0"/>
                        <a:pt x="7032" y="14227"/>
                        <a:pt x="1893" y="32926"/>
                      </a:cubicBezTo>
                      <a:cubicBezTo>
                        <a:pt x="-3816" y="53528"/>
                        <a:pt x="3559" y="73702"/>
                        <a:pt x="22115" y="84598"/>
                      </a:cubicBezTo>
                      <a:cubicBezTo>
                        <a:pt x="28586" y="88404"/>
                        <a:pt x="30394" y="92544"/>
                        <a:pt x="30346" y="99633"/>
                      </a:cubicBezTo>
                      <a:cubicBezTo>
                        <a:pt x="30013" y="137412"/>
                        <a:pt x="29966" y="175239"/>
                        <a:pt x="30394" y="213017"/>
                      </a:cubicBezTo>
                      <a:cubicBezTo>
                        <a:pt x="30489" y="221106"/>
                        <a:pt x="28538" y="225769"/>
                        <a:pt x="21069" y="230146"/>
                      </a:cubicBezTo>
                      <a:cubicBezTo>
                        <a:pt x="3178" y="240614"/>
                        <a:pt x="-4054" y="262453"/>
                        <a:pt x="2227" y="282437"/>
                      </a:cubicBezTo>
                      <a:cubicBezTo>
                        <a:pt x="7841" y="300375"/>
                        <a:pt x="26588" y="314030"/>
                        <a:pt x="45667" y="314078"/>
                      </a:cubicBezTo>
                      <a:cubicBezTo>
                        <a:pt x="64700" y="314126"/>
                        <a:pt x="83589" y="300423"/>
                        <a:pt x="89156" y="282532"/>
                      </a:cubicBezTo>
                      <a:cubicBezTo>
                        <a:pt x="95436" y="262406"/>
                        <a:pt x="88442" y="240566"/>
                        <a:pt x="70504" y="230242"/>
                      </a:cubicBezTo>
                      <a:cubicBezTo>
                        <a:pt x="62892" y="225817"/>
                        <a:pt x="61274" y="221059"/>
                        <a:pt x="61369" y="213113"/>
                      </a:cubicBezTo>
                      <a:cubicBezTo>
                        <a:pt x="61750" y="175334"/>
                        <a:pt x="61702" y="137507"/>
                        <a:pt x="61417" y="99729"/>
                      </a:cubicBezTo>
                      <a:cubicBezTo>
                        <a:pt x="61321" y="92829"/>
                        <a:pt x="62749" y="88547"/>
                        <a:pt x="69267" y="84598"/>
                      </a:cubicBezTo>
                      <a:close/>
                      <a:moveTo>
                        <a:pt x="44906" y="38826"/>
                      </a:moveTo>
                      <a:cubicBezTo>
                        <a:pt x="49521" y="38302"/>
                        <a:pt x="52709" y="41680"/>
                        <a:pt x="52852" y="46153"/>
                      </a:cubicBezTo>
                      <a:cubicBezTo>
                        <a:pt x="52995" y="50150"/>
                        <a:pt x="49807" y="52386"/>
                        <a:pt x="45810" y="53052"/>
                      </a:cubicBezTo>
                      <a:cubicBezTo>
                        <a:pt x="41671" y="52719"/>
                        <a:pt x="38911" y="50388"/>
                        <a:pt x="38578" y="46391"/>
                      </a:cubicBezTo>
                      <a:cubicBezTo>
                        <a:pt x="38245" y="42251"/>
                        <a:pt x="41290" y="39254"/>
                        <a:pt x="44906" y="38826"/>
                      </a:cubicBezTo>
                      <a:close/>
                      <a:moveTo>
                        <a:pt x="46096" y="275253"/>
                      </a:moveTo>
                      <a:cubicBezTo>
                        <a:pt x="41385" y="275443"/>
                        <a:pt x="38626" y="271969"/>
                        <a:pt x="38721" y="267592"/>
                      </a:cubicBezTo>
                      <a:cubicBezTo>
                        <a:pt x="38768" y="263548"/>
                        <a:pt x="41718" y="261407"/>
                        <a:pt x="46001" y="261549"/>
                      </a:cubicBezTo>
                      <a:cubicBezTo>
                        <a:pt x="50283" y="261692"/>
                        <a:pt x="52281" y="264214"/>
                        <a:pt x="53090" y="268115"/>
                      </a:cubicBezTo>
                      <a:cubicBezTo>
                        <a:pt x="51996" y="271827"/>
                        <a:pt x="50045" y="275110"/>
                        <a:pt x="46096" y="275253"/>
                      </a:cubicBezTo>
                      <a:close/>
                    </a:path>
                  </a:pathLst>
                </a:custGeom>
                <a:solidFill>
                  <a:srgbClr val="1d97c3"/>
                </a:solidFill>
                <a:ln w="4680">
                  <a:noFill/>
                </a:ln>
              </p:spPr>
              <p:style>
                <a:lnRef idx="0"/>
                <a:fillRef idx="0"/>
                <a:effectRef idx="0"/>
                <a:fontRef idx="minor"/>
              </p:style>
            </p:sp>
            <p:sp>
              <p:nvSpPr>
                <p:cNvPr id="469" name="CustomShape 41"/>
                <p:cNvSpPr/>
                <p:nvPr/>
              </p:nvSpPr>
              <p:spPr>
                <a:xfrm>
                  <a:off x="9161640" y="2671920"/>
                  <a:ext cx="61920" cy="220320"/>
                </a:xfrm>
                <a:custGeom>
                  <a:avLst/>
                  <a:gdLst/>
                  <a:ahLst/>
                  <a:rect l="l" t="t" r="r" b="b"/>
                  <a:pathLst>
                    <a:path w="92127" h="325943">
                      <a:moveTo>
                        <a:pt x="23449" y="241011"/>
                      </a:moveTo>
                      <a:cubicBezTo>
                        <a:pt x="4273" y="252288"/>
                        <a:pt x="-3435" y="272319"/>
                        <a:pt x="2513" y="292160"/>
                      </a:cubicBezTo>
                      <a:cubicBezTo>
                        <a:pt x="8651" y="312715"/>
                        <a:pt x="26113" y="326085"/>
                        <a:pt x="46668" y="325942"/>
                      </a:cubicBezTo>
                      <a:cubicBezTo>
                        <a:pt x="66461" y="325752"/>
                        <a:pt x="84970" y="311716"/>
                        <a:pt x="90346" y="292921"/>
                      </a:cubicBezTo>
                      <a:cubicBezTo>
                        <a:pt x="95961" y="273175"/>
                        <a:pt x="88110" y="252288"/>
                        <a:pt x="69554" y="241201"/>
                      </a:cubicBezTo>
                      <a:cubicBezTo>
                        <a:pt x="63083" y="237347"/>
                        <a:pt x="61132" y="233446"/>
                        <a:pt x="61179" y="226261"/>
                      </a:cubicBezTo>
                      <a:cubicBezTo>
                        <a:pt x="61513" y="185342"/>
                        <a:pt x="61608" y="144375"/>
                        <a:pt x="61132" y="103456"/>
                      </a:cubicBezTo>
                      <a:cubicBezTo>
                        <a:pt x="61037" y="94083"/>
                        <a:pt x="63035" y="88468"/>
                        <a:pt x="71743" y="82997"/>
                      </a:cubicBezTo>
                      <a:cubicBezTo>
                        <a:pt x="94153" y="68960"/>
                        <a:pt x="98388" y="37510"/>
                        <a:pt x="82067" y="17336"/>
                      </a:cubicBezTo>
                      <a:cubicBezTo>
                        <a:pt x="65319" y="-3362"/>
                        <a:pt x="34868" y="-5931"/>
                        <a:pt x="15502" y="11816"/>
                      </a:cubicBezTo>
                      <a:cubicBezTo>
                        <a:pt x="-4005" y="29659"/>
                        <a:pt x="-6146" y="62823"/>
                        <a:pt x="15074" y="77810"/>
                      </a:cubicBezTo>
                      <a:cubicBezTo>
                        <a:pt x="30775" y="88897"/>
                        <a:pt x="31394" y="101172"/>
                        <a:pt x="30775" y="116636"/>
                      </a:cubicBezTo>
                      <a:cubicBezTo>
                        <a:pt x="30205" y="132100"/>
                        <a:pt x="30633" y="147563"/>
                        <a:pt x="30633" y="163027"/>
                      </a:cubicBezTo>
                      <a:cubicBezTo>
                        <a:pt x="30633" y="184390"/>
                        <a:pt x="30443" y="205802"/>
                        <a:pt x="30775" y="227165"/>
                      </a:cubicBezTo>
                      <a:cubicBezTo>
                        <a:pt x="30871" y="233493"/>
                        <a:pt x="29586" y="237395"/>
                        <a:pt x="23449" y="241011"/>
                      </a:cubicBezTo>
                      <a:close/>
                      <a:moveTo>
                        <a:pt x="46382" y="38890"/>
                      </a:moveTo>
                      <a:cubicBezTo>
                        <a:pt x="50855" y="39032"/>
                        <a:pt x="52948" y="41840"/>
                        <a:pt x="52805" y="45931"/>
                      </a:cubicBezTo>
                      <a:cubicBezTo>
                        <a:pt x="52615" y="50023"/>
                        <a:pt x="50189" y="52498"/>
                        <a:pt x="45668" y="52498"/>
                      </a:cubicBezTo>
                      <a:cubicBezTo>
                        <a:pt x="41767" y="51736"/>
                        <a:pt x="38960" y="49500"/>
                        <a:pt x="39245" y="45313"/>
                      </a:cubicBezTo>
                      <a:cubicBezTo>
                        <a:pt x="39483" y="41173"/>
                        <a:pt x="42005" y="38699"/>
                        <a:pt x="46382" y="38890"/>
                      </a:cubicBezTo>
                      <a:close/>
                      <a:moveTo>
                        <a:pt x="45574" y="273651"/>
                      </a:moveTo>
                      <a:cubicBezTo>
                        <a:pt x="49855" y="273128"/>
                        <a:pt x="52377" y="275316"/>
                        <a:pt x="52900" y="279218"/>
                      </a:cubicBezTo>
                      <a:cubicBezTo>
                        <a:pt x="52948" y="283976"/>
                        <a:pt x="50855" y="286831"/>
                        <a:pt x="46715" y="287212"/>
                      </a:cubicBezTo>
                      <a:cubicBezTo>
                        <a:pt x="42481" y="287592"/>
                        <a:pt x="39911" y="284737"/>
                        <a:pt x="39293" y="280836"/>
                      </a:cubicBezTo>
                      <a:cubicBezTo>
                        <a:pt x="38531" y="276316"/>
                        <a:pt x="41576" y="274175"/>
                        <a:pt x="45574" y="273651"/>
                      </a:cubicBezTo>
                      <a:close/>
                    </a:path>
                  </a:pathLst>
                </a:custGeom>
                <a:solidFill>
                  <a:srgbClr val="1d97c3"/>
                </a:solidFill>
                <a:ln w="4680">
                  <a:noFill/>
                </a:ln>
              </p:spPr>
              <p:style>
                <a:lnRef idx="0"/>
                <a:fillRef idx="0"/>
                <a:effectRef idx="0"/>
                <a:fontRef idx="minor"/>
              </p:style>
            </p:sp>
            <p:sp>
              <p:nvSpPr>
                <p:cNvPr id="470" name="CustomShape 42"/>
                <p:cNvSpPr/>
                <p:nvPr/>
              </p:nvSpPr>
              <p:spPr>
                <a:xfrm>
                  <a:off x="6634800" y="2927520"/>
                  <a:ext cx="449280" cy="140400"/>
                </a:xfrm>
                <a:custGeom>
                  <a:avLst/>
                  <a:gdLst/>
                  <a:ahLst/>
                  <a:rect l="l" t="t" r="r" b="b"/>
                  <a:pathLst>
                    <a:path w="664423" h="207973">
                      <a:moveTo>
                        <a:pt x="25610" y="4425"/>
                      </a:moveTo>
                      <a:cubicBezTo>
                        <a:pt x="17188" y="4425"/>
                        <a:pt x="8148" y="6423"/>
                        <a:pt x="773" y="0"/>
                      </a:cubicBezTo>
                      <a:cubicBezTo>
                        <a:pt x="630" y="33592"/>
                        <a:pt x="-892" y="67279"/>
                        <a:pt x="773" y="100775"/>
                      </a:cubicBezTo>
                      <a:cubicBezTo>
                        <a:pt x="2391" y="133511"/>
                        <a:pt x="19377" y="161012"/>
                        <a:pt x="51065" y="167816"/>
                      </a:cubicBezTo>
                      <a:cubicBezTo>
                        <a:pt x="77853" y="173573"/>
                        <a:pt x="82659" y="185706"/>
                        <a:pt x="80089" y="207974"/>
                      </a:cubicBezTo>
                      <a:cubicBezTo>
                        <a:pt x="84419" y="199409"/>
                        <a:pt x="81231" y="190226"/>
                        <a:pt x="82231" y="181424"/>
                      </a:cubicBezTo>
                      <a:cubicBezTo>
                        <a:pt x="82611" y="177903"/>
                        <a:pt x="81802" y="172907"/>
                        <a:pt x="86703" y="173002"/>
                      </a:cubicBezTo>
                      <a:cubicBezTo>
                        <a:pt x="99930" y="173240"/>
                        <a:pt x="113538" y="169148"/>
                        <a:pt x="126385" y="175334"/>
                      </a:cubicBezTo>
                      <a:lnTo>
                        <a:pt x="126385" y="175334"/>
                      </a:lnTo>
                      <a:cubicBezTo>
                        <a:pt x="138137" y="173763"/>
                        <a:pt x="149890" y="173954"/>
                        <a:pt x="161642" y="175143"/>
                      </a:cubicBezTo>
                      <a:cubicBezTo>
                        <a:pt x="177201" y="170766"/>
                        <a:pt x="192712" y="170671"/>
                        <a:pt x="208271" y="175143"/>
                      </a:cubicBezTo>
                      <a:cubicBezTo>
                        <a:pt x="208271" y="175143"/>
                        <a:pt x="208271" y="175143"/>
                        <a:pt x="208271" y="175143"/>
                      </a:cubicBezTo>
                      <a:cubicBezTo>
                        <a:pt x="218263" y="173811"/>
                        <a:pt x="228302" y="174001"/>
                        <a:pt x="238342" y="175001"/>
                      </a:cubicBezTo>
                      <a:cubicBezTo>
                        <a:pt x="253853" y="171004"/>
                        <a:pt x="269364" y="170480"/>
                        <a:pt x="284875" y="175191"/>
                      </a:cubicBezTo>
                      <a:cubicBezTo>
                        <a:pt x="294867" y="173811"/>
                        <a:pt x="304907" y="174049"/>
                        <a:pt x="314899" y="175001"/>
                      </a:cubicBezTo>
                      <a:cubicBezTo>
                        <a:pt x="330410" y="171051"/>
                        <a:pt x="345921" y="170480"/>
                        <a:pt x="361432" y="175191"/>
                      </a:cubicBezTo>
                      <a:cubicBezTo>
                        <a:pt x="361432" y="175191"/>
                        <a:pt x="361432" y="175191"/>
                        <a:pt x="361432" y="175191"/>
                      </a:cubicBezTo>
                      <a:cubicBezTo>
                        <a:pt x="367332" y="174905"/>
                        <a:pt x="373280" y="175001"/>
                        <a:pt x="379084" y="174287"/>
                      </a:cubicBezTo>
                      <a:cubicBezTo>
                        <a:pt x="388410" y="173145"/>
                        <a:pt x="392407" y="176238"/>
                        <a:pt x="391455" y="186134"/>
                      </a:cubicBezTo>
                      <a:cubicBezTo>
                        <a:pt x="390742" y="193319"/>
                        <a:pt x="391646" y="200646"/>
                        <a:pt x="391836" y="207926"/>
                      </a:cubicBezTo>
                      <a:cubicBezTo>
                        <a:pt x="396213" y="199838"/>
                        <a:pt x="393596" y="191130"/>
                        <a:pt x="393739" y="182756"/>
                      </a:cubicBezTo>
                      <a:cubicBezTo>
                        <a:pt x="393882" y="175429"/>
                        <a:pt x="395880" y="171432"/>
                        <a:pt x="403731" y="172431"/>
                      </a:cubicBezTo>
                      <a:cubicBezTo>
                        <a:pt x="415103" y="173859"/>
                        <a:pt x="426998" y="169148"/>
                        <a:pt x="437989" y="175238"/>
                      </a:cubicBezTo>
                      <a:cubicBezTo>
                        <a:pt x="437989" y="175238"/>
                        <a:pt x="437989" y="175238"/>
                        <a:pt x="437989" y="175238"/>
                      </a:cubicBezTo>
                      <a:cubicBezTo>
                        <a:pt x="443889" y="174953"/>
                        <a:pt x="449836" y="175001"/>
                        <a:pt x="455641" y="174287"/>
                      </a:cubicBezTo>
                      <a:cubicBezTo>
                        <a:pt x="464967" y="173097"/>
                        <a:pt x="468916" y="176285"/>
                        <a:pt x="467965" y="186134"/>
                      </a:cubicBezTo>
                      <a:cubicBezTo>
                        <a:pt x="467251" y="193319"/>
                        <a:pt x="468155" y="200646"/>
                        <a:pt x="468345" y="207926"/>
                      </a:cubicBezTo>
                      <a:cubicBezTo>
                        <a:pt x="472675" y="199838"/>
                        <a:pt x="470058" y="191130"/>
                        <a:pt x="470248" y="182709"/>
                      </a:cubicBezTo>
                      <a:cubicBezTo>
                        <a:pt x="470391" y="175381"/>
                        <a:pt x="472390" y="171384"/>
                        <a:pt x="480240" y="172384"/>
                      </a:cubicBezTo>
                      <a:cubicBezTo>
                        <a:pt x="491612" y="173811"/>
                        <a:pt x="503507" y="169053"/>
                        <a:pt x="514546" y="175238"/>
                      </a:cubicBezTo>
                      <a:cubicBezTo>
                        <a:pt x="514546" y="175238"/>
                        <a:pt x="514546" y="175238"/>
                        <a:pt x="514546" y="175238"/>
                      </a:cubicBezTo>
                      <a:cubicBezTo>
                        <a:pt x="525394" y="173811"/>
                        <a:pt x="536242" y="173859"/>
                        <a:pt x="547091" y="175143"/>
                      </a:cubicBezTo>
                      <a:cubicBezTo>
                        <a:pt x="562507" y="168958"/>
                        <a:pt x="578589" y="173954"/>
                        <a:pt x="594290" y="172479"/>
                      </a:cubicBezTo>
                      <a:lnTo>
                        <a:pt x="594290" y="172479"/>
                      </a:lnTo>
                      <a:lnTo>
                        <a:pt x="594290" y="172479"/>
                      </a:lnTo>
                      <a:cubicBezTo>
                        <a:pt x="609944" y="171908"/>
                        <a:pt x="622744" y="164723"/>
                        <a:pt x="634496" y="155112"/>
                      </a:cubicBezTo>
                      <a:cubicBezTo>
                        <a:pt x="648247" y="143883"/>
                        <a:pt x="655098" y="128324"/>
                        <a:pt x="661759" y="112575"/>
                      </a:cubicBezTo>
                      <a:cubicBezTo>
                        <a:pt x="662759" y="103249"/>
                        <a:pt x="660284" y="93543"/>
                        <a:pt x="664424" y="84503"/>
                      </a:cubicBezTo>
                      <a:cubicBezTo>
                        <a:pt x="660380" y="81981"/>
                        <a:pt x="662140" y="77937"/>
                        <a:pt x="662140" y="74606"/>
                      </a:cubicBezTo>
                      <a:cubicBezTo>
                        <a:pt x="661997" y="52767"/>
                        <a:pt x="662140" y="30927"/>
                        <a:pt x="662140" y="9088"/>
                      </a:cubicBezTo>
                      <a:cubicBezTo>
                        <a:pt x="652862" y="4472"/>
                        <a:pt x="642870" y="4520"/>
                        <a:pt x="632831" y="4568"/>
                      </a:cubicBezTo>
                      <a:cubicBezTo>
                        <a:pt x="430471" y="4568"/>
                        <a:pt x="228064" y="4568"/>
                        <a:pt x="25610" y="4425"/>
                      </a:cubicBezTo>
                      <a:close/>
                    </a:path>
                  </a:pathLst>
                </a:custGeom>
                <a:solidFill>
                  <a:srgbClr val="1d7799"/>
                </a:solidFill>
                <a:ln w="4680">
                  <a:noFill/>
                </a:ln>
              </p:spPr>
              <p:style>
                <a:lnRef idx="0"/>
                <a:fillRef idx="0"/>
                <a:effectRef idx="0"/>
                <a:fontRef idx="minor"/>
              </p:style>
            </p:sp>
            <p:sp>
              <p:nvSpPr>
                <p:cNvPr id="471" name="CustomShape 43"/>
                <p:cNvSpPr/>
                <p:nvPr/>
              </p:nvSpPr>
              <p:spPr>
                <a:xfrm>
                  <a:off x="6635520" y="2927160"/>
                  <a:ext cx="447120" cy="5760"/>
                </a:xfrm>
                <a:custGeom>
                  <a:avLst/>
                  <a:gdLst/>
                  <a:ahLst/>
                  <a:rect l="l" t="t" r="r" b="b"/>
                  <a:pathLst>
                    <a:path w="661425" h="9284">
                      <a:moveTo>
                        <a:pt x="645951" y="529"/>
                      </a:moveTo>
                      <a:cubicBezTo>
                        <a:pt x="430650" y="339"/>
                        <a:pt x="215301" y="339"/>
                        <a:pt x="0" y="292"/>
                      </a:cubicBezTo>
                      <a:cubicBezTo>
                        <a:pt x="7375" y="6762"/>
                        <a:pt x="16415" y="4717"/>
                        <a:pt x="24837" y="4717"/>
                      </a:cubicBezTo>
                      <a:cubicBezTo>
                        <a:pt x="227244" y="4812"/>
                        <a:pt x="429698" y="4812"/>
                        <a:pt x="632105" y="4764"/>
                      </a:cubicBezTo>
                      <a:cubicBezTo>
                        <a:pt x="642145" y="4764"/>
                        <a:pt x="652137" y="4669"/>
                        <a:pt x="661415" y="9284"/>
                      </a:cubicBezTo>
                      <a:cubicBezTo>
                        <a:pt x="661795" y="-3229"/>
                        <a:pt x="652279" y="529"/>
                        <a:pt x="645951" y="529"/>
                      </a:cubicBezTo>
                      <a:close/>
                    </a:path>
                  </a:pathLst>
                </a:custGeom>
                <a:solidFill>
                  <a:srgbClr val="1d7799"/>
                </a:solidFill>
                <a:ln w="4680">
                  <a:noFill/>
                </a:ln>
              </p:spPr>
              <p:style>
                <a:lnRef idx="0"/>
                <a:fillRef idx="0"/>
                <a:effectRef idx="0"/>
                <a:fontRef idx="minor"/>
              </p:style>
            </p:sp>
            <p:sp>
              <p:nvSpPr>
                <p:cNvPr id="472" name="CustomShape 44"/>
                <p:cNvSpPr/>
                <p:nvPr/>
              </p:nvSpPr>
              <p:spPr>
                <a:xfrm>
                  <a:off x="7444800" y="3053160"/>
                  <a:ext cx="103680" cy="371520"/>
                </a:xfrm>
                <a:custGeom>
                  <a:avLst/>
                  <a:gdLst/>
                  <a:ahLst/>
                  <a:rect l="l" t="t" r="r" b="b"/>
                  <a:pathLst>
                    <a:path w="153931" h="549782">
                      <a:moveTo>
                        <a:pt x="15975" y="135092"/>
                      </a:moveTo>
                      <a:cubicBezTo>
                        <a:pt x="2510" y="134331"/>
                        <a:pt x="-1725" y="139660"/>
                        <a:pt x="607" y="152173"/>
                      </a:cubicBezTo>
                      <a:cubicBezTo>
                        <a:pt x="1083" y="154838"/>
                        <a:pt x="1035" y="157693"/>
                        <a:pt x="607" y="160357"/>
                      </a:cubicBezTo>
                      <a:cubicBezTo>
                        <a:pt x="-916" y="170159"/>
                        <a:pt x="2177" y="175107"/>
                        <a:pt x="12835" y="173014"/>
                      </a:cubicBezTo>
                      <a:cubicBezTo>
                        <a:pt x="23683" y="170873"/>
                        <a:pt x="25634" y="176249"/>
                        <a:pt x="25348" y="185956"/>
                      </a:cubicBezTo>
                      <a:cubicBezTo>
                        <a:pt x="25063" y="194758"/>
                        <a:pt x="25016" y="201562"/>
                        <a:pt x="13358" y="199373"/>
                      </a:cubicBezTo>
                      <a:cubicBezTo>
                        <a:pt x="3652" y="197565"/>
                        <a:pt x="-1296" y="200705"/>
                        <a:pt x="607" y="211506"/>
                      </a:cubicBezTo>
                      <a:cubicBezTo>
                        <a:pt x="1320" y="215503"/>
                        <a:pt x="1273" y="219785"/>
                        <a:pt x="607" y="223782"/>
                      </a:cubicBezTo>
                      <a:cubicBezTo>
                        <a:pt x="-1201" y="234916"/>
                        <a:pt x="3604" y="238675"/>
                        <a:pt x="14072" y="236866"/>
                      </a:cubicBezTo>
                      <a:cubicBezTo>
                        <a:pt x="24778" y="235011"/>
                        <a:pt x="25729" y="241006"/>
                        <a:pt x="25396" y="249523"/>
                      </a:cubicBezTo>
                      <a:cubicBezTo>
                        <a:pt x="25111" y="257136"/>
                        <a:pt x="26348" y="264749"/>
                        <a:pt x="14738" y="262560"/>
                      </a:cubicBezTo>
                      <a:cubicBezTo>
                        <a:pt x="3557" y="260466"/>
                        <a:pt x="-1249" y="264654"/>
                        <a:pt x="702" y="276263"/>
                      </a:cubicBezTo>
                      <a:cubicBezTo>
                        <a:pt x="1368" y="280260"/>
                        <a:pt x="1368" y="284542"/>
                        <a:pt x="702" y="288539"/>
                      </a:cubicBezTo>
                      <a:cubicBezTo>
                        <a:pt x="-1059" y="299292"/>
                        <a:pt x="3795" y="302528"/>
                        <a:pt x="13549" y="300767"/>
                      </a:cubicBezTo>
                      <a:cubicBezTo>
                        <a:pt x="23112" y="299054"/>
                        <a:pt x="26062" y="302813"/>
                        <a:pt x="25586" y="312519"/>
                      </a:cubicBezTo>
                      <a:cubicBezTo>
                        <a:pt x="25158" y="321179"/>
                        <a:pt x="25396" y="328173"/>
                        <a:pt x="13644" y="325794"/>
                      </a:cubicBezTo>
                      <a:cubicBezTo>
                        <a:pt x="2272" y="323463"/>
                        <a:pt x="-678" y="329220"/>
                        <a:pt x="749" y="339355"/>
                      </a:cubicBezTo>
                      <a:cubicBezTo>
                        <a:pt x="1178" y="342495"/>
                        <a:pt x="1178" y="345778"/>
                        <a:pt x="749" y="348918"/>
                      </a:cubicBezTo>
                      <a:cubicBezTo>
                        <a:pt x="-773" y="359957"/>
                        <a:pt x="1796" y="366666"/>
                        <a:pt x="14881" y="363906"/>
                      </a:cubicBezTo>
                      <a:cubicBezTo>
                        <a:pt x="24825" y="361813"/>
                        <a:pt x="26252" y="367522"/>
                        <a:pt x="25444" y="375516"/>
                      </a:cubicBezTo>
                      <a:cubicBezTo>
                        <a:pt x="24778" y="382082"/>
                        <a:pt x="28394" y="391598"/>
                        <a:pt x="15737" y="389504"/>
                      </a:cubicBezTo>
                      <a:cubicBezTo>
                        <a:pt x="2224" y="387221"/>
                        <a:pt x="-725" y="394120"/>
                        <a:pt x="845" y="405634"/>
                      </a:cubicBezTo>
                      <a:cubicBezTo>
                        <a:pt x="1225" y="408299"/>
                        <a:pt x="1225" y="411153"/>
                        <a:pt x="845" y="413818"/>
                      </a:cubicBezTo>
                      <a:cubicBezTo>
                        <a:pt x="-630" y="424000"/>
                        <a:pt x="2510" y="429424"/>
                        <a:pt x="13786" y="427236"/>
                      </a:cubicBezTo>
                      <a:cubicBezTo>
                        <a:pt x="23731" y="425285"/>
                        <a:pt x="25967" y="429995"/>
                        <a:pt x="25586" y="439226"/>
                      </a:cubicBezTo>
                      <a:cubicBezTo>
                        <a:pt x="24873" y="455594"/>
                        <a:pt x="25111" y="472009"/>
                        <a:pt x="25539" y="488424"/>
                      </a:cubicBezTo>
                      <a:cubicBezTo>
                        <a:pt x="26300" y="517305"/>
                        <a:pt x="45475" y="540382"/>
                        <a:pt x="73500" y="547233"/>
                      </a:cubicBezTo>
                      <a:cubicBezTo>
                        <a:pt x="91057" y="551516"/>
                        <a:pt x="108852" y="549042"/>
                        <a:pt x="126552" y="549327"/>
                      </a:cubicBezTo>
                      <a:cubicBezTo>
                        <a:pt x="129169" y="546900"/>
                        <a:pt x="132452" y="547281"/>
                        <a:pt x="135592" y="547281"/>
                      </a:cubicBezTo>
                      <a:cubicBezTo>
                        <a:pt x="155290" y="547424"/>
                        <a:pt x="153911" y="549517"/>
                        <a:pt x="153911" y="528962"/>
                      </a:cubicBezTo>
                      <a:cubicBezTo>
                        <a:pt x="153911" y="352820"/>
                        <a:pt x="153863" y="176677"/>
                        <a:pt x="153863" y="487"/>
                      </a:cubicBezTo>
                      <a:lnTo>
                        <a:pt x="153863" y="487"/>
                      </a:lnTo>
                      <a:cubicBezTo>
                        <a:pt x="129264" y="392"/>
                        <a:pt x="104665" y="-464"/>
                        <a:pt x="80066" y="344"/>
                      </a:cubicBezTo>
                      <a:cubicBezTo>
                        <a:pt x="51946" y="1296"/>
                        <a:pt x="26823" y="25562"/>
                        <a:pt x="25396" y="53492"/>
                      </a:cubicBezTo>
                      <a:cubicBezTo>
                        <a:pt x="24778" y="64959"/>
                        <a:pt x="22256" y="70668"/>
                        <a:pt x="9932" y="68242"/>
                      </a:cubicBezTo>
                      <a:cubicBezTo>
                        <a:pt x="2082" y="66719"/>
                        <a:pt x="-630" y="70383"/>
                        <a:pt x="274" y="77948"/>
                      </a:cubicBezTo>
                      <a:cubicBezTo>
                        <a:pt x="749" y="81992"/>
                        <a:pt x="797" y="86179"/>
                        <a:pt x="321" y="90224"/>
                      </a:cubicBezTo>
                      <a:cubicBezTo>
                        <a:pt x="-1059" y="101786"/>
                        <a:pt x="1939" y="108495"/>
                        <a:pt x="15357" y="105973"/>
                      </a:cubicBezTo>
                      <a:cubicBezTo>
                        <a:pt x="23636" y="104403"/>
                        <a:pt x="26633" y="109303"/>
                        <a:pt x="24540" y="116203"/>
                      </a:cubicBezTo>
                      <a:cubicBezTo>
                        <a:pt x="22541" y="122769"/>
                        <a:pt x="32390" y="135996"/>
                        <a:pt x="15975" y="135092"/>
                      </a:cubicBezTo>
                      <a:close/>
                    </a:path>
                  </a:pathLst>
                </a:custGeom>
                <a:solidFill>
                  <a:srgbClr val="1c97c3"/>
                </a:solidFill>
                <a:ln w="4680">
                  <a:noFill/>
                </a:ln>
              </p:spPr>
              <p:style>
                <a:lnRef idx="0"/>
                <a:fillRef idx="0"/>
                <a:effectRef idx="0"/>
                <a:fontRef idx="minor"/>
              </p:style>
            </p:sp>
            <p:sp>
              <p:nvSpPr>
                <p:cNvPr id="473" name="CustomShape 45"/>
                <p:cNvSpPr/>
                <p:nvPr/>
              </p:nvSpPr>
              <p:spPr>
                <a:xfrm>
                  <a:off x="7530480" y="3053160"/>
                  <a:ext cx="127440" cy="371520"/>
                </a:xfrm>
                <a:custGeom>
                  <a:avLst/>
                  <a:gdLst/>
                  <a:ahLst/>
                  <a:rect l="l" t="t" r="r" b="b"/>
                  <a:pathLst>
                    <a:path w="188950" h="549630">
                      <a:moveTo>
                        <a:pt x="31736" y="21136"/>
                      </a:moveTo>
                      <a:cubicBezTo>
                        <a:pt x="31831" y="189142"/>
                        <a:pt x="31831" y="357149"/>
                        <a:pt x="31784" y="525155"/>
                      </a:cubicBezTo>
                      <a:cubicBezTo>
                        <a:pt x="31784" y="547898"/>
                        <a:pt x="31641" y="547898"/>
                        <a:pt x="9421" y="548184"/>
                      </a:cubicBezTo>
                      <a:cubicBezTo>
                        <a:pt x="6233" y="548231"/>
                        <a:pt x="3045" y="547756"/>
                        <a:pt x="0" y="549135"/>
                      </a:cubicBezTo>
                      <a:cubicBezTo>
                        <a:pt x="32164" y="549135"/>
                        <a:pt x="64424" y="550420"/>
                        <a:pt x="96493" y="548850"/>
                      </a:cubicBezTo>
                      <a:cubicBezTo>
                        <a:pt x="131179" y="547184"/>
                        <a:pt x="154636" y="521063"/>
                        <a:pt x="155397" y="486329"/>
                      </a:cubicBezTo>
                      <a:cubicBezTo>
                        <a:pt x="155826" y="466393"/>
                        <a:pt x="155730" y="446457"/>
                        <a:pt x="155873" y="426521"/>
                      </a:cubicBezTo>
                      <a:lnTo>
                        <a:pt x="155873" y="426521"/>
                      </a:lnTo>
                      <a:lnTo>
                        <a:pt x="155873" y="426521"/>
                      </a:lnTo>
                      <a:cubicBezTo>
                        <a:pt x="155873" y="413817"/>
                        <a:pt x="155873" y="401113"/>
                        <a:pt x="155873" y="388456"/>
                      </a:cubicBezTo>
                      <a:lnTo>
                        <a:pt x="155873" y="388456"/>
                      </a:lnTo>
                      <a:cubicBezTo>
                        <a:pt x="153256" y="364000"/>
                        <a:pt x="153256" y="364000"/>
                        <a:pt x="176428" y="363667"/>
                      </a:cubicBezTo>
                      <a:cubicBezTo>
                        <a:pt x="178712" y="363619"/>
                        <a:pt x="180996" y="363714"/>
                        <a:pt x="183232" y="363572"/>
                      </a:cubicBezTo>
                      <a:cubicBezTo>
                        <a:pt x="186372" y="363429"/>
                        <a:pt x="188799" y="361764"/>
                        <a:pt x="188466" y="358576"/>
                      </a:cubicBezTo>
                      <a:cubicBezTo>
                        <a:pt x="187276" y="347632"/>
                        <a:pt x="191654" y="336261"/>
                        <a:pt x="185897" y="325698"/>
                      </a:cubicBezTo>
                      <a:cubicBezTo>
                        <a:pt x="185944" y="331122"/>
                        <a:pt x="185992" y="336594"/>
                        <a:pt x="185992" y="342018"/>
                      </a:cubicBezTo>
                      <a:cubicBezTo>
                        <a:pt x="185992" y="361193"/>
                        <a:pt x="181043" y="364857"/>
                        <a:pt x="161773" y="361050"/>
                      </a:cubicBezTo>
                      <a:cubicBezTo>
                        <a:pt x="156111" y="359908"/>
                        <a:pt x="155873" y="356625"/>
                        <a:pt x="155730" y="352343"/>
                      </a:cubicBezTo>
                      <a:cubicBezTo>
                        <a:pt x="155350" y="342874"/>
                        <a:pt x="157158" y="333263"/>
                        <a:pt x="153209" y="324128"/>
                      </a:cubicBezTo>
                      <a:cubicBezTo>
                        <a:pt x="153209" y="324128"/>
                        <a:pt x="153209" y="324128"/>
                        <a:pt x="153209" y="324128"/>
                      </a:cubicBezTo>
                      <a:cubicBezTo>
                        <a:pt x="153209" y="324128"/>
                        <a:pt x="153209" y="324128"/>
                        <a:pt x="153209" y="324128"/>
                      </a:cubicBezTo>
                      <a:cubicBezTo>
                        <a:pt x="155112" y="301813"/>
                        <a:pt x="155112" y="301813"/>
                        <a:pt x="178712" y="299529"/>
                      </a:cubicBezTo>
                      <a:cubicBezTo>
                        <a:pt x="179568" y="299434"/>
                        <a:pt x="180377" y="298910"/>
                        <a:pt x="181186" y="298624"/>
                      </a:cubicBezTo>
                      <a:cubicBezTo>
                        <a:pt x="179854" y="298434"/>
                        <a:pt x="178521" y="298244"/>
                        <a:pt x="177189" y="297959"/>
                      </a:cubicBezTo>
                      <a:cubicBezTo>
                        <a:pt x="169529" y="296341"/>
                        <a:pt x="157586" y="302288"/>
                        <a:pt x="154826" y="294580"/>
                      </a:cubicBezTo>
                      <a:cubicBezTo>
                        <a:pt x="151353" y="284874"/>
                        <a:pt x="150211" y="272646"/>
                        <a:pt x="156301" y="262083"/>
                      </a:cubicBezTo>
                      <a:cubicBezTo>
                        <a:pt x="156301" y="262083"/>
                        <a:pt x="156301" y="262083"/>
                        <a:pt x="156301" y="262083"/>
                      </a:cubicBezTo>
                      <a:cubicBezTo>
                        <a:pt x="151353" y="253947"/>
                        <a:pt x="155255" y="244811"/>
                        <a:pt x="153304" y="236342"/>
                      </a:cubicBezTo>
                      <a:cubicBezTo>
                        <a:pt x="153304" y="235438"/>
                        <a:pt x="153256" y="234534"/>
                        <a:pt x="153256" y="233677"/>
                      </a:cubicBezTo>
                      <a:cubicBezTo>
                        <a:pt x="153351" y="200133"/>
                        <a:pt x="153351" y="200133"/>
                        <a:pt x="186229" y="199515"/>
                      </a:cubicBezTo>
                      <a:cubicBezTo>
                        <a:pt x="184183" y="195851"/>
                        <a:pt x="180663" y="197278"/>
                        <a:pt x="177713" y="197183"/>
                      </a:cubicBezTo>
                      <a:cubicBezTo>
                        <a:pt x="154208" y="196470"/>
                        <a:pt x="154208" y="196517"/>
                        <a:pt x="153256" y="172870"/>
                      </a:cubicBezTo>
                      <a:cubicBezTo>
                        <a:pt x="153256" y="159833"/>
                        <a:pt x="153209" y="146796"/>
                        <a:pt x="153209" y="133759"/>
                      </a:cubicBezTo>
                      <a:lnTo>
                        <a:pt x="153209" y="133759"/>
                      </a:lnTo>
                      <a:lnTo>
                        <a:pt x="153209" y="133759"/>
                      </a:lnTo>
                      <a:cubicBezTo>
                        <a:pt x="153256" y="124100"/>
                        <a:pt x="153304" y="114441"/>
                        <a:pt x="153304" y="104782"/>
                      </a:cubicBezTo>
                      <a:cubicBezTo>
                        <a:pt x="153256" y="103878"/>
                        <a:pt x="153209" y="102974"/>
                        <a:pt x="153209" y="102070"/>
                      </a:cubicBezTo>
                      <a:cubicBezTo>
                        <a:pt x="152923" y="68573"/>
                        <a:pt x="152923" y="68573"/>
                        <a:pt x="185754" y="68383"/>
                      </a:cubicBezTo>
                      <a:cubicBezTo>
                        <a:pt x="185754" y="68383"/>
                        <a:pt x="185754" y="68383"/>
                        <a:pt x="185754" y="68383"/>
                      </a:cubicBezTo>
                      <a:cubicBezTo>
                        <a:pt x="178902" y="63244"/>
                        <a:pt x="171099" y="66432"/>
                        <a:pt x="163819" y="66099"/>
                      </a:cubicBezTo>
                      <a:cubicBezTo>
                        <a:pt x="157063" y="65814"/>
                        <a:pt x="153589" y="65243"/>
                        <a:pt x="152971" y="56726"/>
                      </a:cubicBezTo>
                      <a:cubicBezTo>
                        <a:pt x="150639" y="23800"/>
                        <a:pt x="124708" y="343"/>
                        <a:pt x="91354" y="58"/>
                      </a:cubicBezTo>
                      <a:cubicBezTo>
                        <a:pt x="69991" y="-133"/>
                        <a:pt x="48627" y="200"/>
                        <a:pt x="27311" y="296"/>
                      </a:cubicBezTo>
                      <a:lnTo>
                        <a:pt x="27311" y="296"/>
                      </a:lnTo>
                      <a:cubicBezTo>
                        <a:pt x="32783" y="6434"/>
                        <a:pt x="31688" y="13999"/>
                        <a:pt x="31736" y="21136"/>
                      </a:cubicBezTo>
                      <a:close/>
                    </a:path>
                  </a:pathLst>
                </a:custGeom>
                <a:solidFill>
                  <a:srgbClr val="1d7799"/>
                </a:solidFill>
                <a:ln w="4680">
                  <a:noFill/>
                </a:ln>
              </p:spPr>
              <p:style>
                <a:lnRef idx="0"/>
                <a:fillRef idx="0"/>
                <a:effectRef idx="0"/>
                <a:fontRef idx="minor"/>
              </p:style>
            </p:sp>
            <p:sp>
              <p:nvSpPr>
                <p:cNvPr id="474" name="CustomShape 46"/>
                <p:cNvSpPr/>
                <p:nvPr/>
              </p:nvSpPr>
              <p:spPr>
                <a:xfrm>
                  <a:off x="7530480" y="3053520"/>
                  <a:ext cx="21240" cy="370800"/>
                </a:xfrm>
                <a:custGeom>
                  <a:avLst/>
                  <a:gdLst/>
                  <a:ahLst/>
                  <a:rect l="l" t="t" r="r" b="b"/>
                  <a:pathLst>
                    <a:path w="31824" h="548792">
                      <a:moveTo>
                        <a:pt x="27359" y="528428"/>
                      </a:moveTo>
                      <a:cubicBezTo>
                        <a:pt x="27359" y="548982"/>
                        <a:pt x="28691" y="546889"/>
                        <a:pt x="9040" y="546746"/>
                      </a:cubicBezTo>
                      <a:cubicBezTo>
                        <a:pt x="5900" y="546699"/>
                        <a:pt x="2617" y="546366"/>
                        <a:pt x="0" y="548792"/>
                      </a:cubicBezTo>
                      <a:cubicBezTo>
                        <a:pt x="3045" y="547412"/>
                        <a:pt x="6281" y="547888"/>
                        <a:pt x="9421" y="547841"/>
                      </a:cubicBezTo>
                      <a:cubicBezTo>
                        <a:pt x="31641" y="547555"/>
                        <a:pt x="31784" y="547603"/>
                        <a:pt x="31784" y="524811"/>
                      </a:cubicBezTo>
                      <a:cubicBezTo>
                        <a:pt x="31831" y="356805"/>
                        <a:pt x="31831" y="188799"/>
                        <a:pt x="31736" y="20793"/>
                      </a:cubicBezTo>
                      <a:cubicBezTo>
                        <a:pt x="31736" y="13608"/>
                        <a:pt x="32830" y="6043"/>
                        <a:pt x="27311" y="0"/>
                      </a:cubicBezTo>
                      <a:lnTo>
                        <a:pt x="27311" y="0"/>
                      </a:lnTo>
                      <a:lnTo>
                        <a:pt x="27311" y="0"/>
                      </a:lnTo>
                      <a:cubicBezTo>
                        <a:pt x="27311" y="176095"/>
                        <a:pt x="27359" y="352238"/>
                        <a:pt x="27359" y="528428"/>
                      </a:cubicBezTo>
                      <a:close/>
                    </a:path>
                  </a:pathLst>
                </a:custGeom>
                <a:solidFill>
                  <a:srgbClr val="1d7799"/>
                </a:solidFill>
                <a:ln w="4680">
                  <a:noFill/>
                </a:ln>
              </p:spPr>
              <p:style>
                <a:lnRef idx="0"/>
                <a:fillRef idx="0"/>
                <a:effectRef idx="0"/>
                <a:fontRef idx="minor"/>
              </p:style>
            </p:sp>
            <p:sp>
              <p:nvSpPr>
                <p:cNvPr id="475" name="CustomShape 47"/>
                <p:cNvSpPr/>
                <p:nvPr/>
              </p:nvSpPr>
              <p:spPr>
                <a:xfrm>
                  <a:off x="6493680" y="3126960"/>
                  <a:ext cx="892440" cy="223560"/>
                </a:xfrm>
                <a:custGeom>
                  <a:avLst/>
                  <a:gdLst/>
                  <a:ahLst/>
                  <a:rect l="l" t="t" r="r" b="b"/>
                  <a:pathLst>
                    <a:path w="1319546" h="331050">
                      <a:moveTo>
                        <a:pt x="9657" y="17982"/>
                      </a:moveTo>
                      <a:cubicBezTo>
                        <a:pt x="-6330" y="37918"/>
                        <a:pt x="-1953" y="68417"/>
                        <a:pt x="18983" y="83072"/>
                      </a:cubicBezTo>
                      <a:cubicBezTo>
                        <a:pt x="40489" y="98107"/>
                        <a:pt x="70417" y="93016"/>
                        <a:pt x="83359" y="70748"/>
                      </a:cubicBezTo>
                      <a:cubicBezTo>
                        <a:pt x="88402" y="62041"/>
                        <a:pt x="94017" y="59900"/>
                        <a:pt x="102819" y="60661"/>
                      </a:cubicBezTo>
                      <a:cubicBezTo>
                        <a:pt x="108719" y="61185"/>
                        <a:pt x="114714" y="61375"/>
                        <a:pt x="120567" y="60614"/>
                      </a:cubicBezTo>
                      <a:cubicBezTo>
                        <a:pt x="129369" y="59519"/>
                        <a:pt x="134508" y="63183"/>
                        <a:pt x="139742" y="70130"/>
                      </a:cubicBezTo>
                      <a:cubicBezTo>
                        <a:pt x="159725" y="96632"/>
                        <a:pt x="180803" y="122373"/>
                        <a:pt x="200740" y="148923"/>
                      </a:cubicBezTo>
                      <a:cubicBezTo>
                        <a:pt x="206925" y="157154"/>
                        <a:pt x="213729" y="159486"/>
                        <a:pt x="223721" y="159486"/>
                      </a:cubicBezTo>
                      <a:cubicBezTo>
                        <a:pt x="467047" y="159200"/>
                        <a:pt x="710325" y="159295"/>
                        <a:pt x="953651" y="159105"/>
                      </a:cubicBezTo>
                      <a:cubicBezTo>
                        <a:pt x="962454" y="159105"/>
                        <a:pt x="968972" y="161389"/>
                        <a:pt x="975443" y="167432"/>
                      </a:cubicBezTo>
                      <a:cubicBezTo>
                        <a:pt x="1020264" y="209540"/>
                        <a:pt x="1065560" y="251173"/>
                        <a:pt x="1110334" y="293282"/>
                      </a:cubicBezTo>
                      <a:cubicBezTo>
                        <a:pt x="1116091" y="298706"/>
                        <a:pt x="1121610" y="301085"/>
                        <a:pt x="1129461" y="300990"/>
                      </a:cubicBezTo>
                      <a:cubicBezTo>
                        <a:pt x="1159056" y="300562"/>
                        <a:pt x="1188698" y="301085"/>
                        <a:pt x="1218293" y="300657"/>
                      </a:cubicBezTo>
                      <a:cubicBezTo>
                        <a:pt x="1226763" y="300514"/>
                        <a:pt x="1231901" y="302417"/>
                        <a:pt x="1236612" y="310458"/>
                      </a:cubicBezTo>
                      <a:cubicBezTo>
                        <a:pt x="1246699" y="327873"/>
                        <a:pt x="1267159" y="334724"/>
                        <a:pt x="1286238" y="329157"/>
                      </a:cubicBezTo>
                      <a:cubicBezTo>
                        <a:pt x="1306841" y="323115"/>
                        <a:pt x="1319354" y="307032"/>
                        <a:pt x="1319544" y="286287"/>
                      </a:cubicBezTo>
                      <a:cubicBezTo>
                        <a:pt x="1319735" y="266922"/>
                        <a:pt x="1309362" y="250079"/>
                        <a:pt x="1291710" y="243465"/>
                      </a:cubicBezTo>
                      <a:cubicBezTo>
                        <a:pt x="1273772" y="236756"/>
                        <a:pt x="1256500" y="238659"/>
                        <a:pt x="1242655" y="252981"/>
                      </a:cubicBezTo>
                      <a:cubicBezTo>
                        <a:pt x="1237421" y="258358"/>
                        <a:pt x="1232377" y="260499"/>
                        <a:pt x="1225050" y="260404"/>
                      </a:cubicBezTo>
                      <a:cubicBezTo>
                        <a:pt x="1197739" y="260023"/>
                        <a:pt x="1170380" y="260023"/>
                        <a:pt x="1143021" y="260404"/>
                      </a:cubicBezTo>
                      <a:cubicBezTo>
                        <a:pt x="1136075" y="260499"/>
                        <a:pt x="1131126" y="258310"/>
                        <a:pt x="1126130" y="253647"/>
                      </a:cubicBezTo>
                      <a:cubicBezTo>
                        <a:pt x="1081976" y="212157"/>
                        <a:pt x="1037488" y="171048"/>
                        <a:pt x="993476" y="129415"/>
                      </a:cubicBezTo>
                      <a:cubicBezTo>
                        <a:pt x="986339" y="122658"/>
                        <a:pt x="979297" y="119899"/>
                        <a:pt x="969400" y="119946"/>
                      </a:cubicBezTo>
                      <a:cubicBezTo>
                        <a:pt x="726979" y="120232"/>
                        <a:pt x="484604" y="120137"/>
                        <a:pt x="242182" y="120327"/>
                      </a:cubicBezTo>
                      <a:cubicBezTo>
                        <a:pt x="233332" y="120327"/>
                        <a:pt x="227242" y="118614"/>
                        <a:pt x="221722" y="110763"/>
                      </a:cubicBezTo>
                      <a:cubicBezTo>
                        <a:pt x="209637" y="93682"/>
                        <a:pt x="196172" y="77600"/>
                        <a:pt x="183230" y="61185"/>
                      </a:cubicBezTo>
                      <a:cubicBezTo>
                        <a:pt x="173095" y="48338"/>
                        <a:pt x="165245" y="31304"/>
                        <a:pt x="152017" y="23977"/>
                      </a:cubicBezTo>
                      <a:cubicBezTo>
                        <a:pt x="138171" y="16316"/>
                        <a:pt x="119044" y="21693"/>
                        <a:pt x="102296" y="21931"/>
                      </a:cubicBezTo>
                      <a:cubicBezTo>
                        <a:pt x="91352" y="22121"/>
                        <a:pt x="83216" y="19980"/>
                        <a:pt x="74747" y="11749"/>
                      </a:cubicBezTo>
                      <a:cubicBezTo>
                        <a:pt x="55905" y="-6475"/>
                        <a:pt x="26310" y="-2811"/>
                        <a:pt x="9657" y="17982"/>
                      </a:cubicBezTo>
                      <a:close/>
                      <a:moveTo>
                        <a:pt x="1274391" y="278770"/>
                      </a:moveTo>
                      <a:cubicBezTo>
                        <a:pt x="1278387" y="279388"/>
                        <a:pt x="1281242" y="281339"/>
                        <a:pt x="1280957" y="285764"/>
                      </a:cubicBezTo>
                      <a:cubicBezTo>
                        <a:pt x="1280719" y="289999"/>
                        <a:pt x="1278007" y="292568"/>
                        <a:pt x="1273963" y="292425"/>
                      </a:cubicBezTo>
                      <a:cubicBezTo>
                        <a:pt x="1270013" y="292283"/>
                        <a:pt x="1267396" y="289761"/>
                        <a:pt x="1267444" y="285383"/>
                      </a:cubicBezTo>
                      <a:cubicBezTo>
                        <a:pt x="1267491" y="280863"/>
                        <a:pt x="1270346" y="279198"/>
                        <a:pt x="1274391" y="278770"/>
                      </a:cubicBezTo>
                      <a:close/>
                      <a:moveTo>
                        <a:pt x="52860" y="45911"/>
                      </a:moveTo>
                      <a:cubicBezTo>
                        <a:pt x="52003" y="49908"/>
                        <a:pt x="50100" y="52525"/>
                        <a:pt x="45628" y="52668"/>
                      </a:cubicBezTo>
                      <a:cubicBezTo>
                        <a:pt x="40965" y="52811"/>
                        <a:pt x="38586" y="49956"/>
                        <a:pt x="38681" y="46054"/>
                      </a:cubicBezTo>
                      <a:cubicBezTo>
                        <a:pt x="38776" y="42343"/>
                        <a:pt x="41107" y="38917"/>
                        <a:pt x="45485" y="38965"/>
                      </a:cubicBezTo>
                      <a:cubicBezTo>
                        <a:pt x="49767" y="39012"/>
                        <a:pt x="51575" y="42343"/>
                        <a:pt x="52860" y="45911"/>
                      </a:cubicBezTo>
                      <a:close/>
                    </a:path>
                  </a:pathLst>
                </a:custGeom>
                <a:solidFill>
                  <a:srgbClr val="1c97c4"/>
                </a:solidFill>
                <a:ln w="4680">
                  <a:noFill/>
                </a:ln>
              </p:spPr>
              <p:style>
                <a:lnRef idx="0"/>
                <a:fillRef idx="0"/>
                <a:effectRef idx="0"/>
                <a:fontRef idx="minor"/>
              </p:style>
            </p:sp>
            <p:sp>
              <p:nvSpPr>
                <p:cNvPr id="476" name="CustomShape 48"/>
                <p:cNvSpPr/>
                <p:nvPr/>
              </p:nvSpPr>
              <p:spPr>
                <a:xfrm>
                  <a:off x="6407280" y="3207960"/>
                  <a:ext cx="854640" cy="207360"/>
                </a:xfrm>
                <a:custGeom>
                  <a:avLst/>
                  <a:gdLst/>
                  <a:ahLst/>
                  <a:rect l="l" t="t" r="r" b="b"/>
                  <a:pathLst>
                    <a:path w="1263872" h="307144">
                      <a:moveTo>
                        <a:pt x="12182" y="14913"/>
                      </a:moveTo>
                      <a:cubicBezTo>
                        <a:pt x="-5804" y="34040"/>
                        <a:pt x="-3615" y="64444"/>
                        <a:pt x="17035" y="81525"/>
                      </a:cubicBezTo>
                      <a:cubicBezTo>
                        <a:pt x="37495" y="98464"/>
                        <a:pt x="67613" y="93611"/>
                        <a:pt x="83695" y="70439"/>
                      </a:cubicBezTo>
                      <a:cubicBezTo>
                        <a:pt x="86788" y="66014"/>
                        <a:pt x="89452" y="63302"/>
                        <a:pt x="95400" y="63207"/>
                      </a:cubicBezTo>
                      <a:cubicBezTo>
                        <a:pt x="132275" y="62731"/>
                        <a:pt x="169197" y="62017"/>
                        <a:pt x="206072" y="60828"/>
                      </a:cubicBezTo>
                      <a:cubicBezTo>
                        <a:pt x="213447" y="60590"/>
                        <a:pt x="216349" y="63873"/>
                        <a:pt x="219109" y="69821"/>
                      </a:cubicBezTo>
                      <a:cubicBezTo>
                        <a:pt x="227911" y="88710"/>
                        <a:pt x="237760" y="107123"/>
                        <a:pt x="245944" y="126298"/>
                      </a:cubicBezTo>
                      <a:cubicBezTo>
                        <a:pt x="249798" y="135339"/>
                        <a:pt x="254794" y="137860"/>
                        <a:pt x="264310" y="137860"/>
                      </a:cubicBezTo>
                      <a:cubicBezTo>
                        <a:pt x="395109" y="137527"/>
                        <a:pt x="525860" y="137623"/>
                        <a:pt x="656658" y="137623"/>
                      </a:cubicBezTo>
                      <a:cubicBezTo>
                        <a:pt x="786981" y="137623"/>
                        <a:pt x="917303" y="137718"/>
                        <a:pt x="1047626" y="137432"/>
                      </a:cubicBezTo>
                      <a:cubicBezTo>
                        <a:pt x="1057856" y="137432"/>
                        <a:pt x="1065326" y="140097"/>
                        <a:pt x="1072891" y="147234"/>
                      </a:cubicBezTo>
                      <a:cubicBezTo>
                        <a:pt x="1103913" y="176781"/>
                        <a:pt x="1135507" y="205662"/>
                        <a:pt x="1167053" y="234639"/>
                      </a:cubicBezTo>
                      <a:cubicBezTo>
                        <a:pt x="1172524" y="239635"/>
                        <a:pt x="1175760" y="243394"/>
                        <a:pt x="1173999" y="252624"/>
                      </a:cubicBezTo>
                      <a:cubicBezTo>
                        <a:pt x="1168766" y="280554"/>
                        <a:pt x="1187512" y="304534"/>
                        <a:pt x="1214205" y="306961"/>
                      </a:cubicBezTo>
                      <a:cubicBezTo>
                        <a:pt x="1239851" y="309292"/>
                        <a:pt x="1262832" y="289166"/>
                        <a:pt x="1263831" y="263568"/>
                      </a:cubicBezTo>
                      <a:cubicBezTo>
                        <a:pt x="1264925" y="235543"/>
                        <a:pt x="1244085" y="215131"/>
                        <a:pt x="1214585" y="216463"/>
                      </a:cubicBezTo>
                      <a:cubicBezTo>
                        <a:pt x="1207115" y="216796"/>
                        <a:pt x="1202833" y="213704"/>
                        <a:pt x="1198075" y="209326"/>
                      </a:cubicBezTo>
                      <a:cubicBezTo>
                        <a:pt x="1161676" y="175544"/>
                        <a:pt x="1124992" y="142095"/>
                        <a:pt x="1088926" y="107980"/>
                      </a:cubicBezTo>
                      <a:cubicBezTo>
                        <a:pt x="1081360" y="100843"/>
                        <a:pt x="1073843" y="98274"/>
                        <a:pt x="1063660" y="98274"/>
                      </a:cubicBezTo>
                      <a:cubicBezTo>
                        <a:pt x="805775" y="98511"/>
                        <a:pt x="547842" y="98416"/>
                        <a:pt x="289956" y="98654"/>
                      </a:cubicBezTo>
                      <a:cubicBezTo>
                        <a:pt x="280583" y="98654"/>
                        <a:pt x="275349" y="96370"/>
                        <a:pt x="271400" y="87330"/>
                      </a:cubicBezTo>
                      <a:cubicBezTo>
                        <a:pt x="263168" y="68203"/>
                        <a:pt x="253081" y="49884"/>
                        <a:pt x="244659" y="30852"/>
                      </a:cubicBezTo>
                      <a:cubicBezTo>
                        <a:pt x="241186" y="23049"/>
                        <a:pt x="237047" y="20384"/>
                        <a:pt x="228387" y="20575"/>
                      </a:cubicBezTo>
                      <a:cubicBezTo>
                        <a:pt x="183757" y="21717"/>
                        <a:pt x="139126" y="22097"/>
                        <a:pt x="94448" y="22906"/>
                      </a:cubicBezTo>
                      <a:cubicBezTo>
                        <a:pt x="88691" y="23001"/>
                        <a:pt x="84742" y="21717"/>
                        <a:pt x="80507" y="16911"/>
                      </a:cubicBezTo>
                      <a:cubicBezTo>
                        <a:pt x="61190" y="-5024"/>
                        <a:pt x="31452" y="-5547"/>
                        <a:pt x="12182" y="14913"/>
                      </a:cubicBezTo>
                      <a:close/>
                      <a:moveTo>
                        <a:pt x="1218725" y="254718"/>
                      </a:moveTo>
                      <a:cubicBezTo>
                        <a:pt x="1222912" y="254908"/>
                        <a:pt x="1225101" y="257525"/>
                        <a:pt x="1225481" y="261189"/>
                      </a:cubicBezTo>
                      <a:cubicBezTo>
                        <a:pt x="1224530" y="265614"/>
                        <a:pt x="1222293" y="268516"/>
                        <a:pt x="1218106" y="268278"/>
                      </a:cubicBezTo>
                      <a:cubicBezTo>
                        <a:pt x="1214062" y="268040"/>
                        <a:pt x="1211588" y="265423"/>
                        <a:pt x="1211683" y="261093"/>
                      </a:cubicBezTo>
                      <a:cubicBezTo>
                        <a:pt x="1211873" y="256669"/>
                        <a:pt x="1214490" y="254528"/>
                        <a:pt x="1218725" y="254718"/>
                      </a:cubicBezTo>
                      <a:close/>
                      <a:moveTo>
                        <a:pt x="52435" y="46078"/>
                      </a:moveTo>
                      <a:cubicBezTo>
                        <a:pt x="52340" y="50455"/>
                        <a:pt x="49390" y="52216"/>
                        <a:pt x="46107" y="52691"/>
                      </a:cubicBezTo>
                      <a:cubicBezTo>
                        <a:pt x="41063" y="52216"/>
                        <a:pt x="38779" y="49789"/>
                        <a:pt x="38922" y="45554"/>
                      </a:cubicBezTo>
                      <a:cubicBezTo>
                        <a:pt x="39065" y="41320"/>
                        <a:pt x="41586" y="38941"/>
                        <a:pt x="45916" y="39131"/>
                      </a:cubicBezTo>
                      <a:cubicBezTo>
                        <a:pt x="50199" y="39321"/>
                        <a:pt x="52578" y="41843"/>
                        <a:pt x="52435" y="46078"/>
                      </a:cubicBezTo>
                      <a:close/>
                    </a:path>
                  </a:pathLst>
                </a:custGeom>
                <a:solidFill>
                  <a:srgbClr val="1c97c3"/>
                </a:solidFill>
                <a:ln w="4680">
                  <a:noFill/>
                </a:ln>
              </p:spPr>
              <p:style>
                <a:lnRef idx="0"/>
                <a:fillRef idx="0"/>
                <a:effectRef idx="0"/>
                <a:fontRef idx="minor"/>
              </p:style>
            </p:sp>
            <p:sp>
              <p:nvSpPr>
                <p:cNvPr id="477" name="CustomShape 49"/>
                <p:cNvSpPr/>
                <p:nvPr/>
              </p:nvSpPr>
              <p:spPr>
                <a:xfrm>
                  <a:off x="6541560" y="2959920"/>
                  <a:ext cx="763200" cy="272160"/>
                </a:xfrm>
                <a:custGeom>
                  <a:avLst/>
                  <a:gdLst/>
                  <a:ahLst/>
                  <a:rect l="l" t="t" r="r" b="b"/>
                  <a:pathLst>
                    <a:path w="1128575" h="402658">
                      <a:moveTo>
                        <a:pt x="79229" y="76243"/>
                      </a:moveTo>
                      <a:cubicBezTo>
                        <a:pt x="97833" y="59733"/>
                        <a:pt x="95882" y="30566"/>
                        <a:pt x="77944" y="12866"/>
                      </a:cubicBezTo>
                      <a:cubicBezTo>
                        <a:pt x="60815" y="-4072"/>
                        <a:pt x="32505" y="-4310"/>
                        <a:pt x="15090" y="12295"/>
                      </a:cubicBezTo>
                      <a:cubicBezTo>
                        <a:pt x="-2514" y="29044"/>
                        <a:pt x="-6273" y="59781"/>
                        <a:pt x="12188" y="74388"/>
                      </a:cubicBezTo>
                      <a:cubicBezTo>
                        <a:pt x="28413" y="87234"/>
                        <a:pt x="26795" y="101509"/>
                        <a:pt x="26890" y="117353"/>
                      </a:cubicBezTo>
                      <a:cubicBezTo>
                        <a:pt x="26938" y="124204"/>
                        <a:pt x="27366" y="131056"/>
                        <a:pt x="26748" y="137860"/>
                      </a:cubicBezTo>
                      <a:cubicBezTo>
                        <a:pt x="26082" y="145520"/>
                        <a:pt x="29127" y="150231"/>
                        <a:pt x="34931" y="155132"/>
                      </a:cubicBezTo>
                      <a:cubicBezTo>
                        <a:pt x="86176" y="198192"/>
                        <a:pt x="137277" y="241395"/>
                        <a:pt x="187902" y="285121"/>
                      </a:cubicBezTo>
                      <a:cubicBezTo>
                        <a:pt x="195801" y="291925"/>
                        <a:pt x="203414" y="294399"/>
                        <a:pt x="213548" y="294399"/>
                      </a:cubicBezTo>
                      <a:cubicBezTo>
                        <a:pt x="340207" y="294114"/>
                        <a:pt x="466866" y="294209"/>
                        <a:pt x="593477" y="294209"/>
                      </a:cubicBezTo>
                      <a:cubicBezTo>
                        <a:pt x="706005" y="294209"/>
                        <a:pt x="818580" y="295874"/>
                        <a:pt x="931060" y="293305"/>
                      </a:cubicBezTo>
                      <a:cubicBezTo>
                        <a:pt x="971028" y="292401"/>
                        <a:pt x="1004239" y="298349"/>
                        <a:pt x="1028790" y="331702"/>
                      </a:cubicBezTo>
                      <a:cubicBezTo>
                        <a:pt x="1029837" y="333130"/>
                        <a:pt x="1031360" y="334272"/>
                        <a:pt x="1032835" y="335366"/>
                      </a:cubicBezTo>
                      <a:cubicBezTo>
                        <a:pt x="1037973" y="339125"/>
                        <a:pt x="1039543" y="342836"/>
                        <a:pt x="1038354" y="350116"/>
                      </a:cubicBezTo>
                      <a:cubicBezTo>
                        <a:pt x="1034167" y="376381"/>
                        <a:pt x="1053437" y="399600"/>
                        <a:pt x="1080082" y="402454"/>
                      </a:cubicBezTo>
                      <a:cubicBezTo>
                        <a:pt x="1102683" y="404833"/>
                        <a:pt x="1125854" y="386087"/>
                        <a:pt x="1128233" y="363534"/>
                      </a:cubicBezTo>
                      <a:cubicBezTo>
                        <a:pt x="1131231" y="335461"/>
                        <a:pt x="1114292" y="310958"/>
                        <a:pt x="1086981" y="312242"/>
                      </a:cubicBezTo>
                      <a:cubicBezTo>
                        <a:pt x="1067283" y="313194"/>
                        <a:pt x="1057243" y="303868"/>
                        <a:pt x="1045634" y="292734"/>
                      </a:cubicBezTo>
                      <a:cubicBezTo>
                        <a:pt x="1035737" y="283313"/>
                        <a:pt x="1025174" y="274558"/>
                        <a:pt x="1015706" y="264709"/>
                      </a:cubicBezTo>
                      <a:cubicBezTo>
                        <a:pt x="1008521" y="257287"/>
                        <a:pt x="1000718" y="254765"/>
                        <a:pt x="990393" y="254765"/>
                      </a:cubicBezTo>
                      <a:cubicBezTo>
                        <a:pt x="735743" y="255051"/>
                        <a:pt x="481045" y="254955"/>
                        <a:pt x="226395" y="255051"/>
                      </a:cubicBezTo>
                      <a:cubicBezTo>
                        <a:pt x="218877" y="255051"/>
                        <a:pt x="212692" y="254004"/>
                        <a:pt x="206554" y="248675"/>
                      </a:cubicBezTo>
                      <a:cubicBezTo>
                        <a:pt x="166253" y="213893"/>
                        <a:pt x="125858" y="179112"/>
                        <a:pt x="84748" y="145282"/>
                      </a:cubicBezTo>
                      <a:cubicBezTo>
                        <a:pt x="72282" y="135005"/>
                        <a:pt x="65002" y="124823"/>
                        <a:pt x="66668" y="107742"/>
                      </a:cubicBezTo>
                      <a:cubicBezTo>
                        <a:pt x="67905" y="95561"/>
                        <a:pt x="68476" y="85807"/>
                        <a:pt x="79229" y="76243"/>
                      </a:cubicBezTo>
                      <a:close/>
                      <a:moveTo>
                        <a:pt x="1083888" y="349735"/>
                      </a:moveTo>
                      <a:cubicBezTo>
                        <a:pt x="1087838" y="349831"/>
                        <a:pt x="1090121" y="352495"/>
                        <a:pt x="1090074" y="356920"/>
                      </a:cubicBezTo>
                      <a:cubicBezTo>
                        <a:pt x="1090026" y="361488"/>
                        <a:pt x="1087029" y="362868"/>
                        <a:pt x="1083793" y="364105"/>
                      </a:cubicBezTo>
                      <a:cubicBezTo>
                        <a:pt x="1079844" y="362963"/>
                        <a:pt x="1076513" y="361202"/>
                        <a:pt x="1076323" y="357110"/>
                      </a:cubicBezTo>
                      <a:cubicBezTo>
                        <a:pt x="1076085" y="352257"/>
                        <a:pt x="1079511" y="349640"/>
                        <a:pt x="1083888" y="349735"/>
                      </a:cubicBezTo>
                      <a:close/>
                      <a:moveTo>
                        <a:pt x="46351" y="52596"/>
                      </a:moveTo>
                      <a:cubicBezTo>
                        <a:pt x="42306" y="52548"/>
                        <a:pt x="39642" y="49979"/>
                        <a:pt x="39642" y="45697"/>
                      </a:cubicBezTo>
                      <a:cubicBezTo>
                        <a:pt x="39594" y="41319"/>
                        <a:pt x="42116" y="38893"/>
                        <a:pt x="46398" y="38988"/>
                      </a:cubicBezTo>
                      <a:cubicBezTo>
                        <a:pt x="50490" y="39083"/>
                        <a:pt x="52917" y="41510"/>
                        <a:pt x="53488" y="45221"/>
                      </a:cubicBezTo>
                      <a:cubicBezTo>
                        <a:pt x="52726" y="49694"/>
                        <a:pt x="50490" y="52596"/>
                        <a:pt x="46351" y="52596"/>
                      </a:cubicBezTo>
                      <a:close/>
                    </a:path>
                  </a:pathLst>
                </a:custGeom>
                <a:solidFill>
                  <a:srgbClr val="1d97c3"/>
                </a:solidFill>
                <a:ln w="4680">
                  <a:noFill/>
                </a:ln>
              </p:spPr>
              <p:style>
                <a:lnRef idx="0"/>
                <a:fillRef idx="0"/>
                <a:effectRef idx="0"/>
                <a:fontRef idx="minor"/>
              </p:style>
            </p:sp>
            <p:sp>
              <p:nvSpPr>
                <p:cNvPr id="478" name="CustomShape 50"/>
                <p:cNvSpPr/>
                <p:nvPr/>
              </p:nvSpPr>
              <p:spPr>
                <a:xfrm>
                  <a:off x="5997240" y="2566440"/>
                  <a:ext cx="120600" cy="660240"/>
                </a:xfrm>
                <a:custGeom>
                  <a:avLst/>
                  <a:gdLst/>
                  <a:ahLst/>
                  <a:rect l="l" t="t" r="r" b="b"/>
                  <a:pathLst>
                    <a:path w="178633" h="976352">
                      <a:moveTo>
                        <a:pt x="18149" y="80887"/>
                      </a:moveTo>
                      <a:cubicBezTo>
                        <a:pt x="25619" y="86073"/>
                        <a:pt x="27332" y="91450"/>
                        <a:pt x="27332" y="99729"/>
                      </a:cubicBezTo>
                      <a:cubicBezTo>
                        <a:pt x="27094" y="211780"/>
                        <a:pt x="27284" y="323832"/>
                        <a:pt x="26999" y="435884"/>
                      </a:cubicBezTo>
                      <a:cubicBezTo>
                        <a:pt x="26999" y="444401"/>
                        <a:pt x="29092" y="449777"/>
                        <a:pt x="36420" y="454916"/>
                      </a:cubicBezTo>
                      <a:cubicBezTo>
                        <a:pt x="58687" y="470618"/>
                        <a:pt x="80098" y="487556"/>
                        <a:pt x="102128" y="503638"/>
                      </a:cubicBezTo>
                      <a:cubicBezTo>
                        <a:pt x="109265" y="508872"/>
                        <a:pt x="112358" y="514439"/>
                        <a:pt x="112310" y="523765"/>
                      </a:cubicBezTo>
                      <a:cubicBezTo>
                        <a:pt x="111930" y="639005"/>
                        <a:pt x="111930" y="754244"/>
                        <a:pt x="112263" y="869484"/>
                      </a:cubicBezTo>
                      <a:cubicBezTo>
                        <a:pt x="112310" y="881760"/>
                        <a:pt x="110455" y="890800"/>
                        <a:pt x="100368" y="899935"/>
                      </a:cubicBezTo>
                      <a:cubicBezTo>
                        <a:pt x="81335" y="917159"/>
                        <a:pt x="83239" y="946659"/>
                        <a:pt x="102223" y="964216"/>
                      </a:cubicBezTo>
                      <a:cubicBezTo>
                        <a:pt x="121255" y="981821"/>
                        <a:pt x="151136" y="980061"/>
                        <a:pt x="167979" y="960315"/>
                      </a:cubicBezTo>
                      <a:cubicBezTo>
                        <a:pt x="184014" y="941521"/>
                        <a:pt x="181873" y="910355"/>
                        <a:pt x="162079" y="895748"/>
                      </a:cubicBezTo>
                      <a:cubicBezTo>
                        <a:pt x="154276" y="889991"/>
                        <a:pt x="152421" y="884234"/>
                        <a:pt x="152421" y="875479"/>
                      </a:cubicBezTo>
                      <a:cubicBezTo>
                        <a:pt x="152611" y="752056"/>
                        <a:pt x="152421" y="628584"/>
                        <a:pt x="152801" y="505161"/>
                      </a:cubicBezTo>
                      <a:cubicBezTo>
                        <a:pt x="152849" y="495407"/>
                        <a:pt x="149899" y="489364"/>
                        <a:pt x="142096" y="483750"/>
                      </a:cubicBezTo>
                      <a:cubicBezTo>
                        <a:pt x="120304" y="468096"/>
                        <a:pt x="99416" y="451205"/>
                        <a:pt x="77434" y="435836"/>
                      </a:cubicBezTo>
                      <a:cubicBezTo>
                        <a:pt x="69202" y="430079"/>
                        <a:pt x="67061" y="423846"/>
                        <a:pt x="67061" y="414378"/>
                      </a:cubicBezTo>
                      <a:cubicBezTo>
                        <a:pt x="67347" y="310082"/>
                        <a:pt x="67347" y="205785"/>
                        <a:pt x="67109" y="101442"/>
                      </a:cubicBezTo>
                      <a:cubicBezTo>
                        <a:pt x="67109" y="91830"/>
                        <a:pt x="68822" y="84741"/>
                        <a:pt x="76768" y="78032"/>
                      </a:cubicBezTo>
                      <a:cubicBezTo>
                        <a:pt x="91280" y="65709"/>
                        <a:pt x="94991" y="45630"/>
                        <a:pt x="88044" y="28263"/>
                      </a:cubicBezTo>
                      <a:cubicBezTo>
                        <a:pt x="80860" y="10278"/>
                        <a:pt x="65301" y="-47"/>
                        <a:pt x="45507" y="0"/>
                      </a:cubicBezTo>
                      <a:cubicBezTo>
                        <a:pt x="25619" y="48"/>
                        <a:pt x="9013" y="11657"/>
                        <a:pt x="2685" y="29928"/>
                      </a:cubicBezTo>
                      <a:cubicBezTo>
                        <a:pt x="-3833" y="48913"/>
                        <a:pt x="1591" y="69420"/>
                        <a:pt x="18149" y="80887"/>
                      </a:cubicBezTo>
                      <a:close/>
                      <a:moveTo>
                        <a:pt x="133293" y="924106"/>
                      </a:moveTo>
                      <a:cubicBezTo>
                        <a:pt x="137956" y="924487"/>
                        <a:pt x="140050" y="926961"/>
                        <a:pt x="139669" y="931291"/>
                      </a:cubicBezTo>
                      <a:cubicBezTo>
                        <a:pt x="139288" y="935430"/>
                        <a:pt x="136767" y="938190"/>
                        <a:pt x="132627" y="937667"/>
                      </a:cubicBezTo>
                      <a:cubicBezTo>
                        <a:pt x="128868" y="937191"/>
                        <a:pt x="125918" y="934383"/>
                        <a:pt x="126061" y="930292"/>
                      </a:cubicBezTo>
                      <a:cubicBezTo>
                        <a:pt x="126251" y="926010"/>
                        <a:pt x="129630" y="924535"/>
                        <a:pt x="133293" y="924106"/>
                      </a:cubicBezTo>
                      <a:close/>
                      <a:moveTo>
                        <a:pt x="45603" y="38588"/>
                      </a:moveTo>
                      <a:cubicBezTo>
                        <a:pt x="49980" y="38398"/>
                        <a:pt x="52311" y="40777"/>
                        <a:pt x="52502" y="45725"/>
                      </a:cubicBezTo>
                      <a:cubicBezTo>
                        <a:pt x="51931" y="49151"/>
                        <a:pt x="50123" y="52386"/>
                        <a:pt x="45793" y="52291"/>
                      </a:cubicBezTo>
                      <a:cubicBezTo>
                        <a:pt x="41749" y="52196"/>
                        <a:pt x="38799" y="49293"/>
                        <a:pt x="38656" y="45392"/>
                      </a:cubicBezTo>
                      <a:cubicBezTo>
                        <a:pt x="38466" y="41348"/>
                        <a:pt x="41416" y="38778"/>
                        <a:pt x="45603" y="38588"/>
                      </a:cubicBezTo>
                      <a:close/>
                    </a:path>
                  </a:pathLst>
                </a:custGeom>
                <a:solidFill>
                  <a:srgbClr val="1d97c3"/>
                </a:solidFill>
                <a:ln w="4680">
                  <a:noFill/>
                </a:ln>
              </p:spPr>
              <p:style>
                <a:lnRef idx="0"/>
                <a:fillRef idx="0"/>
                <a:effectRef idx="0"/>
                <a:fontRef idx="minor"/>
              </p:style>
            </p:sp>
            <p:sp>
              <p:nvSpPr>
                <p:cNvPr id="479" name="CustomShape 51"/>
                <p:cNvSpPr/>
                <p:nvPr/>
              </p:nvSpPr>
              <p:spPr>
                <a:xfrm>
                  <a:off x="6104880" y="2652120"/>
                  <a:ext cx="174960" cy="509760"/>
                </a:xfrm>
                <a:custGeom>
                  <a:avLst/>
                  <a:gdLst/>
                  <a:ahLst/>
                  <a:rect l="l" t="t" r="r" b="b"/>
                  <a:pathLst>
                    <a:path w="259242" h="753935">
                      <a:moveTo>
                        <a:pt x="206350" y="663890"/>
                      </a:moveTo>
                      <a:cubicBezTo>
                        <a:pt x="190458" y="667839"/>
                        <a:pt x="178611" y="663319"/>
                        <a:pt x="165764" y="657086"/>
                      </a:cubicBezTo>
                      <a:cubicBezTo>
                        <a:pt x="155534" y="652137"/>
                        <a:pt x="145495" y="646808"/>
                        <a:pt x="134932" y="642764"/>
                      </a:cubicBezTo>
                      <a:cubicBezTo>
                        <a:pt x="127271" y="639814"/>
                        <a:pt x="125273" y="635342"/>
                        <a:pt x="125321" y="627491"/>
                      </a:cubicBezTo>
                      <a:cubicBezTo>
                        <a:pt x="125654" y="574629"/>
                        <a:pt x="125511" y="521815"/>
                        <a:pt x="125511" y="468953"/>
                      </a:cubicBezTo>
                      <a:cubicBezTo>
                        <a:pt x="125511" y="416567"/>
                        <a:pt x="125273" y="364181"/>
                        <a:pt x="125749" y="311795"/>
                      </a:cubicBezTo>
                      <a:cubicBezTo>
                        <a:pt x="125844" y="302231"/>
                        <a:pt x="124559" y="297759"/>
                        <a:pt x="113521" y="298948"/>
                      </a:cubicBezTo>
                      <a:cubicBezTo>
                        <a:pt x="102244" y="300138"/>
                        <a:pt x="90730" y="298568"/>
                        <a:pt x="79405" y="299424"/>
                      </a:cubicBezTo>
                      <a:cubicBezTo>
                        <a:pt x="69556" y="300186"/>
                        <a:pt x="67415" y="296522"/>
                        <a:pt x="67463" y="287196"/>
                      </a:cubicBezTo>
                      <a:cubicBezTo>
                        <a:pt x="67843" y="223867"/>
                        <a:pt x="67748" y="160537"/>
                        <a:pt x="67463" y="97208"/>
                      </a:cubicBezTo>
                      <a:cubicBezTo>
                        <a:pt x="67415" y="89833"/>
                        <a:pt x="69461" y="85217"/>
                        <a:pt x="75409" y="80221"/>
                      </a:cubicBezTo>
                      <a:cubicBezTo>
                        <a:pt x="96154" y="62712"/>
                        <a:pt x="96915" y="32784"/>
                        <a:pt x="78121" y="13799"/>
                      </a:cubicBezTo>
                      <a:cubicBezTo>
                        <a:pt x="59136" y="-5328"/>
                        <a:pt x="29636" y="-4472"/>
                        <a:pt x="11508" y="15750"/>
                      </a:cubicBezTo>
                      <a:cubicBezTo>
                        <a:pt x="-6001" y="35258"/>
                        <a:pt x="-3384" y="66233"/>
                        <a:pt x="18360" y="81887"/>
                      </a:cubicBezTo>
                      <a:cubicBezTo>
                        <a:pt x="25925" y="87358"/>
                        <a:pt x="27257" y="92925"/>
                        <a:pt x="27257" y="101062"/>
                      </a:cubicBezTo>
                      <a:cubicBezTo>
                        <a:pt x="27115" y="176239"/>
                        <a:pt x="27400" y="251416"/>
                        <a:pt x="27115" y="326593"/>
                      </a:cubicBezTo>
                      <a:cubicBezTo>
                        <a:pt x="27067" y="335966"/>
                        <a:pt x="29256" y="339582"/>
                        <a:pt x="39105" y="338773"/>
                      </a:cubicBezTo>
                      <a:cubicBezTo>
                        <a:pt x="49953" y="337917"/>
                        <a:pt x="61039" y="339487"/>
                        <a:pt x="71888" y="338345"/>
                      </a:cubicBezTo>
                      <a:cubicBezTo>
                        <a:pt x="84021" y="337060"/>
                        <a:pt x="86876" y="341057"/>
                        <a:pt x="86780" y="353142"/>
                      </a:cubicBezTo>
                      <a:cubicBezTo>
                        <a:pt x="86209" y="452014"/>
                        <a:pt x="86638" y="550839"/>
                        <a:pt x="86209" y="649711"/>
                      </a:cubicBezTo>
                      <a:cubicBezTo>
                        <a:pt x="86162" y="660131"/>
                        <a:pt x="88446" y="665888"/>
                        <a:pt x="98818" y="670075"/>
                      </a:cubicBezTo>
                      <a:cubicBezTo>
                        <a:pt x="119373" y="678402"/>
                        <a:pt x="139119" y="688774"/>
                        <a:pt x="159388" y="697815"/>
                      </a:cubicBezTo>
                      <a:cubicBezTo>
                        <a:pt x="165431" y="700527"/>
                        <a:pt x="168095" y="703572"/>
                        <a:pt x="168476" y="710756"/>
                      </a:cubicBezTo>
                      <a:cubicBezTo>
                        <a:pt x="169856" y="736878"/>
                        <a:pt x="192076" y="756196"/>
                        <a:pt x="216722" y="753722"/>
                      </a:cubicBezTo>
                      <a:cubicBezTo>
                        <a:pt x="242654" y="751152"/>
                        <a:pt x="261971" y="727790"/>
                        <a:pt x="258926" y="702668"/>
                      </a:cubicBezTo>
                      <a:cubicBezTo>
                        <a:pt x="255786" y="676975"/>
                        <a:pt x="231901" y="657562"/>
                        <a:pt x="206350" y="663890"/>
                      </a:cubicBezTo>
                      <a:close/>
                      <a:moveTo>
                        <a:pt x="45481" y="52863"/>
                      </a:moveTo>
                      <a:cubicBezTo>
                        <a:pt x="41579" y="52625"/>
                        <a:pt x="38439" y="49865"/>
                        <a:pt x="38629" y="45916"/>
                      </a:cubicBezTo>
                      <a:cubicBezTo>
                        <a:pt x="38867" y="41491"/>
                        <a:pt x="42055" y="38065"/>
                        <a:pt x="46670" y="38731"/>
                      </a:cubicBezTo>
                      <a:cubicBezTo>
                        <a:pt x="50239" y="39207"/>
                        <a:pt x="52808" y="42300"/>
                        <a:pt x="53094" y="46344"/>
                      </a:cubicBezTo>
                      <a:cubicBezTo>
                        <a:pt x="51809" y="50103"/>
                        <a:pt x="49573" y="53101"/>
                        <a:pt x="45481" y="52863"/>
                      </a:cubicBezTo>
                      <a:close/>
                      <a:moveTo>
                        <a:pt x="213297" y="714991"/>
                      </a:moveTo>
                      <a:cubicBezTo>
                        <a:pt x="209300" y="715039"/>
                        <a:pt x="206778" y="712422"/>
                        <a:pt x="206683" y="708092"/>
                      </a:cubicBezTo>
                      <a:cubicBezTo>
                        <a:pt x="206588" y="703572"/>
                        <a:pt x="209157" y="701288"/>
                        <a:pt x="213344" y="701431"/>
                      </a:cubicBezTo>
                      <a:cubicBezTo>
                        <a:pt x="217293" y="701573"/>
                        <a:pt x="219863" y="703952"/>
                        <a:pt x="220576" y="707664"/>
                      </a:cubicBezTo>
                      <a:cubicBezTo>
                        <a:pt x="219625" y="711994"/>
                        <a:pt x="217246" y="714896"/>
                        <a:pt x="213297" y="714991"/>
                      </a:cubicBezTo>
                      <a:close/>
                    </a:path>
                  </a:pathLst>
                </a:custGeom>
                <a:solidFill>
                  <a:srgbClr val="1d97c3"/>
                </a:solidFill>
                <a:ln w="4680">
                  <a:noFill/>
                </a:ln>
              </p:spPr>
              <p:style>
                <a:lnRef idx="0"/>
                <a:fillRef idx="0"/>
                <a:effectRef idx="0"/>
                <a:fontRef idx="minor"/>
              </p:style>
            </p:sp>
            <p:sp>
              <p:nvSpPr>
                <p:cNvPr id="480" name="CustomShape 52"/>
                <p:cNvSpPr/>
                <p:nvPr/>
              </p:nvSpPr>
              <p:spPr>
                <a:xfrm>
                  <a:off x="6307560" y="3760560"/>
                  <a:ext cx="465840" cy="62640"/>
                </a:xfrm>
                <a:custGeom>
                  <a:avLst/>
                  <a:gdLst/>
                  <a:ahLst/>
                  <a:rect l="l" t="t" r="r" b="b"/>
                  <a:pathLst>
                    <a:path w="689140" h="93368">
                      <a:moveTo>
                        <a:pt x="45345" y="38817"/>
                      </a:moveTo>
                      <a:cubicBezTo>
                        <a:pt x="40777" y="39435"/>
                        <a:pt x="38541" y="41576"/>
                        <a:pt x="38636" y="45954"/>
                      </a:cubicBezTo>
                      <a:cubicBezTo>
                        <a:pt x="38731" y="50331"/>
                        <a:pt x="41395" y="52900"/>
                        <a:pt x="45154" y="52758"/>
                      </a:cubicBezTo>
                      <a:cubicBezTo>
                        <a:pt x="49437" y="52615"/>
                        <a:pt x="52767" y="49808"/>
                        <a:pt x="52291" y="44954"/>
                      </a:cubicBezTo>
                      <a:cubicBezTo>
                        <a:pt x="51863" y="40910"/>
                        <a:pt x="48723" y="39150"/>
                        <a:pt x="45345" y="38817"/>
                      </a:cubicBezTo>
                      <a:close/>
                      <a:moveTo>
                        <a:pt x="33878" y="1514"/>
                      </a:moveTo>
                      <a:cubicBezTo>
                        <a:pt x="54242" y="-3625"/>
                        <a:pt x="75225" y="4464"/>
                        <a:pt x="84789" y="23591"/>
                      </a:cubicBezTo>
                      <a:cubicBezTo>
                        <a:pt x="89404" y="32774"/>
                        <a:pt x="95447" y="32679"/>
                        <a:pt x="103250" y="32679"/>
                      </a:cubicBezTo>
                      <a:cubicBezTo>
                        <a:pt x="276300" y="32631"/>
                        <a:pt x="449397" y="32726"/>
                        <a:pt x="622495" y="32441"/>
                      </a:cubicBezTo>
                      <a:cubicBezTo>
                        <a:pt x="632915" y="32441"/>
                        <a:pt x="639909" y="35105"/>
                        <a:pt x="646713" y="43527"/>
                      </a:cubicBezTo>
                      <a:lnTo>
                        <a:pt x="689140" y="93368"/>
                      </a:lnTo>
                      <a:lnTo>
                        <a:pt x="653804" y="93368"/>
                      </a:lnTo>
                      <a:lnTo>
                        <a:pt x="630441" y="66175"/>
                      </a:lnTo>
                      <a:cubicBezTo>
                        <a:pt x="625778" y="60513"/>
                        <a:pt x="620877" y="59181"/>
                        <a:pt x="614073" y="59181"/>
                      </a:cubicBezTo>
                      <a:cubicBezTo>
                        <a:pt x="442784" y="59324"/>
                        <a:pt x="271542" y="59324"/>
                        <a:pt x="100252" y="59133"/>
                      </a:cubicBezTo>
                      <a:cubicBezTo>
                        <a:pt x="92735" y="59086"/>
                        <a:pt x="88548" y="60942"/>
                        <a:pt x="84598" y="68079"/>
                      </a:cubicBezTo>
                      <a:cubicBezTo>
                        <a:pt x="73750" y="87777"/>
                        <a:pt x="52672" y="95342"/>
                        <a:pt x="30785" y="89061"/>
                      </a:cubicBezTo>
                      <a:cubicBezTo>
                        <a:pt x="11848" y="83637"/>
                        <a:pt x="-95" y="67508"/>
                        <a:pt x="1" y="47476"/>
                      </a:cubicBezTo>
                      <a:cubicBezTo>
                        <a:pt x="96" y="26160"/>
                        <a:pt x="14655" y="6367"/>
                        <a:pt x="33878" y="1514"/>
                      </a:cubicBezTo>
                      <a:close/>
                    </a:path>
                  </a:pathLst>
                </a:custGeom>
                <a:solidFill>
                  <a:srgbClr val="1d96c2"/>
                </a:solidFill>
                <a:ln w="4680">
                  <a:noFill/>
                </a:ln>
              </p:spPr>
              <p:style>
                <a:lnRef idx="0"/>
                <a:fillRef idx="0"/>
                <a:effectRef idx="0"/>
                <a:fontRef idx="minor"/>
              </p:style>
            </p:sp>
            <p:sp>
              <p:nvSpPr>
                <p:cNvPr id="481" name="CustomShape 53"/>
                <p:cNvSpPr/>
                <p:nvPr/>
              </p:nvSpPr>
              <p:spPr>
                <a:xfrm>
                  <a:off x="7082640" y="2965680"/>
                  <a:ext cx="544320" cy="61200"/>
                </a:xfrm>
                <a:custGeom>
                  <a:avLst/>
                  <a:gdLst/>
                  <a:ahLst/>
                  <a:rect l="l" t="t" r="r" b="b"/>
                  <a:pathLst>
                    <a:path w="805155" h="91050">
                      <a:moveTo>
                        <a:pt x="0" y="56007"/>
                      </a:moveTo>
                      <a:cubicBezTo>
                        <a:pt x="5614" y="76086"/>
                        <a:pt x="19127" y="88124"/>
                        <a:pt x="39349" y="90646"/>
                      </a:cubicBezTo>
                      <a:cubicBezTo>
                        <a:pt x="59285" y="93120"/>
                        <a:pt x="74891" y="84127"/>
                        <a:pt x="84503" y="66570"/>
                      </a:cubicBezTo>
                      <a:cubicBezTo>
                        <a:pt x="87738" y="60623"/>
                        <a:pt x="92020" y="61003"/>
                        <a:pt x="96921" y="61003"/>
                      </a:cubicBezTo>
                      <a:cubicBezTo>
                        <a:pt x="300946" y="61003"/>
                        <a:pt x="504971" y="61051"/>
                        <a:pt x="709043" y="60861"/>
                      </a:cubicBezTo>
                      <a:cubicBezTo>
                        <a:pt x="715704" y="60861"/>
                        <a:pt x="719273" y="62811"/>
                        <a:pt x="722936" y="68664"/>
                      </a:cubicBezTo>
                      <a:cubicBezTo>
                        <a:pt x="734403" y="87030"/>
                        <a:pt x="755291" y="94167"/>
                        <a:pt x="775180" y="87743"/>
                      </a:cubicBezTo>
                      <a:cubicBezTo>
                        <a:pt x="793117" y="81939"/>
                        <a:pt x="805250" y="64620"/>
                        <a:pt x="805155" y="45016"/>
                      </a:cubicBezTo>
                      <a:cubicBezTo>
                        <a:pt x="805012" y="24699"/>
                        <a:pt x="792737" y="8237"/>
                        <a:pt x="773324" y="2337"/>
                      </a:cubicBezTo>
                      <a:cubicBezTo>
                        <a:pt x="754101" y="-3468"/>
                        <a:pt x="733880" y="4002"/>
                        <a:pt x="722698" y="22225"/>
                      </a:cubicBezTo>
                      <a:cubicBezTo>
                        <a:pt x="719177" y="27983"/>
                        <a:pt x="715942" y="30409"/>
                        <a:pt x="709043" y="30409"/>
                      </a:cubicBezTo>
                      <a:cubicBezTo>
                        <a:pt x="505018" y="30219"/>
                        <a:pt x="300993" y="30266"/>
                        <a:pt x="96969" y="30362"/>
                      </a:cubicBezTo>
                      <a:cubicBezTo>
                        <a:pt x="90974" y="30362"/>
                        <a:pt x="87310" y="29077"/>
                        <a:pt x="84122" y="23177"/>
                      </a:cubicBezTo>
                      <a:cubicBezTo>
                        <a:pt x="74987" y="6476"/>
                        <a:pt x="60189" y="-1184"/>
                        <a:pt x="41157" y="148"/>
                      </a:cubicBezTo>
                      <a:cubicBezTo>
                        <a:pt x="22791" y="1480"/>
                        <a:pt x="9564" y="10425"/>
                        <a:pt x="2712" y="27887"/>
                      </a:cubicBezTo>
                      <a:cubicBezTo>
                        <a:pt x="2712" y="27887"/>
                        <a:pt x="2712" y="27887"/>
                        <a:pt x="2712" y="27887"/>
                      </a:cubicBezTo>
                      <a:lnTo>
                        <a:pt x="2712" y="27887"/>
                      </a:lnTo>
                      <a:cubicBezTo>
                        <a:pt x="5377" y="37641"/>
                        <a:pt x="6090" y="47157"/>
                        <a:pt x="0" y="56007"/>
                      </a:cubicBezTo>
                      <a:close/>
                      <a:moveTo>
                        <a:pt x="752769" y="44445"/>
                      </a:moveTo>
                      <a:cubicBezTo>
                        <a:pt x="753150" y="40258"/>
                        <a:pt x="756575" y="37546"/>
                        <a:pt x="761048" y="37023"/>
                      </a:cubicBezTo>
                      <a:cubicBezTo>
                        <a:pt x="765283" y="38308"/>
                        <a:pt x="768613" y="40353"/>
                        <a:pt x="768471" y="45349"/>
                      </a:cubicBezTo>
                      <a:cubicBezTo>
                        <a:pt x="768328" y="50155"/>
                        <a:pt x="765758" y="52915"/>
                        <a:pt x="760905" y="52915"/>
                      </a:cubicBezTo>
                      <a:cubicBezTo>
                        <a:pt x="755481" y="52915"/>
                        <a:pt x="752293" y="49536"/>
                        <a:pt x="752769" y="44445"/>
                      </a:cubicBezTo>
                      <a:close/>
                      <a:moveTo>
                        <a:pt x="45011" y="38783"/>
                      </a:moveTo>
                      <a:cubicBezTo>
                        <a:pt x="49008" y="39212"/>
                        <a:pt x="52053" y="41543"/>
                        <a:pt x="51482" y="45778"/>
                      </a:cubicBezTo>
                      <a:cubicBezTo>
                        <a:pt x="50959" y="49584"/>
                        <a:pt x="48056" y="51915"/>
                        <a:pt x="43917" y="52486"/>
                      </a:cubicBezTo>
                      <a:cubicBezTo>
                        <a:pt x="39967" y="51535"/>
                        <a:pt x="37779" y="48918"/>
                        <a:pt x="37874" y="44874"/>
                      </a:cubicBezTo>
                      <a:cubicBezTo>
                        <a:pt x="37969" y="40496"/>
                        <a:pt x="40681" y="38308"/>
                        <a:pt x="45011" y="38783"/>
                      </a:cubicBezTo>
                      <a:close/>
                    </a:path>
                  </a:pathLst>
                </a:custGeom>
                <a:solidFill>
                  <a:srgbClr val="1c98c4"/>
                </a:solidFill>
                <a:ln w="4680">
                  <a:noFill/>
                </a:ln>
              </p:spPr>
              <p:style>
                <a:lnRef idx="0"/>
                <a:fillRef idx="0"/>
                <a:effectRef idx="0"/>
                <a:fontRef idx="minor"/>
              </p:style>
            </p:sp>
            <p:sp>
              <p:nvSpPr>
                <p:cNvPr id="482" name="CustomShape 54"/>
                <p:cNvSpPr/>
                <p:nvPr/>
              </p:nvSpPr>
              <p:spPr>
                <a:xfrm>
                  <a:off x="7082640" y="2984400"/>
                  <a:ext cx="2880" cy="18720"/>
                </a:xfrm>
                <a:custGeom>
                  <a:avLst/>
                  <a:gdLst/>
                  <a:ahLst/>
                  <a:rect l="l" t="t" r="r" b="b"/>
                  <a:pathLst>
                    <a:path w="4674" h="28072">
                      <a:moveTo>
                        <a:pt x="0" y="28072"/>
                      </a:moveTo>
                      <a:cubicBezTo>
                        <a:pt x="6090" y="19222"/>
                        <a:pt x="5377" y="9706"/>
                        <a:pt x="2664" y="0"/>
                      </a:cubicBezTo>
                      <a:lnTo>
                        <a:pt x="2664" y="0"/>
                      </a:lnTo>
                      <a:cubicBezTo>
                        <a:pt x="-1475" y="9040"/>
                        <a:pt x="1047" y="18699"/>
                        <a:pt x="0" y="28072"/>
                      </a:cubicBezTo>
                      <a:close/>
                    </a:path>
                  </a:pathLst>
                </a:custGeom>
                <a:solidFill>
                  <a:srgbClr val="1c98c4"/>
                </a:solidFill>
                <a:ln w="4680">
                  <a:noFill/>
                </a:ln>
              </p:spPr>
              <p:style>
                <a:lnRef idx="0"/>
                <a:fillRef idx="0"/>
                <a:effectRef idx="0"/>
                <a:fontRef idx="minor"/>
              </p:style>
            </p:sp>
            <p:sp>
              <p:nvSpPr>
                <p:cNvPr id="483" name="CustomShape 55"/>
                <p:cNvSpPr/>
                <p:nvPr/>
              </p:nvSpPr>
              <p:spPr>
                <a:xfrm>
                  <a:off x="6202080" y="2733120"/>
                  <a:ext cx="169200" cy="282600"/>
                </a:xfrm>
                <a:custGeom>
                  <a:avLst/>
                  <a:gdLst/>
                  <a:ahLst/>
                  <a:rect l="l" t="t" r="r" b="b"/>
                  <a:pathLst>
                    <a:path w="250846" h="418333">
                      <a:moveTo>
                        <a:pt x="71026" y="83180"/>
                      </a:moveTo>
                      <a:cubicBezTo>
                        <a:pt x="93960" y="67669"/>
                        <a:pt x="97814" y="37218"/>
                        <a:pt x="80637" y="16235"/>
                      </a:cubicBezTo>
                      <a:cubicBezTo>
                        <a:pt x="64460" y="-3464"/>
                        <a:pt x="34056" y="-5557"/>
                        <a:pt x="14834" y="11714"/>
                      </a:cubicBezTo>
                      <a:cubicBezTo>
                        <a:pt x="-5007" y="29509"/>
                        <a:pt x="-5055" y="60246"/>
                        <a:pt x="15357" y="79279"/>
                      </a:cubicBezTo>
                      <a:cubicBezTo>
                        <a:pt x="20543" y="84132"/>
                        <a:pt x="22494" y="88747"/>
                        <a:pt x="22399" y="95646"/>
                      </a:cubicBezTo>
                      <a:cubicBezTo>
                        <a:pt x="22018" y="122957"/>
                        <a:pt x="22256" y="150316"/>
                        <a:pt x="22256" y="177627"/>
                      </a:cubicBezTo>
                      <a:cubicBezTo>
                        <a:pt x="22256" y="204938"/>
                        <a:pt x="22542" y="232297"/>
                        <a:pt x="22066" y="259608"/>
                      </a:cubicBezTo>
                      <a:cubicBezTo>
                        <a:pt x="21923" y="267221"/>
                        <a:pt x="24255" y="271979"/>
                        <a:pt x="30440" y="276547"/>
                      </a:cubicBezTo>
                      <a:cubicBezTo>
                        <a:pt x="70312" y="306047"/>
                        <a:pt x="109709" y="336117"/>
                        <a:pt x="149676" y="365522"/>
                      </a:cubicBezTo>
                      <a:cubicBezTo>
                        <a:pt x="156052" y="370233"/>
                        <a:pt x="159288" y="375419"/>
                        <a:pt x="161096" y="382794"/>
                      </a:cubicBezTo>
                      <a:cubicBezTo>
                        <a:pt x="167852" y="409677"/>
                        <a:pt x="193117" y="424189"/>
                        <a:pt x="218430" y="416100"/>
                      </a:cubicBezTo>
                      <a:cubicBezTo>
                        <a:pt x="244219" y="407869"/>
                        <a:pt x="257303" y="381129"/>
                        <a:pt x="247692" y="356292"/>
                      </a:cubicBezTo>
                      <a:cubicBezTo>
                        <a:pt x="237938" y="331026"/>
                        <a:pt x="209295" y="319560"/>
                        <a:pt x="184600" y="332263"/>
                      </a:cubicBezTo>
                      <a:cubicBezTo>
                        <a:pt x="177892" y="335737"/>
                        <a:pt x="174276" y="334500"/>
                        <a:pt x="169232" y="330646"/>
                      </a:cubicBezTo>
                      <a:cubicBezTo>
                        <a:pt x="136592" y="305951"/>
                        <a:pt x="103904" y="281305"/>
                        <a:pt x="70931" y="256991"/>
                      </a:cubicBezTo>
                      <a:cubicBezTo>
                        <a:pt x="64317" y="252138"/>
                        <a:pt x="61986" y="246857"/>
                        <a:pt x="62033" y="238720"/>
                      </a:cubicBezTo>
                      <a:cubicBezTo>
                        <a:pt x="62414" y="192710"/>
                        <a:pt x="62366" y="146700"/>
                        <a:pt x="62033" y="100690"/>
                      </a:cubicBezTo>
                      <a:cubicBezTo>
                        <a:pt x="61986" y="92839"/>
                        <a:pt x="63889" y="88033"/>
                        <a:pt x="71026" y="83180"/>
                      </a:cubicBezTo>
                      <a:close/>
                      <a:moveTo>
                        <a:pt x="205679" y="366093"/>
                      </a:moveTo>
                      <a:cubicBezTo>
                        <a:pt x="209961" y="365903"/>
                        <a:pt x="212054" y="369138"/>
                        <a:pt x="212007" y="372754"/>
                      </a:cubicBezTo>
                      <a:cubicBezTo>
                        <a:pt x="211959" y="376323"/>
                        <a:pt x="209675" y="379701"/>
                        <a:pt x="205393" y="379701"/>
                      </a:cubicBezTo>
                      <a:cubicBezTo>
                        <a:pt x="200635" y="379701"/>
                        <a:pt x="197875" y="376513"/>
                        <a:pt x="198113" y="372088"/>
                      </a:cubicBezTo>
                      <a:cubicBezTo>
                        <a:pt x="198256" y="368187"/>
                        <a:pt x="201111" y="365855"/>
                        <a:pt x="205679" y="366093"/>
                      </a:cubicBezTo>
                      <a:close/>
                      <a:moveTo>
                        <a:pt x="46142" y="52063"/>
                      </a:moveTo>
                      <a:cubicBezTo>
                        <a:pt x="42050" y="52348"/>
                        <a:pt x="39147" y="50397"/>
                        <a:pt x="38814" y="45972"/>
                      </a:cubicBezTo>
                      <a:cubicBezTo>
                        <a:pt x="38529" y="41643"/>
                        <a:pt x="41003" y="39073"/>
                        <a:pt x="45000" y="38597"/>
                      </a:cubicBezTo>
                      <a:cubicBezTo>
                        <a:pt x="49282" y="38074"/>
                        <a:pt x="51423" y="40881"/>
                        <a:pt x="52184" y="43308"/>
                      </a:cubicBezTo>
                      <a:cubicBezTo>
                        <a:pt x="52565" y="49208"/>
                        <a:pt x="50329" y="51777"/>
                        <a:pt x="46142" y="52063"/>
                      </a:cubicBezTo>
                      <a:close/>
                    </a:path>
                  </a:pathLst>
                </a:custGeom>
                <a:solidFill>
                  <a:srgbClr val="1d97c3"/>
                </a:solidFill>
                <a:ln w="4680">
                  <a:noFill/>
                </a:ln>
              </p:spPr>
              <p:style>
                <a:lnRef idx="0"/>
                <a:fillRef idx="0"/>
                <a:effectRef idx="0"/>
                <a:fontRef idx="minor"/>
              </p:style>
            </p:sp>
            <p:sp>
              <p:nvSpPr>
                <p:cNvPr id="484" name="CustomShape 56"/>
                <p:cNvSpPr/>
                <p:nvPr/>
              </p:nvSpPr>
              <p:spPr>
                <a:xfrm>
                  <a:off x="7297560" y="2838600"/>
                  <a:ext cx="413280" cy="61560"/>
                </a:xfrm>
                <a:custGeom>
                  <a:avLst/>
                  <a:gdLst/>
                  <a:ahLst/>
                  <a:rect l="l" t="t" r="r" b="b"/>
                  <a:pathLst>
                    <a:path w="611196" h="91743">
                      <a:moveTo>
                        <a:pt x="83816" y="71202"/>
                      </a:moveTo>
                      <a:cubicBezTo>
                        <a:pt x="87432" y="65730"/>
                        <a:pt x="90620" y="63114"/>
                        <a:pt x="97520" y="63114"/>
                      </a:cubicBezTo>
                      <a:cubicBezTo>
                        <a:pt x="236454" y="63351"/>
                        <a:pt x="375389" y="63304"/>
                        <a:pt x="514276" y="63161"/>
                      </a:cubicBezTo>
                      <a:cubicBezTo>
                        <a:pt x="520319" y="63161"/>
                        <a:pt x="524030" y="64684"/>
                        <a:pt x="527265" y="70155"/>
                      </a:cubicBezTo>
                      <a:cubicBezTo>
                        <a:pt x="535735" y="84810"/>
                        <a:pt x="549200" y="91234"/>
                        <a:pt x="557860" y="91281"/>
                      </a:cubicBezTo>
                      <a:cubicBezTo>
                        <a:pt x="589120" y="91186"/>
                        <a:pt x="606059" y="76769"/>
                        <a:pt x="610483" y="53359"/>
                      </a:cubicBezTo>
                      <a:cubicBezTo>
                        <a:pt x="614385" y="32519"/>
                        <a:pt x="601919" y="10680"/>
                        <a:pt x="581840" y="3210"/>
                      </a:cubicBezTo>
                      <a:cubicBezTo>
                        <a:pt x="560810" y="-4593"/>
                        <a:pt x="537638" y="3210"/>
                        <a:pt x="526599" y="23194"/>
                      </a:cubicBezTo>
                      <a:cubicBezTo>
                        <a:pt x="522555" y="30569"/>
                        <a:pt x="518511" y="33138"/>
                        <a:pt x="510041" y="33090"/>
                      </a:cubicBezTo>
                      <a:cubicBezTo>
                        <a:pt x="373866" y="32757"/>
                        <a:pt x="237644" y="32805"/>
                        <a:pt x="101469" y="32995"/>
                      </a:cubicBezTo>
                      <a:cubicBezTo>
                        <a:pt x="93998" y="32995"/>
                        <a:pt x="89431" y="31615"/>
                        <a:pt x="85624" y="24145"/>
                      </a:cubicBezTo>
                      <a:cubicBezTo>
                        <a:pt x="76869" y="7111"/>
                        <a:pt x="57504" y="-2214"/>
                        <a:pt x="40185" y="450"/>
                      </a:cubicBezTo>
                      <a:cubicBezTo>
                        <a:pt x="18679" y="3733"/>
                        <a:pt x="2216" y="21148"/>
                        <a:pt x="170" y="42749"/>
                      </a:cubicBezTo>
                      <a:cubicBezTo>
                        <a:pt x="-1638" y="61781"/>
                        <a:pt x="11161" y="81527"/>
                        <a:pt x="29955" y="88664"/>
                      </a:cubicBezTo>
                      <a:cubicBezTo>
                        <a:pt x="49796" y="96277"/>
                        <a:pt x="71826" y="89521"/>
                        <a:pt x="83816" y="71202"/>
                      </a:cubicBezTo>
                      <a:close/>
                      <a:moveTo>
                        <a:pt x="565948" y="39038"/>
                      </a:moveTo>
                      <a:cubicBezTo>
                        <a:pt x="570135" y="38990"/>
                        <a:pt x="572562" y="42464"/>
                        <a:pt x="572752" y="46032"/>
                      </a:cubicBezTo>
                      <a:cubicBezTo>
                        <a:pt x="572990" y="49839"/>
                        <a:pt x="570516" y="52693"/>
                        <a:pt x="566091" y="52741"/>
                      </a:cubicBezTo>
                      <a:cubicBezTo>
                        <a:pt x="561904" y="52931"/>
                        <a:pt x="558859" y="50838"/>
                        <a:pt x="558621" y="46841"/>
                      </a:cubicBezTo>
                      <a:cubicBezTo>
                        <a:pt x="558431" y="42368"/>
                        <a:pt x="561333" y="39133"/>
                        <a:pt x="565948" y="39038"/>
                      </a:cubicBezTo>
                      <a:close/>
                      <a:moveTo>
                        <a:pt x="38948" y="45366"/>
                      </a:moveTo>
                      <a:cubicBezTo>
                        <a:pt x="39614" y="41560"/>
                        <a:pt x="42516" y="39228"/>
                        <a:pt x="46608" y="38895"/>
                      </a:cubicBezTo>
                      <a:cubicBezTo>
                        <a:pt x="50510" y="40180"/>
                        <a:pt x="52937" y="42654"/>
                        <a:pt x="52651" y="46793"/>
                      </a:cubicBezTo>
                      <a:cubicBezTo>
                        <a:pt x="52318" y="51218"/>
                        <a:pt x="49321" y="53169"/>
                        <a:pt x="45181" y="52646"/>
                      </a:cubicBezTo>
                      <a:cubicBezTo>
                        <a:pt x="41089" y="52123"/>
                        <a:pt x="38187" y="49648"/>
                        <a:pt x="38948" y="45366"/>
                      </a:cubicBezTo>
                      <a:close/>
                    </a:path>
                  </a:pathLst>
                </a:custGeom>
                <a:solidFill>
                  <a:srgbClr val="1d97c3"/>
                </a:solidFill>
                <a:ln w="4680">
                  <a:noFill/>
                </a:ln>
              </p:spPr>
              <p:style>
                <a:lnRef idx="0"/>
                <a:fillRef idx="0"/>
                <a:effectRef idx="0"/>
                <a:fontRef idx="minor"/>
              </p:style>
            </p:sp>
            <p:sp>
              <p:nvSpPr>
                <p:cNvPr id="485" name="CustomShape 57"/>
                <p:cNvSpPr/>
                <p:nvPr/>
              </p:nvSpPr>
              <p:spPr>
                <a:xfrm>
                  <a:off x="6647040" y="3373560"/>
                  <a:ext cx="61560" cy="289800"/>
                </a:xfrm>
                <a:custGeom>
                  <a:avLst/>
                  <a:gdLst/>
                  <a:ahLst/>
                  <a:rect l="l" t="t" r="r" b="b"/>
                  <a:pathLst>
                    <a:path w="91678" h="428742">
                      <a:moveTo>
                        <a:pt x="77411" y="13099"/>
                      </a:moveTo>
                      <a:cubicBezTo>
                        <a:pt x="59044" y="-4839"/>
                        <a:pt x="30353" y="-4268"/>
                        <a:pt x="12654" y="14288"/>
                      </a:cubicBezTo>
                      <a:cubicBezTo>
                        <a:pt x="-4808" y="32654"/>
                        <a:pt x="-3904" y="63486"/>
                        <a:pt x="15794" y="79997"/>
                      </a:cubicBezTo>
                      <a:cubicBezTo>
                        <a:pt x="22027" y="85230"/>
                        <a:pt x="23169" y="90226"/>
                        <a:pt x="23121" y="97316"/>
                      </a:cubicBezTo>
                      <a:cubicBezTo>
                        <a:pt x="22931" y="136046"/>
                        <a:pt x="23026" y="174729"/>
                        <a:pt x="23026" y="213459"/>
                      </a:cubicBezTo>
                      <a:cubicBezTo>
                        <a:pt x="23026" y="253094"/>
                        <a:pt x="22931" y="292729"/>
                        <a:pt x="23121" y="332315"/>
                      </a:cubicBezTo>
                      <a:cubicBezTo>
                        <a:pt x="23169" y="338929"/>
                        <a:pt x="22217" y="343877"/>
                        <a:pt x="16412" y="348683"/>
                      </a:cubicBezTo>
                      <a:cubicBezTo>
                        <a:pt x="711" y="361720"/>
                        <a:pt x="-3857" y="382608"/>
                        <a:pt x="3280" y="401973"/>
                      </a:cubicBezTo>
                      <a:cubicBezTo>
                        <a:pt x="9371" y="418483"/>
                        <a:pt x="23359" y="428094"/>
                        <a:pt x="42201" y="428713"/>
                      </a:cubicBezTo>
                      <a:cubicBezTo>
                        <a:pt x="63041" y="429379"/>
                        <a:pt x="80408" y="418817"/>
                        <a:pt x="87926" y="400831"/>
                      </a:cubicBezTo>
                      <a:cubicBezTo>
                        <a:pt x="95110" y="383655"/>
                        <a:pt x="91732" y="363052"/>
                        <a:pt x="77506" y="350824"/>
                      </a:cubicBezTo>
                      <a:cubicBezTo>
                        <a:pt x="70226" y="344543"/>
                        <a:pt x="68894" y="338215"/>
                        <a:pt x="68941" y="329651"/>
                      </a:cubicBezTo>
                      <a:cubicBezTo>
                        <a:pt x="69179" y="252238"/>
                        <a:pt x="69179" y="174777"/>
                        <a:pt x="68894" y="97364"/>
                      </a:cubicBezTo>
                      <a:cubicBezTo>
                        <a:pt x="68846" y="89417"/>
                        <a:pt x="71082" y="84088"/>
                        <a:pt x="76935" y="78569"/>
                      </a:cubicBezTo>
                      <a:cubicBezTo>
                        <a:pt x="96585" y="59870"/>
                        <a:pt x="96443" y="31702"/>
                        <a:pt x="77411" y="13099"/>
                      </a:cubicBezTo>
                      <a:close/>
                      <a:moveTo>
                        <a:pt x="45579" y="38744"/>
                      </a:moveTo>
                      <a:cubicBezTo>
                        <a:pt x="49861" y="38935"/>
                        <a:pt x="53287" y="41932"/>
                        <a:pt x="52859" y="46595"/>
                      </a:cubicBezTo>
                      <a:cubicBezTo>
                        <a:pt x="52478" y="50449"/>
                        <a:pt x="49005" y="52162"/>
                        <a:pt x="45960" y="52971"/>
                      </a:cubicBezTo>
                      <a:cubicBezTo>
                        <a:pt x="41249" y="52115"/>
                        <a:pt x="38823" y="49973"/>
                        <a:pt x="39013" y="45644"/>
                      </a:cubicBezTo>
                      <a:cubicBezTo>
                        <a:pt x="39203" y="41504"/>
                        <a:pt x="41630" y="38554"/>
                        <a:pt x="45579" y="38744"/>
                      </a:cubicBezTo>
                      <a:close/>
                      <a:moveTo>
                        <a:pt x="45532" y="390173"/>
                      </a:moveTo>
                      <a:cubicBezTo>
                        <a:pt x="41012" y="390078"/>
                        <a:pt x="39108" y="386795"/>
                        <a:pt x="39156" y="382893"/>
                      </a:cubicBezTo>
                      <a:cubicBezTo>
                        <a:pt x="39156" y="378659"/>
                        <a:pt x="41868" y="376375"/>
                        <a:pt x="46293" y="376613"/>
                      </a:cubicBezTo>
                      <a:cubicBezTo>
                        <a:pt x="50718" y="376851"/>
                        <a:pt x="52478" y="379658"/>
                        <a:pt x="53097" y="383607"/>
                      </a:cubicBezTo>
                      <a:cubicBezTo>
                        <a:pt x="51860" y="387366"/>
                        <a:pt x="49814" y="390316"/>
                        <a:pt x="45532" y="390173"/>
                      </a:cubicBezTo>
                      <a:close/>
                    </a:path>
                  </a:pathLst>
                </a:custGeom>
                <a:solidFill>
                  <a:srgbClr val="1d97c3"/>
                </a:solidFill>
                <a:ln w="4680">
                  <a:noFill/>
                </a:ln>
              </p:spPr>
              <p:style>
                <a:lnRef idx="0"/>
                <a:fillRef idx="0"/>
                <a:effectRef idx="0"/>
                <a:fontRef idx="minor"/>
              </p:style>
            </p:sp>
            <p:sp>
              <p:nvSpPr>
                <p:cNvPr id="486" name="CustomShape 58"/>
                <p:cNvSpPr/>
                <p:nvPr/>
              </p:nvSpPr>
              <p:spPr>
                <a:xfrm>
                  <a:off x="6852600" y="3413160"/>
                  <a:ext cx="276840" cy="61560"/>
                </a:xfrm>
                <a:custGeom>
                  <a:avLst/>
                  <a:gdLst/>
                  <a:ahLst/>
                  <a:rect l="l" t="t" r="r" b="b"/>
                  <a:pathLst>
                    <a:path w="409813" h="91583">
                      <a:moveTo>
                        <a:pt x="78510" y="76649"/>
                      </a:moveTo>
                      <a:cubicBezTo>
                        <a:pt x="82887" y="72034"/>
                        <a:pt x="86884" y="69702"/>
                        <a:pt x="93498" y="69607"/>
                      </a:cubicBezTo>
                      <a:cubicBezTo>
                        <a:pt x="166343" y="68989"/>
                        <a:pt x="239189" y="68085"/>
                        <a:pt x="312034" y="66943"/>
                      </a:cubicBezTo>
                      <a:cubicBezTo>
                        <a:pt x="319980" y="66800"/>
                        <a:pt x="325071" y="68751"/>
                        <a:pt x="330305" y="75317"/>
                      </a:cubicBezTo>
                      <a:cubicBezTo>
                        <a:pt x="342533" y="90685"/>
                        <a:pt x="362660" y="95205"/>
                        <a:pt x="380931" y="88354"/>
                      </a:cubicBezTo>
                      <a:cubicBezTo>
                        <a:pt x="398298" y="81883"/>
                        <a:pt x="409622" y="65230"/>
                        <a:pt x="409812" y="46055"/>
                      </a:cubicBezTo>
                      <a:cubicBezTo>
                        <a:pt x="409955" y="26927"/>
                        <a:pt x="400010" y="11321"/>
                        <a:pt x="382977" y="3851"/>
                      </a:cubicBezTo>
                      <a:cubicBezTo>
                        <a:pt x="366181" y="-3524"/>
                        <a:pt x="345769" y="-146"/>
                        <a:pt x="332732" y="13415"/>
                      </a:cubicBezTo>
                      <a:cubicBezTo>
                        <a:pt x="327117" y="19267"/>
                        <a:pt x="321360" y="21028"/>
                        <a:pt x="313652" y="21123"/>
                      </a:cubicBezTo>
                      <a:cubicBezTo>
                        <a:pt x="241235" y="21741"/>
                        <a:pt x="168865" y="22550"/>
                        <a:pt x="96448" y="23549"/>
                      </a:cubicBezTo>
                      <a:cubicBezTo>
                        <a:pt x="89691" y="23644"/>
                        <a:pt x="85171" y="22360"/>
                        <a:pt x="80461" y="16507"/>
                      </a:cubicBezTo>
                      <a:cubicBezTo>
                        <a:pt x="64045" y="-3667"/>
                        <a:pt x="33832" y="-5427"/>
                        <a:pt x="14800" y="11654"/>
                      </a:cubicBezTo>
                      <a:cubicBezTo>
                        <a:pt x="-3852" y="28355"/>
                        <a:pt x="-5041" y="58188"/>
                        <a:pt x="12183" y="76506"/>
                      </a:cubicBezTo>
                      <a:cubicBezTo>
                        <a:pt x="30739" y="96443"/>
                        <a:pt x="59335" y="96728"/>
                        <a:pt x="78510" y="76649"/>
                      </a:cubicBezTo>
                      <a:close/>
                      <a:moveTo>
                        <a:pt x="363802" y="39156"/>
                      </a:moveTo>
                      <a:cubicBezTo>
                        <a:pt x="368036" y="38632"/>
                        <a:pt x="370748" y="40678"/>
                        <a:pt x="371177" y="45341"/>
                      </a:cubicBezTo>
                      <a:cubicBezTo>
                        <a:pt x="371034" y="49243"/>
                        <a:pt x="369226" y="52383"/>
                        <a:pt x="365039" y="52716"/>
                      </a:cubicBezTo>
                      <a:cubicBezTo>
                        <a:pt x="360852" y="53049"/>
                        <a:pt x="358092" y="50147"/>
                        <a:pt x="357473" y="46340"/>
                      </a:cubicBezTo>
                      <a:cubicBezTo>
                        <a:pt x="356807" y="42106"/>
                        <a:pt x="359757" y="39632"/>
                        <a:pt x="363802" y="39156"/>
                      </a:cubicBezTo>
                      <a:close/>
                      <a:moveTo>
                        <a:pt x="45108" y="39013"/>
                      </a:moveTo>
                      <a:cubicBezTo>
                        <a:pt x="49438" y="38823"/>
                        <a:pt x="51389" y="41392"/>
                        <a:pt x="52816" y="44437"/>
                      </a:cubicBezTo>
                      <a:cubicBezTo>
                        <a:pt x="52531" y="49100"/>
                        <a:pt x="50057" y="52002"/>
                        <a:pt x="46536" y="52716"/>
                      </a:cubicBezTo>
                      <a:cubicBezTo>
                        <a:pt x="41683" y="53715"/>
                        <a:pt x="38875" y="49956"/>
                        <a:pt x="38542" y="45817"/>
                      </a:cubicBezTo>
                      <a:cubicBezTo>
                        <a:pt x="38209" y="42011"/>
                        <a:pt x="40636" y="39156"/>
                        <a:pt x="45108" y="39013"/>
                      </a:cubicBezTo>
                      <a:close/>
                    </a:path>
                  </a:pathLst>
                </a:custGeom>
                <a:solidFill>
                  <a:srgbClr val="1d97c3"/>
                </a:solidFill>
                <a:ln w="4680">
                  <a:noFill/>
                </a:ln>
              </p:spPr>
              <p:style>
                <a:lnRef idx="0"/>
                <a:fillRef idx="0"/>
                <a:effectRef idx="0"/>
                <a:fontRef idx="minor"/>
              </p:style>
            </p:sp>
            <p:sp>
              <p:nvSpPr>
                <p:cNvPr id="487" name="CustomShape 59"/>
                <p:cNvSpPr/>
                <p:nvPr/>
              </p:nvSpPr>
              <p:spPr>
                <a:xfrm>
                  <a:off x="6782400" y="3315600"/>
                  <a:ext cx="228240" cy="63720"/>
                </a:xfrm>
                <a:custGeom>
                  <a:avLst/>
                  <a:gdLst/>
                  <a:ahLst/>
                  <a:rect l="l" t="t" r="r" b="b"/>
                  <a:pathLst>
                    <a:path w="337872" h="94749">
                      <a:moveTo>
                        <a:pt x="255178" y="74399"/>
                      </a:moveTo>
                      <a:cubicBezTo>
                        <a:pt x="266597" y="91909"/>
                        <a:pt x="287295" y="98570"/>
                        <a:pt x="306708" y="92622"/>
                      </a:cubicBezTo>
                      <a:cubicBezTo>
                        <a:pt x="324931" y="87008"/>
                        <a:pt x="337825" y="69117"/>
                        <a:pt x="337873" y="49276"/>
                      </a:cubicBezTo>
                      <a:cubicBezTo>
                        <a:pt x="337920" y="29864"/>
                        <a:pt x="327072" y="13306"/>
                        <a:pt x="309800" y="6549"/>
                      </a:cubicBezTo>
                      <a:cubicBezTo>
                        <a:pt x="291815" y="-493"/>
                        <a:pt x="271070" y="3599"/>
                        <a:pt x="258984" y="18587"/>
                      </a:cubicBezTo>
                      <a:cubicBezTo>
                        <a:pt x="253608" y="25248"/>
                        <a:pt x="248231" y="26818"/>
                        <a:pt x="240523" y="26866"/>
                      </a:cubicBezTo>
                      <a:cubicBezTo>
                        <a:pt x="192752" y="27199"/>
                        <a:pt x="144934" y="27722"/>
                        <a:pt x="97164" y="28626"/>
                      </a:cubicBezTo>
                      <a:cubicBezTo>
                        <a:pt x="90407" y="28769"/>
                        <a:pt x="87077" y="26771"/>
                        <a:pt x="83318" y="21109"/>
                      </a:cubicBezTo>
                      <a:cubicBezTo>
                        <a:pt x="67759" y="-2253"/>
                        <a:pt x="37545" y="-6821"/>
                        <a:pt x="16800" y="10403"/>
                      </a:cubicBezTo>
                      <a:cubicBezTo>
                        <a:pt x="-3897" y="27532"/>
                        <a:pt x="-5753" y="59268"/>
                        <a:pt x="12803" y="78110"/>
                      </a:cubicBezTo>
                      <a:cubicBezTo>
                        <a:pt x="31265" y="96857"/>
                        <a:pt x="62573" y="95572"/>
                        <a:pt x="80510" y="74875"/>
                      </a:cubicBezTo>
                      <a:cubicBezTo>
                        <a:pt x="84079" y="70783"/>
                        <a:pt x="87029" y="68546"/>
                        <a:pt x="92739" y="68451"/>
                      </a:cubicBezTo>
                      <a:cubicBezTo>
                        <a:pt x="141413" y="67833"/>
                        <a:pt x="190088" y="66976"/>
                        <a:pt x="238763" y="65882"/>
                      </a:cubicBezTo>
                      <a:cubicBezTo>
                        <a:pt x="246328" y="65739"/>
                        <a:pt x="250753" y="67690"/>
                        <a:pt x="255178" y="74399"/>
                      </a:cubicBezTo>
                      <a:close/>
                      <a:moveTo>
                        <a:pt x="292148" y="41759"/>
                      </a:moveTo>
                      <a:cubicBezTo>
                        <a:pt x="296145" y="42187"/>
                        <a:pt x="299000" y="43900"/>
                        <a:pt x="299332" y="48325"/>
                      </a:cubicBezTo>
                      <a:cubicBezTo>
                        <a:pt x="299666" y="52702"/>
                        <a:pt x="297477" y="55367"/>
                        <a:pt x="293147" y="55509"/>
                      </a:cubicBezTo>
                      <a:cubicBezTo>
                        <a:pt x="289150" y="55652"/>
                        <a:pt x="286058" y="53749"/>
                        <a:pt x="285725" y="49324"/>
                      </a:cubicBezTo>
                      <a:cubicBezTo>
                        <a:pt x="285439" y="44946"/>
                        <a:pt x="288389" y="42948"/>
                        <a:pt x="292148" y="41759"/>
                      </a:cubicBezTo>
                      <a:close/>
                      <a:moveTo>
                        <a:pt x="44492" y="52512"/>
                      </a:moveTo>
                      <a:cubicBezTo>
                        <a:pt x="40019" y="52084"/>
                        <a:pt x="38069" y="48943"/>
                        <a:pt x="38687" y="45232"/>
                      </a:cubicBezTo>
                      <a:cubicBezTo>
                        <a:pt x="39401" y="41140"/>
                        <a:pt x="42018" y="37524"/>
                        <a:pt x="47061" y="39094"/>
                      </a:cubicBezTo>
                      <a:cubicBezTo>
                        <a:pt x="50582" y="40188"/>
                        <a:pt x="52819" y="43043"/>
                        <a:pt x="52628" y="46897"/>
                      </a:cubicBezTo>
                      <a:cubicBezTo>
                        <a:pt x="51106" y="50894"/>
                        <a:pt x="48631" y="52940"/>
                        <a:pt x="44492" y="52512"/>
                      </a:cubicBezTo>
                      <a:close/>
                    </a:path>
                  </a:pathLst>
                </a:custGeom>
                <a:solidFill>
                  <a:srgbClr val="1d97c3"/>
                </a:solidFill>
                <a:ln w="4680">
                  <a:noFill/>
                </a:ln>
              </p:spPr>
              <p:style>
                <a:lnRef idx="0"/>
                <a:fillRef idx="0"/>
                <a:effectRef idx="0"/>
                <a:fontRef idx="minor"/>
              </p:style>
            </p:sp>
            <p:sp>
              <p:nvSpPr>
                <p:cNvPr id="488" name="CustomShape 60"/>
                <p:cNvSpPr/>
                <p:nvPr/>
              </p:nvSpPr>
              <p:spPr>
                <a:xfrm>
                  <a:off x="6089040" y="2328120"/>
                  <a:ext cx="61200" cy="61560"/>
                </a:xfrm>
                <a:custGeom>
                  <a:avLst/>
                  <a:gdLst/>
                  <a:ahLst/>
                  <a:rect l="l" t="t" r="r" b="b"/>
                  <a:pathLst>
                    <a:path w="91022" h="91507">
                      <a:moveTo>
                        <a:pt x="46107" y="91497"/>
                      </a:moveTo>
                      <a:cubicBezTo>
                        <a:pt x="70753" y="91021"/>
                        <a:pt x="90975" y="70562"/>
                        <a:pt x="91023" y="46010"/>
                      </a:cubicBezTo>
                      <a:cubicBezTo>
                        <a:pt x="91070" y="21031"/>
                        <a:pt x="69992" y="-48"/>
                        <a:pt x="45060" y="0"/>
                      </a:cubicBezTo>
                      <a:cubicBezTo>
                        <a:pt x="19747" y="48"/>
                        <a:pt x="-189" y="20602"/>
                        <a:pt x="1" y="46343"/>
                      </a:cubicBezTo>
                      <a:cubicBezTo>
                        <a:pt x="192" y="72322"/>
                        <a:pt x="20366" y="92021"/>
                        <a:pt x="46107" y="91497"/>
                      </a:cubicBezTo>
                      <a:close/>
                      <a:moveTo>
                        <a:pt x="45060" y="38683"/>
                      </a:moveTo>
                      <a:cubicBezTo>
                        <a:pt x="49009" y="39444"/>
                        <a:pt x="51959" y="41776"/>
                        <a:pt x="52292" y="45630"/>
                      </a:cubicBezTo>
                      <a:cubicBezTo>
                        <a:pt x="52673" y="49959"/>
                        <a:pt x="49295" y="52148"/>
                        <a:pt x="45488" y="52386"/>
                      </a:cubicBezTo>
                      <a:cubicBezTo>
                        <a:pt x="41349" y="52671"/>
                        <a:pt x="38637" y="50530"/>
                        <a:pt x="38684" y="45963"/>
                      </a:cubicBezTo>
                      <a:cubicBezTo>
                        <a:pt x="38684" y="41680"/>
                        <a:pt x="41111" y="39539"/>
                        <a:pt x="45060" y="38683"/>
                      </a:cubicBezTo>
                      <a:close/>
                    </a:path>
                  </a:pathLst>
                </a:custGeom>
                <a:solidFill>
                  <a:srgbClr val="1d97c3"/>
                </a:solidFill>
                <a:ln w="4680">
                  <a:noFill/>
                </a:ln>
              </p:spPr>
              <p:style>
                <a:lnRef idx="0"/>
                <a:fillRef idx="0"/>
                <a:effectRef idx="0"/>
                <a:fontRef idx="minor"/>
              </p:style>
            </p:sp>
            <p:sp>
              <p:nvSpPr>
                <p:cNvPr id="489" name="CustomShape 61"/>
                <p:cNvSpPr/>
                <p:nvPr/>
              </p:nvSpPr>
              <p:spPr>
                <a:xfrm>
                  <a:off x="7225920" y="2838600"/>
                  <a:ext cx="61560" cy="61200"/>
                </a:xfrm>
                <a:custGeom>
                  <a:avLst/>
                  <a:gdLst/>
                  <a:ahLst/>
                  <a:rect l="l" t="t" r="r" b="b"/>
                  <a:pathLst>
                    <a:path w="91596" h="91073">
                      <a:moveTo>
                        <a:pt x="91593" y="46296"/>
                      </a:moveTo>
                      <a:cubicBezTo>
                        <a:pt x="91926" y="21602"/>
                        <a:pt x="70610" y="96"/>
                        <a:pt x="45773" y="0"/>
                      </a:cubicBezTo>
                      <a:cubicBezTo>
                        <a:pt x="20745" y="-95"/>
                        <a:pt x="-95" y="20888"/>
                        <a:pt x="0" y="46058"/>
                      </a:cubicBezTo>
                      <a:cubicBezTo>
                        <a:pt x="48" y="71228"/>
                        <a:pt x="19508" y="90736"/>
                        <a:pt x="44916" y="91069"/>
                      </a:cubicBezTo>
                      <a:cubicBezTo>
                        <a:pt x="70752" y="91402"/>
                        <a:pt x="91259" y="71752"/>
                        <a:pt x="91593" y="46296"/>
                      </a:cubicBezTo>
                      <a:close/>
                      <a:moveTo>
                        <a:pt x="38826" y="46439"/>
                      </a:moveTo>
                      <a:cubicBezTo>
                        <a:pt x="38683" y="41966"/>
                        <a:pt x="41253" y="38588"/>
                        <a:pt x="46011" y="38778"/>
                      </a:cubicBezTo>
                      <a:cubicBezTo>
                        <a:pt x="49912" y="38921"/>
                        <a:pt x="51958" y="42157"/>
                        <a:pt x="53052" y="45820"/>
                      </a:cubicBezTo>
                      <a:cubicBezTo>
                        <a:pt x="52244" y="49674"/>
                        <a:pt x="50293" y="52244"/>
                        <a:pt x="46058" y="52481"/>
                      </a:cubicBezTo>
                      <a:cubicBezTo>
                        <a:pt x="41776" y="52719"/>
                        <a:pt x="38969" y="50531"/>
                        <a:pt x="38826" y="46439"/>
                      </a:cubicBezTo>
                      <a:close/>
                    </a:path>
                  </a:pathLst>
                </a:custGeom>
                <a:solidFill>
                  <a:srgbClr val="1d97c3"/>
                </a:solidFill>
                <a:ln w="4680">
                  <a:noFill/>
                </a:ln>
              </p:spPr>
              <p:style>
                <a:lnRef idx="0"/>
                <a:fillRef idx="0"/>
                <a:effectRef idx="0"/>
                <a:fontRef idx="minor"/>
              </p:style>
            </p:sp>
            <p:sp>
              <p:nvSpPr>
                <p:cNvPr id="490" name="CustomShape 62"/>
                <p:cNvSpPr/>
                <p:nvPr/>
              </p:nvSpPr>
              <p:spPr>
                <a:xfrm>
                  <a:off x="6089040" y="2441880"/>
                  <a:ext cx="61200" cy="61560"/>
                </a:xfrm>
                <a:custGeom>
                  <a:avLst/>
                  <a:gdLst/>
                  <a:ahLst/>
                  <a:rect l="l" t="t" r="r" b="b"/>
                  <a:pathLst>
                    <a:path w="91023" h="91454">
                      <a:moveTo>
                        <a:pt x="45108" y="0"/>
                      </a:moveTo>
                      <a:cubicBezTo>
                        <a:pt x="19271" y="95"/>
                        <a:pt x="-189" y="19936"/>
                        <a:pt x="1" y="46105"/>
                      </a:cubicBezTo>
                      <a:cubicBezTo>
                        <a:pt x="144" y="71180"/>
                        <a:pt x="19795" y="91116"/>
                        <a:pt x="44679" y="91450"/>
                      </a:cubicBezTo>
                      <a:cubicBezTo>
                        <a:pt x="69469" y="91830"/>
                        <a:pt x="90832" y="70752"/>
                        <a:pt x="91023" y="45820"/>
                      </a:cubicBezTo>
                      <a:cubicBezTo>
                        <a:pt x="91213" y="20793"/>
                        <a:pt x="70325" y="-48"/>
                        <a:pt x="45108" y="0"/>
                      </a:cubicBezTo>
                      <a:close/>
                      <a:moveTo>
                        <a:pt x="45345" y="52624"/>
                      </a:moveTo>
                      <a:cubicBezTo>
                        <a:pt x="41349" y="52814"/>
                        <a:pt x="38732" y="50102"/>
                        <a:pt x="38637" y="45725"/>
                      </a:cubicBezTo>
                      <a:cubicBezTo>
                        <a:pt x="38541" y="41252"/>
                        <a:pt x="40920" y="39111"/>
                        <a:pt x="45679" y="38826"/>
                      </a:cubicBezTo>
                      <a:cubicBezTo>
                        <a:pt x="48962" y="39634"/>
                        <a:pt x="52483" y="41157"/>
                        <a:pt x="52340" y="45582"/>
                      </a:cubicBezTo>
                      <a:cubicBezTo>
                        <a:pt x="52197" y="49674"/>
                        <a:pt x="49152" y="52481"/>
                        <a:pt x="45345" y="52624"/>
                      </a:cubicBezTo>
                      <a:close/>
                    </a:path>
                  </a:pathLst>
                </a:custGeom>
                <a:solidFill>
                  <a:srgbClr val="1d97c3"/>
                </a:solidFill>
                <a:ln w="4680">
                  <a:noFill/>
                </a:ln>
              </p:spPr>
              <p:style>
                <a:lnRef idx="0"/>
                <a:fillRef idx="0"/>
                <a:effectRef idx="0"/>
                <a:fontRef idx="minor"/>
              </p:style>
            </p:sp>
            <p:sp>
              <p:nvSpPr>
                <p:cNvPr id="491" name="CustomShape 63"/>
                <p:cNvSpPr/>
                <p:nvPr/>
              </p:nvSpPr>
              <p:spPr>
                <a:xfrm>
                  <a:off x="6439320" y="3035520"/>
                  <a:ext cx="61920" cy="61560"/>
                </a:xfrm>
                <a:custGeom>
                  <a:avLst/>
                  <a:gdLst/>
                  <a:ahLst/>
                  <a:rect l="l" t="t" r="r" b="b"/>
                  <a:pathLst>
                    <a:path w="91893" h="91644">
                      <a:moveTo>
                        <a:pt x="45740" y="91644"/>
                      </a:moveTo>
                      <a:cubicBezTo>
                        <a:pt x="70482" y="91834"/>
                        <a:pt x="91893" y="70423"/>
                        <a:pt x="91893" y="45633"/>
                      </a:cubicBezTo>
                      <a:cubicBezTo>
                        <a:pt x="91846" y="20654"/>
                        <a:pt x="70529" y="-329"/>
                        <a:pt x="45550" y="4"/>
                      </a:cubicBezTo>
                      <a:cubicBezTo>
                        <a:pt x="20380" y="337"/>
                        <a:pt x="-651" y="21843"/>
                        <a:pt x="15" y="46538"/>
                      </a:cubicBezTo>
                      <a:cubicBezTo>
                        <a:pt x="682" y="70851"/>
                        <a:pt x="21569" y="91501"/>
                        <a:pt x="45740" y="91644"/>
                      </a:cubicBezTo>
                      <a:close/>
                      <a:moveTo>
                        <a:pt x="46406" y="39020"/>
                      </a:moveTo>
                      <a:cubicBezTo>
                        <a:pt x="50688" y="39067"/>
                        <a:pt x="52544" y="41922"/>
                        <a:pt x="53258" y="45491"/>
                      </a:cubicBezTo>
                      <a:cubicBezTo>
                        <a:pt x="52259" y="49487"/>
                        <a:pt x="50213" y="52818"/>
                        <a:pt x="46264" y="52771"/>
                      </a:cubicBezTo>
                      <a:cubicBezTo>
                        <a:pt x="41791" y="52723"/>
                        <a:pt x="38651" y="49487"/>
                        <a:pt x="38936" y="45015"/>
                      </a:cubicBezTo>
                      <a:cubicBezTo>
                        <a:pt x="39174" y="41113"/>
                        <a:pt x="42362" y="38972"/>
                        <a:pt x="46406" y="39020"/>
                      </a:cubicBezTo>
                      <a:close/>
                    </a:path>
                  </a:pathLst>
                </a:custGeom>
                <a:solidFill>
                  <a:srgbClr val="1d97c3"/>
                </a:solidFill>
                <a:ln w="4680">
                  <a:noFill/>
                </a:ln>
              </p:spPr>
              <p:style>
                <a:lnRef idx="0"/>
                <a:fillRef idx="0"/>
                <a:effectRef idx="0"/>
                <a:fontRef idx="minor"/>
              </p:style>
            </p:sp>
            <p:sp>
              <p:nvSpPr>
                <p:cNvPr id="492" name="CustomShape 64"/>
                <p:cNvSpPr/>
                <p:nvPr/>
              </p:nvSpPr>
              <p:spPr>
                <a:xfrm>
                  <a:off x="5878440" y="3040920"/>
                  <a:ext cx="60840" cy="61920"/>
                </a:xfrm>
                <a:custGeom>
                  <a:avLst/>
                  <a:gdLst/>
                  <a:ahLst/>
                  <a:rect l="l" t="t" r="r" b="b"/>
                  <a:pathLst>
                    <a:path w="90690" h="91885">
                      <a:moveTo>
                        <a:pt x="90690" y="46105"/>
                      </a:moveTo>
                      <a:cubicBezTo>
                        <a:pt x="90786" y="20650"/>
                        <a:pt x="70374" y="-47"/>
                        <a:pt x="45204" y="0"/>
                      </a:cubicBezTo>
                      <a:cubicBezTo>
                        <a:pt x="20462" y="48"/>
                        <a:pt x="288" y="20127"/>
                        <a:pt x="2" y="45011"/>
                      </a:cubicBezTo>
                      <a:cubicBezTo>
                        <a:pt x="-236" y="70990"/>
                        <a:pt x="19225" y="91354"/>
                        <a:pt x="44775" y="91878"/>
                      </a:cubicBezTo>
                      <a:cubicBezTo>
                        <a:pt x="69755" y="92354"/>
                        <a:pt x="90643" y="71561"/>
                        <a:pt x="90690" y="46105"/>
                      </a:cubicBezTo>
                      <a:close/>
                      <a:moveTo>
                        <a:pt x="38590" y="46343"/>
                      </a:moveTo>
                      <a:cubicBezTo>
                        <a:pt x="38400" y="41919"/>
                        <a:pt x="40969" y="39302"/>
                        <a:pt x="44680" y="39016"/>
                      </a:cubicBezTo>
                      <a:cubicBezTo>
                        <a:pt x="49105" y="38683"/>
                        <a:pt x="52245" y="41252"/>
                        <a:pt x="52245" y="46201"/>
                      </a:cubicBezTo>
                      <a:cubicBezTo>
                        <a:pt x="52245" y="50626"/>
                        <a:pt x="48867" y="52005"/>
                        <a:pt x="45441" y="53290"/>
                      </a:cubicBezTo>
                      <a:cubicBezTo>
                        <a:pt x="41968" y="52148"/>
                        <a:pt x="38828" y="50816"/>
                        <a:pt x="38590" y="46343"/>
                      </a:cubicBezTo>
                      <a:close/>
                    </a:path>
                  </a:pathLst>
                </a:custGeom>
                <a:solidFill>
                  <a:srgbClr val="1d97c3"/>
                </a:solidFill>
                <a:ln w="4680">
                  <a:noFill/>
                </a:ln>
              </p:spPr>
              <p:style>
                <a:lnRef idx="0"/>
                <a:fillRef idx="0"/>
                <a:effectRef idx="0"/>
                <a:fontRef idx="minor"/>
              </p:style>
            </p:sp>
            <p:sp>
              <p:nvSpPr>
                <p:cNvPr id="493" name="CustomShape 65"/>
                <p:cNvSpPr/>
                <p:nvPr/>
              </p:nvSpPr>
              <p:spPr>
                <a:xfrm>
                  <a:off x="5980680" y="2965680"/>
                  <a:ext cx="61560" cy="61200"/>
                </a:xfrm>
                <a:custGeom>
                  <a:avLst/>
                  <a:gdLst/>
                  <a:ahLst/>
                  <a:rect l="l" t="t" r="r" b="b"/>
                  <a:pathLst>
                    <a:path w="91653" h="91118">
                      <a:moveTo>
                        <a:pt x="46012" y="91118"/>
                      </a:moveTo>
                      <a:cubicBezTo>
                        <a:pt x="70421" y="91071"/>
                        <a:pt x="91071" y="70707"/>
                        <a:pt x="91642" y="46203"/>
                      </a:cubicBezTo>
                      <a:cubicBezTo>
                        <a:pt x="92213" y="20652"/>
                        <a:pt x="72277" y="240"/>
                        <a:pt x="46488" y="2"/>
                      </a:cubicBezTo>
                      <a:cubicBezTo>
                        <a:pt x="20795" y="-236"/>
                        <a:pt x="192" y="19700"/>
                        <a:pt x="2" y="45013"/>
                      </a:cubicBezTo>
                      <a:cubicBezTo>
                        <a:pt x="-236" y="69660"/>
                        <a:pt x="21223" y="91166"/>
                        <a:pt x="46012" y="91118"/>
                      </a:cubicBezTo>
                      <a:close/>
                      <a:moveTo>
                        <a:pt x="45632" y="38590"/>
                      </a:moveTo>
                      <a:cubicBezTo>
                        <a:pt x="49914" y="38352"/>
                        <a:pt x="52150" y="40683"/>
                        <a:pt x="52911" y="44966"/>
                      </a:cubicBezTo>
                      <a:cubicBezTo>
                        <a:pt x="52578" y="48677"/>
                        <a:pt x="50532" y="51912"/>
                        <a:pt x="46726" y="52293"/>
                      </a:cubicBezTo>
                      <a:cubicBezTo>
                        <a:pt x="42158" y="52769"/>
                        <a:pt x="38970" y="49438"/>
                        <a:pt x="38732" y="45156"/>
                      </a:cubicBezTo>
                      <a:cubicBezTo>
                        <a:pt x="38542" y="41302"/>
                        <a:pt x="41540" y="38828"/>
                        <a:pt x="45632" y="38590"/>
                      </a:cubicBezTo>
                      <a:close/>
                    </a:path>
                  </a:pathLst>
                </a:custGeom>
                <a:solidFill>
                  <a:srgbClr val="1d97c3"/>
                </a:solidFill>
                <a:ln w="4680">
                  <a:noFill/>
                </a:ln>
              </p:spPr>
              <p:style>
                <a:lnRef idx="0"/>
                <a:fillRef idx="0"/>
                <a:effectRef idx="0"/>
                <a:fontRef idx="minor"/>
              </p:style>
            </p:sp>
            <p:sp>
              <p:nvSpPr>
                <p:cNvPr id="494" name="CustomShape 66"/>
                <p:cNvSpPr/>
                <p:nvPr/>
              </p:nvSpPr>
              <p:spPr>
                <a:xfrm>
                  <a:off x="6536880" y="2868120"/>
                  <a:ext cx="60840" cy="61200"/>
                </a:xfrm>
                <a:custGeom>
                  <a:avLst/>
                  <a:gdLst/>
                  <a:ahLst/>
                  <a:rect l="l" t="t" r="r" b="b"/>
                  <a:pathLst>
                    <a:path w="90642" h="90833">
                      <a:moveTo>
                        <a:pt x="45915" y="2"/>
                      </a:moveTo>
                      <a:cubicBezTo>
                        <a:pt x="20174" y="-236"/>
                        <a:pt x="48" y="19605"/>
                        <a:pt x="0" y="45299"/>
                      </a:cubicBezTo>
                      <a:cubicBezTo>
                        <a:pt x="-48" y="71420"/>
                        <a:pt x="19318" y="90881"/>
                        <a:pt x="45344" y="90833"/>
                      </a:cubicBezTo>
                      <a:cubicBezTo>
                        <a:pt x="71275" y="90786"/>
                        <a:pt x="90831" y="71135"/>
                        <a:pt x="90641" y="45156"/>
                      </a:cubicBezTo>
                      <a:cubicBezTo>
                        <a:pt x="90498" y="19986"/>
                        <a:pt x="70942" y="240"/>
                        <a:pt x="45915" y="2"/>
                      </a:cubicBezTo>
                      <a:close/>
                      <a:moveTo>
                        <a:pt x="45868" y="52103"/>
                      </a:moveTo>
                      <a:cubicBezTo>
                        <a:pt x="41728" y="52436"/>
                        <a:pt x="39016" y="50390"/>
                        <a:pt x="38588" y="45965"/>
                      </a:cubicBezTo>
                      <a:cubicBezTo>
                        <a:pt x="38112" y="41397"/>
                        <a:pt x="41300" y="39827"/>
                        <a:pt x="43822" y="38495"/>
                      </a:cubicBezTo>
                      <a:cubicBezTo>
                        <a:pt x="49008" y="38590"/>
                        <a:pt x="51577" y="40826"/>
                        <a:pt x="52053" y="44918"/>
                      </a:cubicBezTo>
                      <a:cubicBezTo>
                        <a:pt x="52529" y="49248"/>
                        <a:pt x="50007" y="51770"/>
                        <a:pt x="45868" y="52103"/>
                      </a:cubicBezTo>
                      <a:close/>
                    </a:path>
                  </a:pathLst>
                </a:custGeom>
                <a:solidFill>
                  <a:srgbClr val="1d97c3"/>
                </a:solidFill>
                <a:ln w="4680">
                  <a:noFill/>
                </a:ln>
              </p:spPr>
              <p:style>
                <a:lnRef idx="0"/>
                <a:fillRef idx="0"/>
                <a:effectRef idx="0"/>
                <a:fontRef idx="minor"/>
              </p:style>
            </p:sp>
            <p:sp>
              <p:nvSpPr>
                <p:cNvPr id="495" name="CustomShape 67"/>
                <p:cNvSpPr/>
                <p:nvPr/>
              </p:nvSpPr>
              <p:spPr>
                <a:xfrm>
                  <a:off x="6143040" y="2387520"/>
                  <a:ext cx="60840" cy="61920"/>
                </a:xfrm>
                <a:custGeom>
                  <a:avLst/>
                  <a:gdLst/>
                  <a:ahLst/>
                  <a:rect l="l" t="t" r="r" b="b"/>
                  <a:pathLst>
                    <a:path w="90688" h="91839">
                      <a:moveTo>
                        <a:pt x="45439" y="91840"/>
                      </a:moveTo>
                      <a:cubicBezTo>
                        <a:pt x="70514" y="91792"/>
                        <a:pt x="90831" y="70952"/>
                        <a:pt x="90688" y="45497"/>
                      </a:cubicBezTo>
                      <a:cubicBezTo>
                        <a:pt x="90545" y="20755"/>
                        <a:pt x="70609" y="485"/>
                        <a:pt x="45867" y="10"/>
                      </a:cubicBezTo>
                      <a:cubicBezTo>
                        <a:pt x="20697" y="-514"/>
                        <a:pt x="95" y="20089"/>
                        <a:pt x="0" y="45734"/>
                      </a:cubicBezTo>
                      <a:cubicBezTo>
                        <a:pt x="0" y="71523"/>
                        <a:pt x="20031" y="91887"/>
                        <a:pt x="45439" y="91840"/>
                      </a:cubicBezTo>
                      <a:close/>
                      <a:moveTo>
                        <a:pt x="38588" y="44926"/>
                      </a:moveTo>
                      <a:cubicBezTo>
                        <a:pt x="39159" y="40691"/>
                        <a:pt x="41966" y="38360"/>
                        <a:pt x="45915" y="38883"/>
                      </a:cubicBezTo>
                      <a:cubicBezTo>
                        <a:pt x="49579" y="39359"/>
                        <a:pt x="52386" y="41833"/>
                        <a:pt x="52338" y="46210"/>
                      </a:cubicBezTo>
                      <a:cubicBezTo>
                        <a:pt x="52100" y="50635"/>
                        <a:pt x="48817" y="53062"/>
                        <a:pt x="45344" y="53014"/>
                      </a:cubicBezTo>
                      <a:cubicBezTo>
                        <a:pt x="41014" y="52967"/>
                        <a:pt x="37922" y="50017"/>
                        <a:pt x="38588" y="44926"/>
                      </a:cubicBezTo>
                      <a:close/>
                    </a:path>
                  </a:pathLst>
                </a:custGeom>
                <a:solidFill>
                  <a:srgbClr val="1d97c3"/>
                </a:solidFill>
                <a:ln w="4680">
                  <a:noFill/>
                </a:ln>
              </p:spPr>
              <p:style>
                <a:lnRef idx="0"/>
                <a:fillRef idx="0"/>
                <a:effectRef idx="0"/>
                <a:fontRef idx="minor"/>
              </p:style>
            </p:sp>
            <p:sp>
              <p:nvSpPr>
                <p:cNvPr id="496" name="CustomShape 68"/>
                <p:cNvSpPr/>
                <p:nvPr/>
              </p:nvSpPr>
              <p:spPr>
                <a:xfrm>
                  <a:off x="6439320" y="2868120"/>
                  <a:ext cx="61920" cy="61200"/>
                </a:xfrm>
                <a:custGeom>
                  <a:avLst/>
                  <a:gdLst/>
                  <a:ahLst/>
                  <a:rect l="l" t="t" r="r" b="b"/>
                  <a:pathLst>
                    <a:path w="91838" h="90835">
                      <a:moveTo>
                        <a:pt x="91838" y="45443"/>
                      </a:moveTo>
                      <a:cubicBezTo>
                        <a:pt x="91743" y="20987"/>
                        <a:pt x="71284" y="385"/>
                        <a:pt x="46827" y="4"/>
                      </a:cubicBezTo>
                      <a:cubicBezTo>
                        <a:pt x="21657" y="-329"/>
                        <a:pt x="484" y="19988"/>
                        <a:pt x="8" y="45063"/>
                      </a:cubicBezTo>
                      <a:cubicBezTo>
                        <a:pt x="-468" y="70280"/>
                        <a:pt x="19992" y="90740"/>
                        <a:pt x="45780" y="90835"/>
                      </a:cubicBezTo>
                      <a:cubicBezTo>
                        <a:pt x="71617" y="90930"/>
                        <a:pt x="91933" y="70946"/>
                        <a:pt x="91838" y="45443"/>
                      </a:cubicBezTo>
                      <a:close/>
                      <a:moveTo>
                        <a:pt x="38786" y="45586"/>
                      </a:moveTo>
                      <a:cubicBezTo>
                        <a:pt x="39072" y="41399"/>
                        <a:pt x="41926" y="37830"/>
                        <a:pt x="46875" y="38544"/>
                      </a:cubicBezTo>
                      <a:cubicBezTo>
                        <a:pt x="50824" y="39115"/>
                        <a:pt x="52680" y="42255"/>
                        <a:pt x="53108" y="45872"/>
                      </a:cubicBezTo>
                      <a:cubicBezTo>
                        <a:pt x="52109" y="50106"/>
                        <a:pt x="50015" y="52485"/>
                        <a:pt x="45590" y="52295"/>
                      </a:cubicBezTo>
                      <a:cubicBezTo>
                        <a:pt x="41165" y="52105"/>
                        <a:pt x="38501" y="49345"/>
                        <a:pt x="38786" y="45586"/>
                      </a:cubicBezTo>
                      <a:close/>
                    </a:path>
                  </a:pathLst>
                </a:custGeom>
                <a:solidFill>
                  <a:srgbClr val="1d97c3"/>
                </a:solidFill>
                <a:ln w="4680">
                  <a:noFill/>
                </a:ln>
              </p:spPr>
              <p:style>
                <a:lnRef idx="0"/>
                <a:fillRef idx="0"/>
                <a:effectRef idx="0"/>
                <a:fontRef idx="minor"/>
              </p:style>
            </p:sp>
            <p:sp>
              <p:nvSpPr>
                <p:cNvPr id="497" name="CustomShape 69"/>
                <p:cNvSpPr/>
                <p:nvPr/>
              </p:nvSpPr>
              <p:spPr>
                <a:xfrm>
                  <a:off x="7127280" y="2838600"/>
                  <a:ext cx="61560" cy="61200"/>
                </a:xfrm>
                <a:custGeom>
                  <a:avLst/>
                  <a:gdLst/>
                  <a:ahLst/>
                  <a:rect l="l" t="t" r="r" b="b"/>
                  <a:pathLst>
                    <a:path w="91261" h="91077">
                      <a:moveTo>
                        <a:pt x="91261" y="45352"/>
                      </a:moveTo>
                      <a:cubicBezTo>
                        <a:pt x="91070" y="19944"/>
                        <a:pt x="70278" y="-468"/>
                        <a:pt x="45108" y="8"/>
                      </a:cubicBezTo>
                      <a:cubicBezTo>
                        <a:pt x="20794" y="436"/>
                        <a:pt x="239" y="21229"/>
                        <a:pt x="1" y="45590"/>
                      </a:cubicBezTo>
                      <a:cubicBezTo>
                        <a:pt x="-189" y="70760"/>
                        <a:pt x="20318" y="91125"/>
                        <a:pt x="45964" y="91077"/>
                      </a:cubicBezTo>
                      <a:cubicBezTo>
                        <a:pt x="72133" y="91029"/>
                        <a:pt x="91451" y="71521"/>
                        <a:pt x="91261" y="45352"/>
                      </a:cubicBezTo>
                      <a:close/>
                      <a:moveTo>
                        <a:pt x="38970" y="44972"/>
                      </a:moveTo>
                      <a:cubicBezTo>
                        <a:pt x="39683" y="41260"/>
                        <a:pt x="42538" y="38358"/>
                        <a:pt x="46630" y="38834"/>
                      </a:cubicBezTo>
                      <a:cubicBezTo>
                        <a:pt x="50817" y="39310"/>
                        <a:pt x="52387" y="42593"/>
                        <a:pt x="52530" y="46351"/>
                      </a:cubicBezTo>
                      <a:cubicBezTo>
                        <a:pt x="51864" y="50967"/>
                        <a:pt x="49199" y="52870"/>
                        <a:pt x="44965" y="52251"/>
                      </a:cubicBezTo>
                      <a:cubicBezTo>
                        <a:pt x="40968" y="51633"/>
                        <a:pt x="38161" y="49159"/>
                        <a:pt x="38970" y="44972"/>
                      </a:cubicBezTo>
                      <a:close/>
                    </a:path>
                  </a:pathLst>
                </a:custGeom>
                <a:solidFill>
                  <a:srgbClr val="1d97c3"/>
                </a:solidFill>
                <a:ln w="4680">
                  <a:noFill/>
                </a:ln>
              </p:spPr>
              <p:style>
                <a:lnRef idx="0"/>
                <a:fillRef idx="0"/>
                <a:effectRef idx="0"/>
                <a:fontRef idx="minor"/>
              </p:style>
            </p:sp>
            <p:sp>
              <p:nvSpPr>
                <p:cNvPr id="498" name="CustomShape 70"/>
                <p:cNvSpPr/>
                <p:nvPr/>
              </p:nvSpPr>
              <p:spPr>
                <a:xfrm>
                  <a:off x="7718040" y="3405600"/>
                  <a:ext cx="48960" cy="60840"/>
                </a:xfrm>
                <a:custGeom>
                  <a:avLst/>
                  <a:gdLst/>
                  <a:ahLst/>
                  <a:rect l="l" t="t" r="r" b="b"/>
                  <a:pathLst>
                    <a:path w="90785" h="90641">
                      <a:moveTo>
                        <a:pt x="90786" y="45250"/>
                      </a:moveTo>
                      <a:cubicBezTo>
                        <a:pt x="90738" y="19176"/>
                        <a:pt x="71230" y="-142"/>
                        <a:pt x="45156" y="1"/>
                      </a:cubicBezTo>
                      <a:cubicBezTo>
                        <a:pt x="20034" y="144"/>
                        <a:pt x="240" y="19747"/>
                        <a:pt x="2" y="44774"/>
                      </a:cubicBezTo>
                      <a:cubicBezTo>
                        <a:pt x="-236" y="70515"/>
                        <a:pt x="19605" y="90594"/>
                        <a:pt x="45346" y="90641"/>
                      </a:cubicBezTo>
                      <a:cubicBezTo>
                        <a:pt x="71516" y="90641"/>
                        <a:pt x="90833" y="71371"/>
                        <a:pt x="90786" y="45250"/>
                      </a:cubicBezTo>
                      <a:close/>
                      <a:moveTo>
                        <a:pt x="38590" y="45535"/>
                      </a:moveTo>
                      <a:cubicBezTo>
                        <a:pt x="38400" y="41301"/>
                        <a:pt x="41159" y="39112"/>
                        <a:pt x="45061" y="38493"/>
                      </a:cubicBezTo>
                      <a:cubicBezTo>
                        <a:pt x="49581" y="38541"/>
                        <a:pt x="52007" y="40967"/>
                        <a:pt x="52103" y="45107"/>
                      </a:cubicBezTo>
                      <a:cubicBezTo>
                        <a:pt x="52198" y="49199"/>
                        <a:pt x="50057" y="52006"/>
                        <a:pt x="45632" y="52054"/>
                      </a:cubicBezTo>
                      <a:cubicBezTo>
                        <a:pt x="41349" y="52101"/>
                        <a:pt x="38780" y="49627"/>
                        <a:pt x="38590" y="45535"/>
                      </a:cubicBezTo>
                      <a:close/>
                    </a:path>
                  </a:pathLst>
                </a:custGeom>
                <a:solidFill>
                  <a:srgbClr val="1d97c3"/>
                </a:solidFill>
                <a:ln w="4680">
                  <a:noFill/>
                </a:ln>
              </p:spPr>
              <p:style>
                <a:lnRef idx="0"/>
                <a:fillRef idx="0"/>
                <a:effectRef idx="0"/>
                <a:fontRef idx="minor"/>
              </p:style>
            </p:sp>
            <p:sp>
              <p:nvSpPr>
                <p:cNvPr id="499" name="CustomShape 71"/>
                <p:cNvSpPr/>
                <p:nvPr/>
              </p:nvSpPr>
              <p:spPr>
                <a:xfrm>
                  <a:off x="6089040" y="2549880"/>
                  <a:ext cx="61200" cy="60840"/>
                </a:xfrm>
                <a:custGeom>
                  <a:avLst/>
                  <a:gdLst/>
                  <a:ahLst/>
                  <a:rect l="l" t="t" r="r" b="b"/>
                  <a:pathLst>
                    <a:path w="90976" h="90545">
                      <a:moveTo>
                        <a:pt x="45061" y="90546"/>
                      </a:moveTo>
                      <a:cubicBezTo>
                        <a:pt x="70944" y="90593"/>
                        <a:pt x="91071" y="70705"/>
                        <a:pt x="90976" y="45154"/>
                      </a:cubicBezTo>
                      <a:cubicBezTo>
                        <a:pt x="90881" y="19651"/>
                        <a:pt x="70707" y="-95"/>
                        <a:pt x="44775" y="0"/>
                      </a:cubicBezTo>
                      <a:cubicBezTo>
                        <a:pt x="19463" y="95"/>
                        <a:pt x="192" y="19365"/>
                        <a:pt x="2" y="44726"/>
                      </a:cubicBezTo>
                      <a:cubicBezTo>
                        <a:pt x="-236" y="70847"/>
                        <a:pt x="19082" y="90498"/>
                        <a:pt x="45061" y="90546"/>
                      </a:cubicBezTo>
                      <a:close/>
                      <a:moveTo>
                        <a:pt x="45632" y="38445"/>
                      </a:moveTo>
                      <a:cubicBezTo>
                        <a:pt x="49771" y="38921"/>
                        <a:pt x="52436" y="41348"/>
                        <a:pt x="52293" y="45440"/>
                      </a:cubicBezTo>
                      <a:cubicBezTo>
                        <a:pt x="52150" y="49436"/>
                        <a:pt x="49533" y="52006"/>
                        <a:pt x="45204" y="52006"/>
                      </a:cubicBezTo>
                      <a:cubicBezTo>
                        <a:pt x="40636" y="52006"/>
                        <a:pt x="38590" y="49008"/>
                        <a:pt x="38685" y="45059"/>
                      </a:cubicBezTo>
                      <a:cubicBezTo>
                        <a:pt x="38733" y="41015"/>
                        <a:pt x="41159" y="38445"/>
                        <a:pt x="45632" y="38445"/>
                      </a:cubicBezTo>
                      <a:close/>
                    </a:path>
                  </a:pathLst>
                </a:custGeom>
                <a:solidFill>
                  <a:srgbClr val="1d97c3"/>
                </a:solidFill>
                <a:ln w="4680">
                  <a:noFill/>
                </a:ln>
              </p:spPr>
              <p:style>
                <a:lnRef idx="0"/>
                <a:fillRef idx="0"/>
                <a:effectRef idx="0"/>
                <a:fontRef idx="minor"/>
              </p:style>
            </p:sp>
            <p:sp>
              <p:nvSpPr>
                <p:cNvPr id="500" name="CustomShape 72"/>
                <p:cNvSpPr/>
                <p:nvPr/>
              </p:nvSpPr>
              <p:spPr>
                <a:xfrm>
                  <a:off x="6283440" y="2830680"/>
                  <a:ext cx="61200" cy="61200"/>
                </a:xfrm>
                <a:custGeom>
                  <a:avLst/>
                  <a:gdLst/>
                  <a:ahLst/>
                  <a:rect l="l" t="t" r="r" b="b"/>
                  <a:pathLst>
                    <a:path w="90880" h="91070">
                      <a:moveTo>
                        <a:pt x="90880" y="45439"/>
                      </a:moveTo>
                      <a:cubicBezTo>
                        <a:pt x="90975" y="19936"/>
                        <a:pt x="70753" y="-48"/>
                        <a:pt x="45012" y="0"/>
                      </a:cubicBezTo>
                      <a:cubicBezTo>
                        <a:pt x="18986" y="95"/>
                        <a:pt x="-189" y="19698"/>
                        <a:pt x="1" y="45915"/>
                      </a:cubicBezTo>
                      <a:cubicBezTo>
                        <a:pt x="192" y="70895"/>
                        <a:pt x="19985" y="90831"/>
                        <a:pt x="44870" y="91069"/>
                      </a:cubicBezTo>
                      <a:cubicBezTo>
                        <a:pt x="69849" y="91307"/>
                        <a:pt x="90785" y="70562"/>
                        <a:pt x="90880" y="45439"/>
                      </a:cubicBezTo>
                      <a:close/>
                      <a:moveTo>
                        <a:pt x="38684" y="46058"/>
                      </a:moveTo>
                      <a:cubicBezTo>
                        <a:pt x="38256" y="41776"/>
                        <a:pt x="40254" y="38968"/>
                        <a:pt x="44727" y="38778"/>
                      </a:cubicBezTo>
                      <a:cubicBezTo>
                        <a:pt x="48819" y="38635"/>
                        <a:pt x="51579" y="40586"/>
                        <a:pt x="52435" y="44631"/>
                      </a:cubicBezTo>
                      <a:cubicBezTo>
                        <a:pt x="52102" y="48960"/>
                        <a:pt x="49913" y="51863"/>
                        <a:pt x="45917" y="52338"/>
                      </a:cubicBezTo>
                      <a:cubicBezTo>
                        <a:pt x="41682" y="52862"/>
                        <a:pt x="39112" y="50197"/>
                        <a:pt x="38684" y="46058"/>
                      </a:cubicBezTo>
                      <a:close/>
                    </a:path>
                  </a:pathLst>
                </a:custGeom>
                <a:solidFill>
                  <a:srgbClr val="1d97c3"/>
                </a:solidFill>
                <a:ln w="4680">
                  <a:noFill/>
                </a:ln>
              </p:spPr>
              <p:style>
                <a:lnRef idx="0"/>
                <a:fillRef idx="0"/>
                <a:effectRef idx="0"/>
                <a:fontRef idx="minor"/>
              </p:style>
            </p:sp>
            <p:sp>
              <p:nvSpPr>
                <p:cNvPr id="501" name="CustomShape 73"/>
                <p:cNvSpPr/>
                <p:nvPr/>
              </p:nvSpPr>
              <p:spPr>
                <a:xfrm>
                  <a:off x="5980680" y="3105720"/>
                  <a:ext cx="61560" cy="61560"/>
                </a:xfrm>
                <a:custGeom>
                  <a:avLst/>
                  <a:gdLst/>
                  <a:ahLst/>
                  <a:rect l="l" t="t" r="r" b="b"/>
                  <a:pathLst>
                    <a:path w="91653" h="91695">
                      <a:moveTo>
                        <a:pt x="91653" y="45870"/>
                      </a:moveTo>
                      <a:cubicBezTo>
                        <a:pt x="91748" y="20509"/>
                        <a:pt x="70956" y="-236"/>
                        <a:pt x="45738" y="2"/>
                      </a:cubicBezTo>
                      <a:cubicBezTo>
                        <a:pt x="21139" y="240"/>
                        <a:pt x="632" y="20414"/>
                        <a:pt x="13" y="44966"/>
                      </a:cubicBezTo>
                      <a:cubicBezTo>
                        <a:pt x="-605" y="69469"/>
                        <a:pt x="20616" y="91261"/>
                        <a:pt x="45500" y="91690"/>
                      </a:cubicBezTo>
                      <a:cubicBezTo>
                        <a:pt x="70337" y="92118"/>
                        <a:pt x="91558" y="71039"/>
                        <a:pt x="91653" y="45870"/>
                      </a:cubicBezTo>
                      <a:close/>
                      <a:moveTo>
                        <a:pt x="38839" y="45203"/>
                      </a:moveTo>
                      <a:cubicBezTo>
                        <a:pt x="39077" y="41397"/>
                        <a:pt x="42265" y="38685"/>
                        <a:pt x="46261" y="38733"/>
                      </a:cubicBezTo>
                      <a:cubicBezTo>
                        <a:pt x="50401" y="38780"/>
                        <a:pt x="52494" y="41682"/>
                        <a:pt x="53208" y="45394"/>
                      </a:cubicBezTo>
                      <a:cubicBezTo>
                        <a:pt x="52542" y="49628"/>
                        <a:pt x="50306" y="52816"/>
                        <a:pt x="46404" y="52864"/>
                      </a:cubicBezTo>
                      <a:cubicBezTo>
                        <a:pt x="41932" y="52911"/>
                        <a:pt x="38553" y="49771"/>
                        <a:pt x="38839" y="45203"/>
                      </a:cubicBezTo>
                      <a:close/>
                    </a:path>
                  </a:pathLst>
                </a:custGeom>
                <a:solidFill>
                  <a:srgbClr val="1d97c3"/>
                </a:solidFill>
                <a:ln w="4680">
                  <a:noFill/>
                </a:ln>
              </p:spPr>
              <p:style>
                <a:lnRef idx="0"/>
                <a:fillRef idx="0"/>
                <a:effectRef idx="0"/>
                <a:fontRef idx="minor"/>
              </p:style>
            </p:sp>
            <p:sp>
              <p:nvSpPr>
                <p:cNvPr id="502" name="CustomShape 74"/>
                <p:cNvSpPr/>
                <p:nvPr/>
              </p:nvSpPr>
              <p:spPr>
                <a:xfrm>
                  <a:off x="6148440" y="2242440"/>
                  <a:ext cx="61200" cy="61200"/>
                </a:xfrm>
                <a:custGeom>
                  <a:avLst/>
                  <a:gdLst/>
                  <a:ahLst/>
                  <a:rect l="l" t="t" r="r" b="b"/>
                  <a:pathLst>
                    <a:path w="91123" h="91121">
                      <a:moveTo>
                        <a:pt x="45630" y="91119"/>
                      </a:moveTo>
                      <a:cubicBezTo>
                        <a:pt x="70514" y="90833"/>
                        <a:pt x="91545" y="69327"/>
                        <a:pt x="91117" y="44632"/>
                      </a:cubicBezTo>
                      <a:cubicBezTo>
                        <a:pt x="90689" y="19986"/>
                        <a:pt x="70514" y="240"/>
                        <a:pt x="45582" y="2"/>
                      </a:cubicBezTo>
                      <a:cubicBezTo>
                        <a:pt x="19556" y="-236"/>
                        <a:pt x="-95" y="19272"/>
                        <a:pt x="0" y="45346"/>
                      </a:cubicBezTo>
                      <a:cubicBezTo>
                        <a:pt x="0" y="71182"/>
                        <a:pt x="20222" y="91404"/>
                        <a:pt x="45630" y="91119"/>
                      </a:cubicBezTo>
                      <a:close/>
                      <a:moveTo>
                        <a:pt x="45011" y="38780"/>
                      </a:moveTo>
                      <a:cubicBezTo>
                        <a:pt x="48913" y="38828"/>
                        <a:pt x="52196" y="40731"/>
                        <a:pt x="52196" y="45203"/>
                      </a:cubicBezTo>
                      <a:cubicBezTo>
                        <a:pt x="52196" y="49438"/>
                        <a:pt x="49341" y="51532"/>
                        <a:pt x="45487" y="52578"/>
                      </a:cubicBezTo>
                      <a:cubicBezTo>
                        <a:pt x="41538" y="51960"/>
                        <a:pt x="38731" y="50152"/>
                        <a:pt x="38588" y="45727"/>
                      </a:cubicBezTo>
                      <a:cubicBezTo>
                        <a:pt x="38398" y="41302"/>
                        <a:pt x="40729" y="38685"/>
                        <a:pt x="45011" y="38780"/>
                      </a:cubicBezTo>
                      <a:close/>
                    </a:path>
                  </a:pathLst>
                </a:custGeom>
                <a:solidFill>
                  <a:srgbClr val="1d97c3"/>
                </a:solidFill>
                <a:ln w="4680">
                  <a:noFill/>
                </a:ln>
              </p:spPr>
              <p:style>
                <a:lnRef idx="0"/>
                <a:fillRef idx="0"/>
                <a:effectRef idx="0"/>
                <a:fontRef idx="minor"/>
              </p:style>
            </p:sp>
            <p:sp>
              <p:nvSpPr>
                <p:cNvPr id="503" name="CustomShape 75"/>
                <p:cNvSpPr/>
                <p:nvPr/>
              </p:nvSpPr>
              <p:spPr>
                <a:xfrm>
                  <a:off x="6847920" y="3045960"/>
                  <a:ext cx="31320" cy="25560"/>
                </a:xfrm>
                <a:custGeom>
                  <a:avLst/>
                  <a:gdLst/>
                  <a:ahLst/>
                  <a:rect l="l" t="t" r="r" b="b"/>
                  <a:pathLst>
                    <a:path w="46581" h="38502">
                      <a:moveTo>
                        <a:pt x="0" y="0"/>
                      </a:moveTo>
                      <a:cubicBezTo>
                        <a:pt x="48" y="9516"/>
                        <a:pt x="143" y="19032"/>
                        <a:pt x="48" y="28548"/>
                      </a:cubicBezTo>
                      <a:cubicBezTo>
                        <a:pt x="0" y="33021"/>
                        <a:pt x="381" y="35685"/>
                        <a:pt x="6233" y="36494"/>
                      </a:cubicBezTo>
                      <a:cubicBezTo>
                        <a:pt x="43631" y="41538"/>
                        <a:pt x="46438" y="39349"/>
                        <a:pt x="46534" y="2950"/>
                      </a:cubicBezTo>
                      <a:cubicBezTo>
                        <a:pt x="46534" y="2046"/>
                        <a:pt x="46534" y="1142"/>
                        <a:pt x="46581" y="238"/>
                      </a:cubicBezTo>
                      <a:cubicBezTo>
                        <a:pt x="46581" y="238"/>
                        <a:pt x="46581" y="238"/>
                        <a:pt x="46581" y="238"/>
                      </a:cubicBezTo>
                      <a:cubicBezTo>
                        <a:pt x="30975" y="1856"/>
                        <a:pt x="15464" y="2141"/>
                        <a:pt x="0" y="0"/>
                      </a:cubicBezTo>
                      <a:close/>
                    </a:path>
                  </a:pathLst>
                </a:custGeom>
                <a:solidFill>
                  <a:srgbClr val="1d98c4"/>
                </a:solidFill>
                <a:ln w="4680">
                  <a:noFill/>
                </a:ln>
              </p:spPr>
              <p:style>
                <a:lnRef idx="0"/>
                <a:fillRef idx="0"/>
                <a:effectRef idx="0"/>
                <a:fontRef idx="minor"/>
              </p:style>
            </p:sp>
            <p:sp>
              <p:nvSpPr>
                <p:cNvPr id="504" name="CustomShape 76"/>
                <p:cNvSpPr/>
                <p:nvPr/>
              </p:nvSpPr>
              <p:spPr>
                <a:xfrm>
                  <a:off x="6847920" y="3043800"/>
                  <a:ext cx="30960" cy="2880"/>
                </a:xfrm>
                <a:custGeom>
                  <a:avLst/>
                  <a:gdLst/>
                  <a:ahLst/>
                  <a:rect l="l" t="t" r="r" b="b"/>
                  <a:pathLst>
                    <a:path w="46533" h="4729">
                      <a:moveTo>
                        <a:pt x="0" y="3190"/>
                      </a:moveTo>
                      <a:cubicBezTo>
                        <a:pt x="15511" y="5331"/>
                        <a:pt x="31022" y="5093"/>
                        <a:pt x="46534" y="3380"/>
                      </a:cubicBezTo>
                      <a:cubicBezTo>
                        <a:pt x="31022" y="-1378"/>
                        <a:pt x="15511" y="-807"/>
                        <a:pt x="0" y="3190"/>
                      </a:cubicBezTo>
                      <a:close/>
                    </a:path>
                  </a:pathLst>
                </a:custGeom>
                <a:solidFill>
                  <a:srgbClr val="1d98c4"/>
                </a:solidFill>
                <a:ln w="4680">
                  <a:noFill/>
                </a:ln>
              </p:spPr>
              <p:style>
                <a:lnRef idx="0"/>
                <a:fillRef idx="0"/>
                <a:effectRef idx="0"/>
                <a:fontRef idx="minor"/>
              </p:style>
            </p:sp>
            <p:sp>
              <p:nvSpPr>
                <p:cNvPr id="505" name="CustomShape 77"/>
                <p:cNvSpPr/>
                <p:nvPr/>
              </p:nvSpPr>
              <p:spPr>
                <a:xfrm>
                  <a:off x="7004160" y="3044160"/>
                  <a:ext cx="32400" cy="27000"/>
                </a:xfrm>
                <a:custGeom>
                  <a:avLst/>
                  <a:gdLst/>
                  <a:ahLst/>
                  <a:rect l="l" t="t" r="r" b="b"/>
                  <a:pathLst>
                    <a:path w="48649" h="40288">
                      <a:moveTo>
                        <a:pt x="1450" y="2664"/>
                      </a:moveTo>
                      <a:cubicBezTo>
                        <a:pt x="2306" y="14322"/>
                        <a:pt x="-3594" y="29928"/>
                        <a:pt x="3686" y="36589"/>
                      </a:cubicBezTo>
                      <a:cubicBezTo>
                        <a:pt x="11442" y="43774"/>
                        <a:pt x="26953" y="38159"/>
                        <a:pt x="39038" y="38825"/>
                      </a:cubicBezTo>
                      <a:cubicBezTo>
                        <a:pt x="39467" y="38873"/>
                        <a:pt x="39942" y="38778"/>
                        <a:pt x="40418" y="38825"/>
                      </a:cubicBezTo>
                      <a:cubicBezTo>
                        <a:pt x="46271" y="39587"/>
                        <a:pt x="48317" y="37160"/>
                        <a:pt x="48174" y="31213"/>
                      </a:cubicBezTo>
                      <a:cubicBezTo>
                        <a:pt x="47888" y="20793"/>
                        <a:pt x="48459" y="10372"/>
                        <a:pt x="48650" y="0"/>
                      </a:cubicBezTo>
                      <a:cubicBezTo>
                        <a:pt x="33281" y="7089"/>
                        <a:pt x="17294" y="3997"/>
                        <a:pt x="1450" y="2664"/>
                      </a:cubicBezTo>
                      <a:close/>
                    </a:path>
                  </a:pathLst>
                </a:custGeom>
                <a:solidFill>
                  <a:srgbClr val="1d98c4"/>
                </a:solidFill>
                <a:ln w="4680">
                  <a:noFill/>
                </a:ln>
              </p:spPr>
              <p:style>
                <a:lnRef idx="0"/>
                <a:fillRef idx="0"/>
                <a:effectRef idx="0"/>
                <a:fontRef idx="minor"/>
              </p:style>
            </p:sp>
            <p:sp>
              <p:nvSpPr>
                <p:cNvPr id="506" name="CustomShape 78"/>
                <p:cNvSpPr/>
                <p:nvPr/>
              </p:nvSpPr>
              <p:spPr>
                <a:xfrm>
                  <a:off x="7005240" y="3043800"/>
                  <a:ext cx="31680" cy="2880"/>
                </a:xfrm>
                <a:custGeom>
                  <a:avLst/>
                  <a:gdLst/>
                  <a:ahLst/>
                  <a:rect l="l" t="t" r="r" b="b"/>
                  <a:pathLst>
                    <a:path w="47199" h="5013">
                      <a:moveTo>
                        <a:pt x="0" y="3186"/>
                      </a:moveTo>
                      <a:cubicBezTo>
                        <a:pt x="15844" y="4518"/>
                        <a:pt x="31831" y="7611"/>
                        <a:pt x="47200" y="522"/>
                      </a:cubicBezTo>
                      <a:lnTo>
                        <a:pt x="47200" y="522"/>
                      </a:lnTo>
                      <a:cubicBezTo>
                        <a:pt x="31498" y="1997"/>
                        <a:pt x="15416" y="-3000"/>
                        <a:pt x="0" y="3186"/>
                      </a:cubicBezTo>
                      <a:close/>
                    </a:path>
                  </a:pathLst>
                </a:custGeom>
                <a:solidFill>
                  <a:srgbClr val="1d98c4"/>
                </a:solidFill>
                <a:ln w="4680">
                  <a:noFill/>
                </a:ln>
              </p:spPr>
              <p:style>
                <a:lnRef idx="0"/>
                <a:fillRef idx="0"/>
                <a:effectRef idx="0"/>
                <a:fontRef idx="minor"/>
              </p:style>
            </p:sp>
            <p:sp>
              <p:nvSpPr>
                <p:cNvPr id="507" name="CustomShape 79"/>
                <p:cNvSpPr/>
                <p:nvPr/>
              </p:nvSpPr>
              <p:spPr>
                <a:xfrm>
                  <a:off x="6796080" y="3045960"/>
                  <a:ext cx="31320" cy="25560"/>
                </a:xfrm>
                <a:custGeom>
                  <a:avLst/>
                  <a:gdLst/>
                  <a:ahLst/>
                  <a:rect l="l" t="t" r="r" b="b"/>
                  <a:pathLst>
                    <a:path w="46581" h="38489">
                      <a:moveTo>
                        <a:pt x="0" y="0"/>
                      </a:moveTo>
                      <a:cubicBezTo>
                        <a:pt x="48" y="9516"/>
                        <a:pt x="143" y="19032"/>
                        <a:pt x="48" y="28548"/>
                      </a:cubicBezTo>
                      <a:cubicBezTo>
                        <a:pt x="0" y="33068"/>
                        <a:pt x="428" y="35685"/>
                        <a:pt x="6281" y="36494"/>
                      </a:cubicBezTo>
                      <a:cubicBezTo>
                        <a:pt x="43726" y="41490"/>
                        <a:pt x="46438" y="39397"/>
                        <a:pt x="46534" y="2950"/>
                      </a:cubicBezTo>
                      <a:cubicBezTo>
                        <a:pt x="46534" y="2046"/>
                        <a:pt x="46581" y="1142"/>
                        <a:pt x="46581" y="238"/>
                      </a:cubicBezTo>
                      <a:cubicBezTo>
                        <a:pt x="31022" y="1903"/>
                        <a:pt x="15511" y="2141"/>
                        <a:pt x="0" y="0"/>
                      </a:cubicBezTo>
                      <a:close/>
                    </a:path>
                  </a:pathLst>
                </a:custGeom>
                <a:solidFill>
                  <a:srgbClr val="1d98c4"/>
                </a:solidFill>
                <a:ln w="4680">
                  <a:noFill/>
                </a:ln>
              </p:spPr>
              <p:style>
                <a:lnRef idx="0"/>
                <a:fillRef idx="0"/>
                <a:effectRef idx="0"/>
                <a:fontRef idx="minor"/>
              </p:style>
            </p:sp>
            <p:sp>
              <p:nvSpPr>
                <p:cNvPr id="508" name="CustomShape 80"/>
                <p:cNvSpPr/>
                <p:nvPr/>
              </p:nvSpPr>
              <p:spPr>
                <a:xfrm>
                  <a:off x="6796080" y="3043800"/>
                  <a:ext cx="30960" cy="2880"/>
                </a:xfrm>
                <a:custGeom>
                  <a:avLst/>
                  <a:gdLst/>
                  <a:ahLst/>
                  <a:rect l="l" t="t" r="r" b="b"/>
                  <a:pathLst>
                    <a:path w="46533" h="4694">
                      <a:moveTo>
                        <a:pt x="0" y="3171"/>
                      </a:moveTo>
                      <a:cubicBezTo>
                        <a:pt x="15511" y="5312"/>
                        <a:pt x="31022" y="5027"/>
                        <a:pt x="46534" y="3362"/>
                      </a:cubicBezTo>
                      <a:cubicBezTo>
                        <a:pt x="31070" y="-1349"/>
                        <a:pt x="15559" y="-826"/>
                        <a:pt x="0" y="3171"/>
                      </a:cubicBezTo>
                      <a:close/>
                    </a:path>
                  </a:pathLst>
                </a:custGeom>
                <a:solidFill>
                  <a:srgbClr val="1d98c4"/>
                </a:solidFill>
                <a:ln w="4680">
                  <a:noFill/>
                </a:ln>
              </p:spPr>
              <p:style>
                <a:lnRef idx="0"/>
                <a:fillRef idx="0"/>
                <a:effectRef idx="0"/>
                <a:fontRef idx="minor"/>
              </p:style>
            </p:sp>
            <p:sp>
              <p:nvSpPr>
                <p:cNvPr id="509" name="CustomShape 81"/>
                <p:cNvSpPr/>
                <p:nvPr/>
              </p:nvSpPr>
              <p:spPr>
                <a:xfrm>
                  <a:off x="6744240" y="3045960"/>
                  <a:ext cx="32400" cy="25200"/>
                </a:xfrm>
                <a:custGeom>
                  <a:avLst/>
                  <a:gdLst/>
                  <a:ahLst/>
                  <a:rect l="l" t="t" r="r" b="b"/>
                  <a:pathLst>
                    <a:path w="48230" h="37562">
                      <a:moveTo>
                        <a:pt x="152" y="0"/>
                      </a:moveTo>
                      <a:cubicBezTo>
                        <a:pt x="152" y="9088"/>
                        <a:pt x="628" y="18176"/>
                        <a:pt x="57" y="27168"/>
                      </a:cubicBezTo>
                      <a:cubicBezTo>
                        <a:pt x="-419" y="34401"/>
                        <a:pt x="2055" y="36827"/>
                        <a:pt x="9192" y="36256"/>
                      </a:cubicBezTo>
                      <a:cubicBezTo>
                        <a:pt x="21278" y="35257"/>
                        <a:pt x="36789" y="41110"/>
                        <a:pt x="44544" y="33925"/>
                      </a:cubicBezTo>
                      <a:cubicBezTo>
                        <a:pt x="51824" y="27216"/>
                        <a:pt x="45924" y="11657"/>
                        <a:pt x="46781" y="0"/>
                      </a:cubicBezTo>
                      <a:cubicBezTo>
                        <a:pt x="46781" y="0"/>
                        <a:pt x="46781" y="0"/>
                        <a:pt x="46781" y="0"/>
                      </a:cubicBezTo>
                      <a:cubicBezTo>
                        <a:pt x="31222" y="1808"/>
                        <a:pt x="15711" y="1856"/>
                        <a:pt x="152" y="0"/>
                      </a:cubicBezTo>
                      <a:close/>
                    </a:path>
                  </a:pathLst>
                </a:custGeom>
                <a:solidFill>
                  <a:srgbClr val="1d98c4"/>
                </a:solidFill>
                <a:ln w="4680">
                  <a:noFill/>
                </a:ln>
              </p:spPr>
              <p:style>
                <a:lnRef idx="0"/>
                <a:fillRef idx="0"/>
                <a:effectRef idx="0"/>
                <a:fontRef idx="minor"/>
              </p:style>
            </p:sp>
            <p:sp>
              <p:nvSpPr>
                <p:cNvPr id="510" name="CustomShape 82"/>
                <p:cNvSpPr/>
                <p:nvPr/>
              </p:nvSpPr>
              <p:spPr>
                <a:xfrm>
                  <a:off x="6744240" y="3043800"/>
                  <a:ext cx="31320" cy="2880"/>
                </a:xfrm>
                <a:custGeom>
                  <a:avLst/>
                  <a:gdLst/>
                  <a:ahLst/>
                  <a:rect l="l" t="t" r="r" b="b"/>
                  <a:pathLst>
                    <a:path w="46628" h="4710">
                      <a:moveTo>
                        <a:pt x="0" y="3319"/>
                      </a:moveTo>
                      <a:cubicBezTo>
                        <a:pt x="15559" y="5174"/>
                        <a:pt x="31070" y="5174"/>
                        <a:pt x="46629" y="3319"/>
                      </a:cubicBezTo>
                      <a:cubicBezTo>
                        <a:pt x="31070" y="-1154"/>
                        <a:pt x="15559" y="-1059"/>
                        <a:pt x="0" y="3319"/>
                      </a:cubicBezTo>
                      <a:close/>
                    </a:path>
                  </a:pathLst>
                </a:custGeom>
                <a:solidFill>
                  <a:srgbClr val="1d98c4"/>
                </a:solidFill>
                <a:ln w="4680">
                  <a:noFill/>
                </a:ln>
              </p:spPr>
              <p:style>
                <a:lnRef idx="0"/>
                <a:fillRef idx="0"/>
                <a:effectRef idx="0"/>
                <a:fontRef idx="minor"/>
              </p:style>
            </p:sp>
            <p:sp>
              <p:nvSpPr>
                <p:cNvPr id="511" name="CustomShape 83"/>
                <p:cNvSpPr/>
                <p:nvPr/>
              </p:nvSpPr>
              <p:spPr>
                <a:xfrm>
                  <a:off x="6951960" y="3045960"/>
                  <a:ext cx="30960" cy="24480"/>
                </a:xfrm>
                <a:custGeom>
                  <a:avLst/>
                  <a:gdLst/>
                  <a:ahLst/>
                  <a:rect l="l" t="t" r="r" b="b"/>
                  <a:pathLst>
                    <a:path w="46152" h="36672">
                      <a:moveTo>
                        <a:pt x="19080" y="952"/>
                      </a:moveTo>
                      <a:cubicBezTo>
                        <a:pt x="9802" y="856"/>
                        <a:pt x="6233" y="4710"/>
                        <a:pt x="5995" y="13894"/>
                      </a:cubicBezTo>
                      <a:cubicBezTo>
                        <a:pt x="5852" y="20460"/>
                        <a:pt x="9040" y="28739"/>
                        <a:pt x="0" y="32688"/>
                      </a:cubicBezTo>
                      <a:cubicBezTo>
                        <a:pt x="1047" y="37255"/>
                        <a:pt x="4806" y="35828"/>
                        <a:pt x="7613" y="36018"/>
                      </a:cubicBezTo>
                      <a:cubicBezTo>
                        <a:pt x="46105" y="37969"/>
                        <a:pt x="46105" y="37969"/>
                        <a:pt x="46153" y="0"/>
                      </a:cubicBezTo>
                      <a:cubicBezTo>
                        <a:pt x="46153" y="0"/>
                        <a:pt x="46153" y="0"/>
                        <a:pt x="46153" y="0"/>
                      </a:cubicBezTo>
                      <a:cubicBezTo>
                        <a:pt x="37208" y="2189"/>
                        <a:pt x="28120" y="1047"/>
                        <a:pt x="19080" y="952"/>
                      </a:cubicBezTo>
                      <a:close/>
                    </a:path>
                  </a:pathLst>
                </a:custGeom>
                <a:solidFill>
                  <a:srgbClr val="1d98c4"/>
                </a:solidFill>
                <a:ln w="4680">
                  <a:noFill/>
                </a:ln>
              </p:spPr>
              <p:style>
                <a:lnRef idx="0"/>
                <a:fillRef idx="0"/>
                <a:effectRef idx="0"/>
                <a:fontRef idx="minor"/>
              </p:style>
            </p:sp>
            <p:sp>
              <p:nvSpPr>
                <p:cNvPr id="512" name="CustomShape 84"/>
                <p:cNvSpPr/>
                <p:nvPr/>
              </p:nvSpPr>
              <p:spPr>
                <a:xfrm>
                  <a:off x="6951960" y="3043800"/>
                  <a:ext cx="30960" cy="24120"/>
                </a:xfrm>
                <a:custGeom>
                  <a:avLst/>
                  <a:gdLst/>
                  <a:ahLst/>
                  <a:rect l="l" t="t" r="r" b="b"/>
                  <a:pathLst>
                    <a:path w="46200" h="35959">
                      <a:moveTo>
                        <a:pt x="11895" y="417"/>
                      </a:moveTo>
                      <a:cubicBezTo>
                        <a:pt x="3997" y="-582"/>
                        <a:pt x="2046" y="3414"/>
                        <a:pt x="1903" y="10742"/>
                      </a:cubicBezTo>
                      <a:cubicBezTo>
                        <a:pt x="1760" y="19116"/>
                        <a:pt x="4330" y="27823"/>
                        <a:pt x="0" y="35959"/>
                      </a:cubicBezTo>
                      <a:cubicBezTo>
                        <a:pt x="9040" y="32010"/>
                        <a:pt x="5852" y="23683"/>
                        <a:pt x="5995" y="17165"/>
                      </a:cubicBezTo>
                      <a:cubicBezTo>
                        <a:pt x="6233" y="7934"/>
                        <a:pt x="9802" y="4128"/>
                        <a:pt x="19080" y="4223"/>
                      </a:cubicBezTo>
                      <a:cubicBezTo>
                        <a:pt x="28120" y="4318"/>
                        <a:pt x="37208" y="5460"/>
                        <a:pt x="46201" y="3272"/>
                      </a:cubicBezTo>
                      <a:cubicBezTo>
                        <a:pt x="35162" y="-2914"/>
                        <a:pt x="23267" y="1844"/>
                        <a:pt x="11895" y="417"/>
                      </a:cubicBezTo>
                      <a:close/>
                    </a:path>
                  </a:pathLst>
                </a:custGeom>
                <a:solidFill>
                  <a:srgbClr val="1d98c4"/>
                </a:solidFill>
                <a:ln w="4680">
                  <a:noFill/>
                </a:ln>
              </p:spPr>
              <p:style>
                <a:lnRef idx="0"/>
                <a:fillRef idx="0"/>
                <a:effectRef idx="0"/>
                <a:fontRef idx="minor"/>
              </p:style>
            </p:sp>
            <p:sp>
              <p:nvSpPr>
                <p:cNvPr id="513" name="CustomShape 85"/>
                <p:cNvSpPr/>
                <p:nvPr/>
              </p:nvSpPr>
              <p:spPr>
                <a:xfrm>
                  <a:off x="6900120" y="3045960"/>
                  <a:ext cx="30960" cy="24480"/>
                </a:xfrm>
                <a:custGeom>
                  <a:avLst/>
                  <a:gdLst/>
                  <a:ahLst/>
                  <a:rect l="l" t="t" r="r" b="b"/>
                  <a:pathLst>
                    <a:path w="46200" h="36672">
                      <a:moveTo>
                        <a:pt x="19127" y="904"/>
                      </a:moveTo>
                      <a:cubicBezTo>
                        <a:pt x="9849" y="809"/>
                        <a:pt x="6281" y="4710"/>
                        <a:pt x="6043" y="13893"/>
                      </a:cubicBezTo>
                      <a:cubicBezTo>
                        <a:pt x="5900" y="20412"/>
                        <a:pt x="9088" y="28738"/>
                        <a:pt x="0" y="32688"/>
                      </a:cubicBezTo>
                      <a:cubicBezTo>
                        <a:pt x="999" y="37303"/>
                        <a:pt x="4758" y="35876"/>
                        <a:pt x="7613" y="36018"/>
                      </a:cubicBezTo>
                      <a:cubicBezTo>
                        <a:pt x="46153" y="37969"/>
                        <a:pt x="46153" y="37969"/>
                        <a:pt x="46201" y="0"/>
                      </a:cubicBezTo>
                      <a:cubicBezTo>
                        <a:pt x="46201" y="0"/>
                        <a:pt x="46201" y="0"/>
                        <a:pt x="46201" y="0"/>
                      </a:cubicBezTo>
                      <a:cubicBezTo>
                        <a:pt x="37255" y="2141"/>
                        <a:pt x="28120" y="999"/>
                        <a:pt x="19127" y="904"/>
                      </a:cubicBezTo>
                      <a:close/>
                    </a:path>
                  </a:pathLst>
                </a:custGeom>
                <a:solidFill>
                  <a:srgbClr val="1d97c4"/>
                </a:solidFill>
                <a:ln w="4680">
                  <a:noFill/>
                </a:ln>
              </p:spPr>
              <p:style>
                <a:lnRef idx="0"/>
                <a:fillRef idx="0"/>
                <a:effectRef idx="0"/>
                <a:fontRef idx="minor"/>
              </p:style>
            </p:sp>
            <p:sp>
              <p:nvSpPr>
                <p:cNvPr id="514" name="CustomShape 86"/>
                <p:cNvSpPr/>
                <p:nvPr/>
              </p:nvSpPr>
              <p:spPr>
                <a:xfrm>
                  <a:off x="6900120" y="3043800"/>
                  <a:ext cx="30960" cy="24120"/>
                </a:xfrm>
                <a:custGeom>
                  <a:avLst/>
                  <a:gdLst/>
                  <a:ahLst/>
                  <a:rect l="l" t="t" r="r" b="b"/>
                  <a:pathLst>
                    <a:path w="46248" h="35930">
                      <a:moveTo>
                        <a:pt x="11895" y="435"/>
                      </a:moveTo>
                      <a:cubicBezTo>
                        <a:pt x="3997" y="-564"/>
                        <a:pt x="2046" y="3433"/>
                        <a:pt x="1903" y="10760"/>
                      </a:cubicBezTo>
                      <a:cubicBezTo>
                        <a:pt x="1713" y="19134"/>
                        <a:pt x="4377" y="27842"/>
                        <a:pt x="0" y="35930"/>
                      </a:cubicBezTo>
                      <a:cubicBezTo>
                        <a:pt x="9088" y="32029"/>
                        <a:pt x="5852" y="23702"/>
                        <a:pt x="6043" y="17136"/>
                      </a:cubicBezTo>
                      <a:cubicBezTo>
                        <a:pt x="6280" y="7953"/>
                        <a:pt x="9802" y="4051"/>
                        <a:pt x="19127" y="4147"/>
                      </a:cubicBezTo>
                      <a:cubicBezTo>
                        <a:pt x="28167" y="4242"/>
                        <a:pt x="37255" y="5384"/>
                        <a:pt x="46248" y="3195"/>
                      </a:cubicBezTo>
                      <a:cubicBezTo>
                        <a:pt x="35162" y="-2895"/>
                        <a:pt x="23267" y="1863"/>
                        <a:pt x="11895" y="435"/>
                      </a:cubicBezTo>
                      <a:close/>
                    </a:path>
                  </a:pathLst>
                </a:custGeom>
                <a:solidFill>
                  <a:srgbClr val="1d97c4"/>
                </a:solidFill>
                <a:ln w="4680">
                  <a:noFill/>
                </a:ln>
              </p:spPr>
              <p:style>
                <a:lnRef idx="0"/>
                <a:fillRef idx="0"/>
                <a:effectRef idx="0"/>
                <a:fontRef idx="minor"/>
              </p:style>
            </p:sp>
            <p:sp>
              <p:nvSpPr>
                <p:cNvPr id="515" name="CustomShape 87"/>
                <p:cNvSpPr/>
                <p:nvPr/>
              </p:nvSpPr>
              <p:spPr>
                <a:xfrm>
                  <a:off x="6689160" y="3045960"/>
                  <a:ext cx="32040" cy="24840"/>
                </a:xfrm>
                <a:custGeom>
                  <a:avLst/>
                  <a:gdLst/>
                  <a:ahLst/>
                  <a:rect l="l" t="t" r="r" b="b"/>
                  <a:pathLst>
                    <a:path w="47806" h="37492">
                      <a:moveTo>
                        <a:pt x="19175" y="904"/>
                      </a:moveTo>
                      <a:cubicBezTo>
                        <a:pt x="9849" y="809"/>
                        <a:pt x="6328" y="4710"/>
                        <a:pt x="6090" y="13893"/>
                      </a:cubicBezTo>
                      <a:cubicBezTo>
                        <a:pt x="5948" y="20412"/>
                        <a:pt x="9183" y="28786"/>
                        <a:pt x="0" y="32640"/>
                      </a:cubicBezTo>
                      <a:cubicBezTo>
                        <a:pt x="1427" y="37922"/>
                        <a:pt x="5852" y="35971"/>
                        <a:pt x="8945" y="35876"/>
                      </a:cubicBezTo>
                      <a:cubicBezTo>
                        <a:pt x="20983" y="35495"/>
                        <a:pt x="36399" y="40919"/>
                        <a:pt x="44155" y="33782"/>
                      </a:cubicBezTo>
                      <a:cubicBezTo>
                        <a:pt x="51339" y="27121"/>
                        <a:pt x="45582" y="11610"/>
                        <a:pt x="46296" y="0"/>
                      </a:cubicBezTo>
                      <a:lnTo>
                        <a:pt x="46296" y="0"/>
                      </a:lnTo>
                      <a:cubicBezTo>
                        <a:pt x="37350" y="2094"/>
                        <a:pt x="28215" y="999"/>
                        <a:pt x="19175" y="904"/>
                      </a:cubicBezTo>
                      <a:close/>
                    </a:path>
                  </a:pathLst>
                </a:custGeom>
                <a:solidFill>
                  <a:srgbClr val="1d97c3"/>
                </a:solidFill>
                <a:ln w="4680">
                  <a:noFill/>
                </a:ln>
              </p:spPr>
              <p:style>
                <a:lnRef idx="0"/>
                <a:fillRef idx="0"/>
                <a:effectRef idx="0"/>
                <a:fontRef idx="minor"/>
              </p:style>
            </p:sp>
            <p:sp>
              <p:nvSpPr>
                <p:cNvPr id="516" name="CustomShape 88"/>
                <p:cNvSpPr/>
                <p:nvPr/>
              </p:nvSpPr>
              <p:spPr>
                <a:xfrm>
                  <a:off x="6689160" y="3043800"/>
                  <a:ext cx="30960" cy="24120"/>
                </a:xfrm>
                <a:custGeom>
                  <a:avLst/>
                  <a:gdLst/>
                  <a:ahLst/>
                  <a:rect l="l" t="t" r="r" b="b"/>
                  <a:pathLst>
                    <a:path w="46343" h="36080">
                      <a:moveTo>
                        <a:pt x="6614" y="1109"/>
                      </a:moveTo>
                      <a:cubicBezTo>
                        <a:pt x="1713" y="1014"/>
                        <a:pt x="2522" y="6009"/>
                        <a:pt x="2141" y="9531"/>
                      </a:cubicBezTo>
                      <a:cubicBezTo>
                        <a:pt x="1190" y="18380"/>
                        <a:pt x="4377" y="27516"/>
                        <a:pt x="0" y="36080"/>
                      </a:cubicBezTo>
                      <a:cubicBezTo>
                        <a:pt x="9183" y="32226"/>
                        <a:pt x="5900" y="23852"/>
                        <a:pt x="6090" y="17334"/>
                      </a:cubicBezTo>
                      <a:cubicBezTo>
                        <a:pt x="6328" y="8151"/>
                        <a:pt x="9849" y="4202"/>
                        <a:pt x="19175" y="4344"/>
                      </a:cubicBezTo>
                      <a:cubicBezTo>
                        <a:pt x="28215" y="4439"/>
                        <a:pt x="37350" y="5534"/>
                        <a:pt x="46343" y="3440"/>
                      </a:cubicBezTo>
                      <a:cubicBezTo>
                        <a:pt x="33449" y="-2745"/>
                        <a:pt x="19889" y="1347"/>
                        <a:pt x="6614" y="1109"/>
                      </a:cubicBezTo>
                      <a:close/>
                    </a:path>
                  </a:pathLst>
                </a:custGeom>
                <a:solidFill>
                  <a:srgbClr val="1d97c3"/>
                </a:solidFill>
                <a:ln w="4680">
                  <a:noFill/>
                </a:ln>
              </p:spPr>
              <p:style>
                <a:lnRef idx="0"/>
                <a:fillRef idx="0"/>
                <a:effectRef idx="0"/>
                <a:fontRef idx="minor"/>
              </p:style>
            </p:sp>
            <p:sp>
              <p:nvSpPr>
                <p:cNvPr id="517" name="CustomShape 89"/>
                <p:cNvSpPr/>
                <p:nvPr/>
              </p:nvSpPr>
              <p:spPr>
                <a:xfrm>
                  <a:off x="7634160" y="3143520"/>
                  <a:ext cx="23040" cy="26280"/>
                </a:xfrm>
                <a:custGeom>
                  <a:avLst/>
                  <a:gdLst/>
                  <a:ahLst/>
                  <a:rect l="l" t="t" r="r" b="b"/>
                  <a:pathLst>
                    <a:path w="34463" h="39110">
                      <a:moveTo>
                        <a:pt x="47" y="39111"/>
                      </a:moveTo>
                      <a:cubicBezTo>
                        <a:pt x="8660" y="38921"/>
                        <a:pt x="17272" y="38397"/>
                        <a:pt x="25836" y="38683"/>
                      </a:cubicBezTo>
                      <a:cubicBezTo>
                        <a:pt x="31736" y="38873"/>
                        <a:pt x="33306" y="36827"/>
                        <a:pt x="33687" y="31022"/>
                      </a:cubicBezTo>
                      <a:cubicBezTo>
                        <a:pt x="35733" y="714"/>
                        <a:pt x="35923" y="714"/>
                        <a:pt x="5424" y="333"/>
                      </a:cubicBezTo>
                      <a:cubicBezTo>
                        <a:pt x="3616" y="333"/>
                        <a:pt x="1808" y="95"/>
                        <a:pt x="0" y="0"/>
                      </a:cubicBezTo>
                      <a:cubicBezTo>
                        <a:pt x="6518" y="13037"/>
                        <a:pt x="6281" y="26074"/>
                        <a:pt x="47" y="39111"/>
                      </a:cubicBezTo>
                      <a:close/>
                    </a:path>
                  </a:pathLst>
                </a:custGeom>
                <a:solidFill>
                  <a:srgbClr val="1d98c4"/>
                </a:solidFill>
                <a:ln w="4680">
                  <a:noFill/>
                </a:ln>
              </p:spPr>
              <p:style>
                <a:lnRef idx="0"/>
                <a:fillRef idx="0"/>
                <a:effectRef idx="0"/>
                <a:fontRef idx="minor"/>
              </p:style>
            </p:sp>
            <p:sp>
              <p:nvSpPr>
                <p:cNvPr id="518" name="CustomShape 90"/>
                <p:cNvSpPr/>
                <p:nvPr/>
              </p:nvSpPr>
              <p:spPr>
                <a:xfrm>
                  <a:off x="7634160" y="3143520"/>
                  <a:ext cx="2880" cy="26280"/>
                </a:xfrm>
                <a:custGeom>
                  <a:avLst/>
                  <a:gdLst/>
                  <a:ahLst/>
                  <a:rect l="l" t="t" r="r" b="b"/>
                  <a:pathLst>
                    <a:path w="4787" h="39110">
                      <a:moveTo>
                        <a:pt x="47" y="39111"/>
                      </a:moveTo>
                      <a:cubicBezTo>
                        <a:pt x="6281" y="26074"/>
                        <a:pt x="6471" y="13037"/>
                        <a:pt x="0" y="0"/>
                      </a:cubicBezTo>
                      <a:lnTo>
                        <a:pt x="0" y="0"/>
                      </a:lnTo>
                      <a:cubicBezTo>
                        <a:pt x="47" y="13037"/>
                        <a:pt x="47" y="26074"/>
                        <a:pt x="47" y="39111"/>
                      </a:cubicBezTo>
                      <a:close/>
                    </a:path>
                  </a:pathLst>
                </a:custGeom>
                <a:solidFill>
                  <a:srgbClr val="1d98c4"/>
                </a:solidFill>
                <a:ln w="4680">
                  <a:noFill/>
                </a:ln>
              </p:spPr>
              <p:style>
                <a:lnRef idx="0"/>
                <a:fillRef idx="0"/>
                <a:effectRef idx="0"/>
                <a:fontRef idx="minor"/>
              </p:style>
            </p:sp>
            <p:sp>
              <p:nvSpPr>
                <p:cNvPr id="519" name="CustomShape 91"/>
                <p:cNvSpPr/>
                <p:nvPr/>
              </p:nvSpPr>
              <p:spPr>
                <a:xfrm>
                  <a:off x="7635960" y="3315960"/>
                  <a:ext cx="21960" cy="25560"/>
                </a:xfrm>
                <a:custGeom>
                  <a:avLst/>
                  <a:gdLst/>
                  <a:ahLst/>
                  <a:rect l="l" t="t" r="r" b="b"/>
                  <a:pathLst>
                    <a:path w="32991" h="38368">
                      <a:moveTo>
                        <a:pt x="0" y="38174"/>
                      </a:moveTo>
                      <a:cubicBezTo>
                        <a:pt x="7708" y="38174"/>
                        <a:pt x="15464" y="37841"/>
                        <a:pt x="23172" y="38317"/>
                      </a:cubicBezTo>
                      <a:cubicBezTo>
                        <a:pt x="30071" y="38745"/>
                        <a:pt x="32402" y="36604"/>
                        <a:pt x="32688" y="29276"/>
                      </a:cubicBezTo>
                      <a:cubicBezTo>
                        <a:pt x="33687" y="-318"/>
                        <a:pt x="33972" y="-271"/>
                        <a:pt x="4092" y="62"/>
                      </a:cubicBezTo>
                      <a:cubicBezTo>
                        <a:pt x="2712" y="62"/>
                        <a:pt x="1380" y="110"/>
                        <a:pt x="0" y="110"/>
                      </a:cubicBezTo>
                      <a:lnTo>
                        <a:pt x="0" y="110"/>
                      </a:lnTo>
                      <a:cubicBezTo>
                        <a:pt x="6471" y="12766"/>
                        <a:pt x="6376" y="25470"/>
                        <a:pt x="0" y="38174"/>
                      </a:cubicBezTo>
                      <a:close/>
                    </a:path>
                  </a:pathLst>
                </a:custGeom>
                <a:solidFill>
                  <a:srgbClr val="1e97c3"/>
                </a:solidFill>
                <a:ln w="4680">
                  <a:noFill/>
                </a:ln>
              </p:spPr>
              <p:style>
                <a:lnRef idx="0"/>
                <a:fillRef idx="0"/>
                <a:effectRef idx="0"/>
                <a:fontRef idx="minor"/>
              </p:style>
            </p:sp>
            <p:sp>
              <p:nvSpPr>
                <p:cNvPr id="520" name="CustomShape 92"/>
                <p:cNvSpPr/>
                <p:nvPr/>
              </p:nvSpPr>
              <p:spPr>
                <a:xfrm>
                  <a:off x="7635960" y="3315960"/>
                  <a:ext cx="2880" cy="25560"/>
                </a:xfrm>
                <a:custGeom>
                  <a:avLst/>
                  <a:gdLst/>
                  <a:ahLst/>
                  <a:rect l="l" t="t" r="r" b="b"/>
                  <a:pathLst>
                    <a:path w="4781" h="38064">
                      <a:moveTo>
                        <a:pt x="0" y="38064"/>
                      </a:moveTo>
                      <a:lnTo>
                        <a:pt x="0" y="38064"/>
                      </a:lnTo>
                      <a:cubicBezTo>
                        <a:pt x="6328" y="25360"/>
                        <a:pt x="6423" y="12657"/>
                        <a:pt x="0" y="0"/>
                      </a:cubicBezTo>
                      <a:lnTo>
                        <a:pt x="0" y="0"/>
                      </a:lnTo>
                      <a:lnTo>
                        <a:pt x="0" y="0"/>
                      </a:lnTo>
                      <a:cubicBezTo>
                        <a:pt x="0" y="12704"/>
                        <a:pt x="0" y="25360"/>
                        <a:pt x="0" y="38064"/>
                      </a:cubicBezTo>
                      <a:close/>
                    </a:path>
                  </a:pathLst>
                </a:custGeom>
                <a:solidFill>
                  <a:srgbClr val="1e97c3"/>
                </a:solidFill>
                <a:ln w="4680">
                  <a:noFill/>
                </a:ln>
              </p:spPr>
              <p:style>
                <a:lnRef idx="0"/>
                <a:fillRef idx="0"/>
                <a:effectRef idx="0"/>
                <a:fontRef idx="minor"/>
              </p:style>
            </p:sp>
            <p:sp>
              <p:nvSpPr>
                <p:cNvPr id="521" name="CustomShape 93"/>
                <p:cNvSpPr/>
                <p:nvPr/>
              </p:nvSpPr>
              <p:spPr>
                <a:xfrm>
                  <a:off x="7636320" y="3229560"/>
                  <a:ext cx="21240" cy="25200"/>
                </a:xfrm>
                <a:custGeom>
                  <a:avLst/>
                  <a:gdLst/>
                  <a:ahLst/>
                  <a:rect l="l" t="t" r="r" b="b"/>
                  <a:pathLst>
                    <a:path w="32000" h="37953">
                      <a:moveTo>
                        <a:pt x="2284" y="29180"/>
                      </a:moveTo>
                      <a:cubicBezTo>
                        <a:pt x="6233" y="36222"/>
                        <a:pt x="14750" y="32035"/>
                        <a:pt x="20697" y="34699"/>
                      </a:cubicBezTo>
                      <a:cubicBezTo>
                        <a:pt x="22363" y="35461"/>
                        <a:pt x="23838" y="36317"/>
                        <a:pt x="24837" y="37887"/>
                      </a:cubicBezTo>
                      <a:cubicBezTo>
                        <a:pt x="28073" y="38030"/>
                        <a:pt x="31546" y="38363"/>
                        <a:pt x="31451" y="33605"/>
                      </a:cubicBezTo>
                      <a:cubicBezTo>
                        <a:pt x="31213" y="23280"/>
                        <a:pt x="33782" y="11433"/>
                        <a:pt x="29500" y="3201"/>
                      </a:cubicBezTo>
                      <a:cubicBezTo>
                        <a:pt x="26264" y="-3032"/>
                        <a:pt x="13751" y="1869"/>
                        <a:pt x="5377" y="1250"/>
                      </a:cubicBezTo>
                      <a:cubicBezTo>
                        <a:pt x="3616" y="1108"/>
                        <a:pt x="1760" y="1298"/>
                        <a:pt x="0" y="1393"/>
                      </a:cubicBezTo>
                      <a:cubicBezTo>
                        <a:pt x="0" y="1393"/>
                        <a:pt x="0" y="1393"/>
                        <a:pt x="0" y="1393"/>
                      </a:cubicBezTo>
                      <a:cubicBezTo>
                        <a:pt x="333" y="4058"/>
                        <a:pt x="856" y="6675"/>
                        <a:pt x="904" y="9387"/>
                      </a:cubicBezTo>
                      <a:cubicBezTo>
                        <a:pt x="952" y="16000"/>
                        <a:pt x="-1047" y="23185"/>
                        <a:pt x="2284" y="29180"/>
                      </a:cubicBezTo>
                      <a:close/>
                    </a:path>
                  </a:pathLst>
                </a:custGeom>
                <a:solidFill>
                  <a:srgbClr val="1e97c2"/>
                </a:solidFill>
                <a:ln w="4680">
                  <a:noFill/>
                </a:ln>
              </p:spPr>
              <p:style>
                <a:lnRef idx="0"/>
                <a:fillRef idx="0"/>
                <a:effectRef idx="0"/>
                <a:fontRef idx="minor"/>
              </p:style>
            </p:sp>
            <p:sp>
              <p:nvSpPr>
                <p:cNvPr id="522" name="CustomShape 94"/>
                <p:cNvSpPr/>
                <p:nvPr/>
              </p:nvSpPr>
              <p:spPr>
                <a:xfrm>
                  <a:off x="7633440" y="3230640"/>
                  <a:ext cx="19440" cy="24480"/>
                </a:xfrm>
                <a:custGeom>
                  <a:avLst/>
                  <a:gdLst/>
                  <a:ahLst/>
                  <a:rect l="l" t="t" r="r" b="b"/>
                  <a:pathLst>
                    <a:path w="29209" h="36555">
                      <a:moveTo>
                        <a:pt x="2850" y="32497"/>
                      </a:moveTo>
                      <a:cubicBezTo>
                        <a:pt x="5610" y="40205"/>
                        <a:pt x="17552" y="34258"/>
                        <a:pt x="25213" y="35875"/>
                      </a:cubicBezTo>
                      <a:cubicBezTo>
                        <a:pt x="26545" y="36161"/>
                        <a:pt x="27877" y="36304"/>
                        <a:pt x="29209" y="36542"/>
                      </a:cubicBezTo>
                      <a:cubicBezTo>
                        <a:pt x="28210" y="34971"/>
                        <a:pt x="26735" y="34115"/>
                        <a:pt x="25070" y="33354"/>
                      </a:cubicBezTo>
                      <a:cubicBezTo>
                        <a:pt x="19075" y="30737"/>
                        <a:pt x="10606" y="34876"/>
                        <a:pt x="6656" y="27834"/>
                      </a:cubicBezTo>
                      <a:cubicBezTo>
                        <a:pt x="3326" y="21840"/>
                        <a:pt x="5324" y="14655"/>
                        <a:pt x="5229" y="7993"/>
                      </a:cubicBezTo>
                      <a:cubicBezTo>
                        <a:pt x="5181" y="5281"/>
                        <a:pt x="4658" y="2664"/>
                        <a:pt x="4325" y="0"/>
                      </a:cubicBezTo>
                      <a:cubicBezTo>
                        <a:pt x="-1765" y="10563"/>
                        <a:pt x="-623" y="22791"/>
                        <a:pt x="2850" y="32497"/>
                      </a:cubicBezTo>
                      <a:close/>
                    </a:path>
                  </a:pathLst>
                </a:custGeom>
                <a:solidFill>
                  <a:srgbClr val="1e97c2"/>
                </a:solidFill>
                <a:ln w="4680">
                  <a:noFill/>
                </a:ln>
              </p:spPr>
              <p:style>
                <a:lnRef idx="0"/>
                <a:fillRef idx="0"/>
                <a:effectRef idx="0"/>
                <a:fontRef idx="minor"/>
              </p:style>
            </p:sp>
            <p:sp>
              <p:nvSpPr>
                <p:cNvPr id="523" name="CustomShape 95"/>
                <p:cNvSpPr/>
                <p:nvPr/>
              </p:nvSpPr>
              <p:spPr>
                <a:xfrm>
                  <a:off x="7634160" y="3188160"/>
                  <a:ext cx="23040" cy="24840"/>
                </a:xfrm>
                <a:custGeom>
                  <a:avLst/>
                  <a:gdLst/>
                  <a:ahLst/>
                  <a:rect l="l" t="t" r="r" b="b"/>
                  <a:pathLst>
                    <a:path w="34652" h="37251">
                      <a:moveTo>
                        <a:pt x="17700" y="4092"/>
                      </a:moveTo>
                      <a:cubicBezTo>
                        <a:pt x="6947" y="3426"/>
                        <a:pt x="3188" y="8612"/>
                        <a:pt x="3806" y="18699"/>
                      </a:cubicBezTo>
                      <a:cubicBezTo>
                        <a:pt x="4187" y="24980"/>
                        <a:pt x="3949" y="31355"/>
                        <a:pt x="0" y="36827"/>
                      </a:cubicBezTo>
                      <a:cubicBezTo>
                        <a:pt x="10896" y="34163"/>
                        <a:pt x="26693" y="41109"/>
                        <a:pt x="31927" y="33734"/>
                      </a:cubicBezTo>
                      <a:cubicBezTo>
                        <a:pt x="37351" y="26074"/>
                        <a:pt x="33021" y="11514"/>
                        <a:pt x="32926" y="0"/>
                      </a:cubicBezTo>
                      <a:cubicBezTo>
                        <a:pt x="28596" y="4092"/>
                        <a:pt x="23077" y="4425"/>
                        <a:pt x="17700" y="4092"/>
                      </a:cubicBezTo>
                      <a:close/>
                    </a:path>
                  </a:pathLst>
                </a:custGeom>
                <a:solidFill>
                  <a:srgbClr val="1e99c5"/>
                </a:solidFill>
                <a:ln w="4680">
                  <a:noFill/>
                </a:ln>
              </p:spPr>
              <p:style>
                <a:lnRef idx="0"/>
                <a:fillRef idx="0"/>
                <a:effectRef idx="0"/>
                <a:fontRef idx="minor"/>
              </p:style>
            </p:sp>
            <p:sp>
              <p:nvSpPr>
                <p:cNvPr id="524" name="CustomShape 96"/>
                <p:cNvSpPr/>
                <p:nvPr/>
              </p:nvSpPr>
              <p:spPr>
                <a:xfrm>
                  <a:off x="7634160" y="3188160"/>
                  <a:ext cx="21960" cy="24480"/>
                </a:xfrm>
                <a:custGeom>
                  <a:avLst/>
                  <a:gdLst/>
                  <a:ahLst/>
                  <a:rect l="l" t="t" r="r" b="b"/>
                  <a:pathLst>
                    <a:path w="32973" h="36827">
                      <a:moveTo>
                        <a:pt x="0" y="34163"/>
                      </a:moveTo>
                      <a:cubicBezTo>
                        <a:pt x="0" y="35067"/>
                        <a:pt x="48" y="35971"/>
                        <a:pt x="48" y="36827"/>
                      </a:cubicBezTo>
                      <a:cubicBezTo>
                        <a:pt x="4045" y="31355"/>
                        <a:pt x="4235" y="24980"/>
                        <a:pt x="3854" y="18699"/>
                      </a:cubicBezTo>
                      <a:cubicBezTo>
                        <a:pt x="3235" y="8612"/>
                        <a:pt x="6994" y="3426"/>
                        <a:pt x="17748" y="4092"/>
                      </a:cubicBezTo>
                      <a:cubicBezTo>
                        <a:pt x="23124" y="4425"/>
                        <a:pt x="28643" y="4092"/>
                        <a:pt x="32973" y="0"/>
                      </a:cubicBezTo>
                      <a:cubicBezTo>
                        <a:pt x="48" y="619"/>
                        <a:pt x="48" y="619"/>
                        <a:pt x="0" y="34163"/>
                      </a:cubicBezTo>
                      <a:close/>
                    </a:path>
                  </a:pathLst>
                </a:custGeom>
                <a:solidFill>
                  <a:srgbClr val="1e99c5"/>
                </a:solidFill>
                <a:ln w="4680">
                  <a:noFill/>
                </a:ln>
              </p:spPr>
              <p:style>
                <a:lnRef idx="0"/>
                <a:fillRef idx="0"/>
                <a:effectRef idx="0"/>
                <a:fontRef idx="minor"/>
              </p:style>
            </p:sp>
            <p:sp>
              <p:nvSpPr>
                <p:cNvPr id="525" name="CustomShape 97"/>
                <p:cNvSpPr/>
                <p:nvPr/>
              </p:nvSpPr>
              <p:spPr>
                <a:xfrm>
                  <a:off x="7634160" y="3099600"/>
                  <a:ext cx="22680" cy="24840"/>
                </a:xfrm>
                <a:custGeom>
                  <a:avLst/>
                  <a:gdLst/>
                  <a:ahLst/>
                  <a:rect l="l" t="t" r="r" b="b"/>
                  <a:pathLst>
                    <a:path w="34311" h="37047">
                      <a:moveTo>
                        <a:pt x="18366" y="3854"/>
                      </a:moveTo>
                      <a:cubicBezTo>
                        <a:pt x="6756" y="2998"/>
                        <a:pt x="2950" y="8660"/>
                        <a:pt x="3759" y="19413"/>
                      </a:cubicBezTo>
                      <a:cubicBezTo>
                        <a:pt x="4187" y="25313"/>
                        <a:pt x="3902" y="31308"/>
                        <a:pt x="0" y="36351"/>
                      </a:cubicBezTo>
                      <a:cubicBezTo>
                        <a:pt x="10848" y="33830"/>
                        <a:pt x="26074" y="41347"/>
                        <a:pt x="31784" y="32926"/>
                      </a:cubicBezTo>
                      <a:cubicBezTo>
                        <a:pt x="36970" y="25313"/>
                        <a:pt x="32593" y="11229"/>
                        <a:pt x="32450" y="0"/>
                      </a:cubicBezTo>
                      <a:cubicBezTo>
                        <a:pt x="32450" y="0"/>
                        <a:pt x="32450" y="0"/>
                        <a:pt x="32450" y="0"/>
                      </a:cubicBezTo>
                      <a:cubicBezTo>
                        <a:pt x="28406" y="3711"/>
                        <a:pt x="23362" y="4235"/>
                        <a:pt x="18366" y="3854"/>
                      </a:cubicBezTo>
                      <a:close/>
                    </a:path>
                  </a:pathLst>
                </a:custGeom>
                <a:solidFill>
                  <a:srgbClr val="1d99c6"/>
                </a:solidFill>
                <a:ln w="4680">
                  <a:noFill/>
                </a:ln>
              </p:spPr>
              <p:style>
                <a:lnRef idx="0"/>
                <a:fillRef idx="0"/>
                <a:effectRef idx="0"/>
                <a:fontRef idx="minor"/>
              </p:style>
            </p:sp>
            <p:sp>
              <p:nvSpPr>
                <p:cNvPr id="526" name="CustomShape 98"/>
                <p:cNvSpPr/>
                <p:nvPr/>
              </p:nvSpPr>
              <p:spPr>
                <a:xfrm>
                  <a:off x="7634160" y="3099600"/>
                  <a:ext cx="21600" cy="24120"/>
                </a:xfrm>
                <a:custGeom>
                  <a:avLst/>
                  <a:gdLst/>
                  <a:ahLst/>
                  <a:rect l="l" t="t" r="r" b="b"/>
                  <a:pathLst>
                    <a:path w="32591" h="36398">
                      <a:moveTo>
                        <a:pt x="47" y="33687"/>
                      </a:moveTo>
                      <a:cubicBezTo>
                        <a:pt x="47" y="34591"/>
                        <a:pt x="94" y="35495"/>
                        <a:pt x="142" y="36399"/>
                      </a:cubicBezTo>
                      <a:cubicBezTo>
                        <a:pt x="4044" y="31355"/>
                        <a:pt x="4329" y="25360"/>
                        <a:pt x="3901" y="19460"/>
                      </a:cubicBezTo>
                      <a:cubicBezTo>
                        <a:pt x="3139" y="8707"/>
                        <a:pt x="6946" y="3045"/>
                        <a:pt x="18508" y="3901"/>
                      </a:cubicBezTo>
                      <a:cubicBezTo>
                        <a:pt x="23504" y="4282"/>
                        <a:pt x="28548" y="3759"/>
                        <a:pt x="32592" y="0"/>
                      </a:cubicBezTo>
                      <a:cubicBezTo>
                        <a:pt x="-239" y="190"/>
                        <a:pt x="-239" y="190"/>
                        <a:pt x="47" y="33687"/>
                      </a:cubicBezTo>
                      <a:close/>
                    </a:path>
                  </a:pathLst>
                </a:custGeom>
                <a:solidFill>
                  <a:srgbClr val="1d99c6"/>
                </a:solidFill>
                <a:ln w="4680">
                  <a:noFill/>
                </a:ln>
              </p:spPr>
              <p:style>
                <a:lnRef idx="0"/>
                <a:fillRef idx="0"/>
                <a:effectRef idx="0"/>
                <a:fontRef idx="minor"/>
              </p:style>
            </p:sp>
            <p:sp>
              <p:nvSpPr>
                <p:cNvPr id="527" name="CustomShape 99"/>
                <p:cNvSpPr/>
                <p:nvPr/>
              </p:nvSpPr>
              <p:spPr>
                <a:xfrm>
                  <a:off x="7634160" y="3272400"/>
                  <a:ext cx="21600" cy="21960"/>
                </a:xfrm>
                <a:custGeom>
                  <a:avLst/>
                  <a:gdLst/>
                  <a:ahLst/>
                  <a:rect l="l" t="t" r="r" b="b"/>
                  <a:pathLst>
                    <a:path w="32687" h="32878">
                      <a:moveTo>
                        <a:pt x="6613" y="21173"/>
                      </a:moveTo>
                      <a:cubicBezTo>
                        <a:pt x="6376" y="28881"/>
                        <a:pt x="9516" y="32878"/>
                        <a:pt x="17795" y="32878"/>
                      </a:cubicBezTo>
                      <a:cubicBezTo>
                        <a:pt x="26169" y="32878"/>
                        <a:pt x="28786" y="28691"/>
                        <a:pt x="28881" y="21031"/>
                      </a:cubicBezTo>
                      <a:cubicBezTo>
                        <a:pt x="28976" y="14369"/>
                        <a:pt x="27644" y="7280"/>
                        <a:pt x="32688" y="1570"/>
                      </a:cubicBezTo>
                      <a:cubicBezTo>
                        <a:pt x="32688" y="1570"/>
                        <a:pt x="32688" y="1570"/>
                        <a:pt x="32688" y="1570"/>
                      </a:cubicBezTo>
                      <a:cubicBezTo>
                        <a:pt x="32688" y="1570"/>
                        <a:pt x="32688" y="1570"/>
                        <a:pt x="32688" y="1570"/>
                      </a:cubicBezTo>
                      <a:cubicBezTo>
                        <a:pt x="21792" y="1047"/>
                        <a:pt x="10896" y="523"/>
                        <a:pt x="0" y="0"/>
                      </a:cubicBezTo>
                      <a:cubicBezTo>
                        <a:pt x="6328" y="5757"/>
                        <a:pt x="6852" y="13370"/>
                        <a:pt x="6613" y="21173"/>
                      </a:cubicBezTo>
                      <a:close/>
                    </a:path>
                  </a:pathLst>
                </a:custGeom>
                <a:solidFill>
                  <a:srgbClr val="1e99c6"/>
                </a:solidFill>
                <a:ln w="4680">
                  <a:noFill/>
                </a:ln>
              </p:spPr>
              <p:style>
                <a:lnRef idx="0"/>
                <a:fillRef idx="0"/>
                <a:effectRef idx="0"/>
                <a:fontRef idx="minor"/>
              </p:style>
            </p:sp>
            <p:sp>
              <p:nvSpPr>
                <p:cNvPr id="528" name="CustomShape 100"/>
                <p:cNvSpPr/>
                <p:nvPr/>
              </p:nvSpPr>
              <p:spPr>
                <a:xfrm>
                  <a:off x="7634160" y="3272400"/>
                  <a:ext cx="21960" cy="25560"/>
                </a:xfrm>
                <a:custGeom>
                  <a:avLst/>
                  <a:gdLst/>
                  <a:ahLst/>
                  <a:rect l="l" t="t" r="r" b="b"/>
                  <a:pathLst>
                    <a:path w="32735" h="38313">
                      <a:moveTo>
                        <a:pt x="2474" y="28263"/>
                      </a:moveTo>
                      <a:cubicBezTo>
                        <a:pt x="2664" y="32545"/>
                        <a:pt x="2855" y="35828"/>
                        <a:pt x="8517" y="36970"/>
                      </a:cubicBezTo>
                      <a:cubicBezTo>
                        <a:pt x="27787" y="40776"/>
                        <a:pt x="32735" y="37113"/>
                        <a:pt x="32735" y="17938"/>
                      </a:cubicBezTo>
                      <a:cubicBezTo>
                        <a:pt x="32735" y="12514"/>
                        <a:pt x="32688" y="7042"/>
                        <a:pt x="32640" y="1618"/>
                      </a:cubicBezTo>
                      <a:cubicBezTo>
                        <a:pt x="32640" y="1618"/>
                        <a:pt x="32640" y="1618"/>
                        <a:pt x="32640" y="1618"/>
                      </a:cubicBezTo>
                      <a:cubicBezTo>
                        <a:pt x="27549" y="7375"/>
                        <a:pt x="28881" y="14465"/>
                        <a:pt x="28834" y="21078"/>
                      </a:cubicBezTo>
                      <a:cubicBezTo>
                        <a:pt x="28739" y="28691"/>
                        <a:pt x="26122" y="32878"/>
                        <a:pt x="17748" y="32926"/>
                      </a:cubicBezTo>
                      <a:cubicBezTo>
                        <a:pt x="9468" y="32926"/>
                        <a:pt x="6328" y="28977"/>
                        <a:pt x="6566" y="21221"/>
                      </a:cubicBezTo>
                      <a:cubicBezTo>
                        <a:pt x="6804" y="13418"/>
                        <a:pt x="6281" y="5805"/>
                        <a:pt x="0" y="0"/>
                      </a:cubicBezTo>
                      <a:cubicBezTo>
                        <a:pt x="0" y="0"/>
                        <a:pt x="0" y="0"/>
                        <a:pt x="0" y="0"/>
                      </a:cubicBezTo>
                      <a:cubicBezTo>
                        <a:pt x="3854" y="9136"/>
                        <a:pt x="2094" y="18794"/>
                        <a:pt x="2474" y="28263"/>
                      </a:cubicBezTo>
                      <a:close/>
                    </a:path>
                  </a:pathLst>
                </a:custGeom>
                <a:solidFill>
                  <a:srgbClr val="1e99c6"/>
                </a:solidFill>
                <a:ln w="4680">
                  <a:noFill/>
                </a:ln>
              </p:spPr>
              <p:style>
                <a:lnRef idx="0"/>
                <a:fillRef idx="0"/>
                <a:effectRef idx="0"/>
                <a:fontRef idx="minor"/>
              </p:style>
            </p:sp>
            <p:sp>
              <p:nvSpPr>
                <p:cNvPr id="529" name="CustomShape 101"/>
                <p:cNvSpPr/>
                <p:nvPr/>
              </p:nvSpPr>
              <p:spPr>
                <a:xfrm>
                  <a:off x="7123320" y="2933640"/>
                  <a:ext cx="66600" cy="720"/>
                </a:xfrm>
                <a:custGeom>
                  <a:avLst/>
                  <a:gdLst/>
                  <a:ahLst/>
                  <a:rect l="l" t="t" r="r" b="b"/>
                  <a:pathLst>
                    <a:path w="98729" h="1610">
                      <a:moveTo>
                        <a:pt x="8945" y="117"/>
                      </a:moveTo>
                      <a:cubicBezTo>
                        <a:pt x="5948" y="69"/>
                        <a:pt x="2998" y="164"/>
                        <a:pt x="0" y="259"/>
                      </a:cubicBezTo>
                      <a:cubicBezTo>
                        <a:pt x="32878" y="2401"/>
                        <a:pt x="65804" y="1449"/>
                        <a:pt x="98729" y="1068"/>
                      </a:cubicBezTo>
                      <a:cubicBezTo>
                        <a:pt x="68849" y="-1073"/>
                        <a:pt x="38873" y="783"/>
                        <a:pt x="8945" y="117"/>
                      </a:cubicBezTo>
                      <a:close/>
                    </a:path>
                  </a:pathLst>
                </a:custGeom>
                <a:solidFill>
                  <a:srgbClr val="1d7799"/>
                </a:solidFill>
                <a:ln w="4680">
                  <a:noFill/>
                </a:ln>
              </p:spPr>
              <p:style>
                <a:lnRef idx="0"/>
                <a:fillRef idx="0"/>
                <a:effectRef idx="0"/>
                <a:fontRef idx="minor"/>
              </p:style>
            </p:sp>
            <p:sp>
              <p:nvSpPr>
                <p:cNvPr id="530" name="CustomShape 102"/>
                <p:cNvSpPr/>
                <p:nvPr/>
              </p:nvSpPr>
              <p:spPr>
                <a:xfrm>
                  <a:off x="7115760" y="2933280"/>
                  <a:ext cx="74160" cy="1080"/>
                </a:xfrm>
                <a:custGeom>
                  <a:avLst/>
                  <a:gdLst/>
                  <a:ahLst/>
                  <a:rect l="l" t="t" r="r" b="b"/>
                  <a:pathLst>
                    <a:path w="110196" h="1903">
                      <a:moveTo>
                        <a:pt x="0" y="238"/>
                      </a:moveTo>
                      <a:cubicBezTo>
                        <a:pt x="3806" y="571"/>
                        <a:pt x="7613" y="857"/>
                        <a:pt x="11419" y="1094"/>
                      </a:cubicBezTo>
                      <a:cubicBezTo>
                        <a:pt x="14417" y="1047"/>
                        <a:pt x="17367" y="904"/>
                        <a:pt x="20364" y="952"/>
                      </a:cubicBezTo>
                      <a:cubicBezTo>
                        <a:pt x="50292" y="1618"/>
                        <a:pt x="80268" y="-238"/>
                        <a:pt x="110196" y="1903"/>
                      </a:cubicBezTo>
                      <a:cubicBezTo>
                        <a:pt x="108578" y="1237"/>
                        <a:pt x="106913" y="0"/>
                        <a:pt x="105295" y="0"/>
                      </a:cubicBezTo>
                      <a:cubicBezTo>
                        <a:pt x="70181" y="0"/>
                        <a:pt x="35067" y="143"/>
                        <a:pt x="0" y="238"/>
                      </a:cubicBezTo>
                      <a:close/>
                    </a:path>
                  </a:pathLst>
                </a:custGeom>
                <a:solidFill>
                  <a:srgbClr val="1d7799"/>
                </a:solidFill>
                <a:ln w="4680">
                  <a:noFill/>
                </a:ln>
              </p:spPr>
              <p:style>
                <a:lnRef idx="0"/>
                <a:fillRef idx="0"/>
                <a:effectRef idx="0"/>
                <a:fontRef idx="minor"/>
              </p:style>
            </p:sp>
            <p:sp>
              <p:nvSpPr>
                <p:cNvPr id="531" name="CustomShape 103"/>
                <p:cNvSpPr/>
                <p:nvPr/>
              </p:nvSpPr>
              <p:spPr>
                <a:xfrm>
                  <a:off x="7154640" y="2255040"/>
                  <a:ext cx="298080" cy="370800"/>
                </a:xfrm>
                <a:custGeom>
                  <a:avLst/>
                  <a:gdLst/>
                  <a:ahLst/>
                  <a:rect l="l" t="t" r="r" b="b"/>
                  <a:pathLst>
                    <a:path w="441259" h="548817">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w="4680">
                  <a:noFill/>
                </a:ln>
              </p:spPr>
              <p:style>
                <a:lnRef idx="0"/>
                <a:fillRef idx="0"/>
                <a:effectRef idx="0"/>
                <a:fontRef idx="minor"/>
              </p:style>
            </p:sp>
            <p:sp>
              <p:nvSpPr>
                <p:cNvPr id="532" name="CustomShape 104"/>
                <p:cNvSpPr/>
                <p:nvPr/>
              </p:nvSpPr>
              <p:spPr>
                <a:xfrm>
                  <a:off x="6926760" y="2315160"/>
                  <a:ext cx="258480" cy="249480"/>
                </a:xfrm>
                <a:custGeom>
                  <a:avLst/>
                  <a:gdLst/>
                  <a:ahLst/>
                  <a:rect l="l" t="t" r="r" b="b"/>
                  <a:pathLst>
                    <a:path w="382431" h="369128">
                      <a:moveTo>
                        <a:pt x="101466" y="21744"/>
                      </a:moveTo>
                      <a:lnTo>
                        <a:pt x="101466" y="21744"/>
                      </a:lnTo>
                      <a:cubicBezTo>
                        <a:pt x="90998" y="21887"/>
                        <a:pt x="80530" y="21887"/>
                        <a:pt x="70110" y="22220"/>
                      </a:cubicBezTo>
                      <a:cubicBezTo>
                        <a:pt x="31761" y="23409"/>
                        <a:pt x="1071" y="51625"/>
                        <a:pt x="595" y="88547"/>
                      </a:cubicBezTo>
                      <a:cubicBezTo>
                        <a:pt x="-261" y="152638"/>
                        <a:pt x="-118" y="216776"/>
                        <a:pt x="548" y="280914"/>
                      </a:cubicBezTo>
                      <a:cubicBezTo>
                        <a:pt x="881" y="312413"/>
                        <a:pt x="22910" y="337250"/>
                        <a:pt x="53885" y="345005"/>
                      </a:cubicBezTo>
                      <a:cubicBezTo>
                        <a:pt x="69682" y="348954"/>
                        <a:pt x="85574" y="346242"/>
                        <a:pt x="101370" y="347337"/>
                      </a:cubicBezTo>
                      <a:cubicBezTo>
                        <a:pt x="111695" y="347289"/>
                        <a:pt x="122020" y="347241"/>
                        <a:pt x="132393" y="347241"/>
                      </a:cubicBezTo>
                      <a:lnTo>
                        <a:pt x="132393" y="347241"/>
                      </a:lnTo>
                      <a:cubicBezTo>
                        <a:pt x="158657" y="347241"/>
                        <a:pt x="184922" y="347241"/>
                        <a:pt x="211186" y="347241"/>
                      </a:cubicBezTo>
                      <a:cubicBezTo>
                        <a:pt x="232788" y="347241"/>
                        <a:pt x="232788" y="347241"/>
                        <a:pt x="233596" y="369128"/>
                      </a:cubicBezTo>
                      <a:cubicBezTo>
                        <a:pt x="234358" y="367083"/>
                        <a:pt x="235642" y="365084"/>
                        <a:pt x="235833" y="363038"/>
                      </a:cubicBezTo>
                      <a:cubicBezTo>
                        <a:pt x="237117" y="348050"/>
                        <a:pt x="243065" y="343863"/>
                        <a:pt x="257862" y="347241"/>
                      </a:cubicBezTo>
                      <a:cubicBezTo>
                        <a:pt x="261764" y="348146"/>
                        <a:pt x="263096" y="349954"/>
                        <a:pt x="263191" y="353617"/>
                      </a:cubicBezTo>
                      <a:cubicBezTo>
                        <a:pt x="263334" y="358137"/>
                        <a:pt x="263715" y="362610"/>
                        <a:pt x="264048" y="367130"/>
                      </a:cubicBezTo>
                      <a:cubicBezTo>
                        <a:pt x="264048" y="367130"/>
                        <a:pt x="264048" y="367130"/>
                        <a:pt x="264048" y="367130"/>
                      </a:cubicBezTo>
                      <a:cubicBezTo>
                        <a:pt x="264476" y="365370"/>
                        <a:pt x="265428" y="363562"/>
                        <a:pt x="265190" y="361896"/>
                      </a:cubicBezTo>
                      <a:cubicBezTo>
                        <a:pt x="263286" y="349954"/>
                        <a:pt x="267949" y="346575"/>
                        <a:pt x="279987" y="346956"/>
                      </a:cubicBezTo>
                      <a:cubicBezTo>
                        <a:pt x="308964" y="347908"/>
                        <a:pt x="338035" y="347289"/>
                        <a:pt x="367059" y="347289"/>
                      </a:cubicBezTo>
                      <a:cubicBezTo>
                        <a:pt x="380858" y="342912"/>
                        <a:pt x="382523" y="332634"/>
                        <a:pt x="382428" y="319693"/>
                      </a:cubicBezTo>
                      <a:cubicBezTo>
                        <a:pt x="381952" y="229670"/>
                        <a:pt x="382000" y="139648"/>
                        <a:pt x="382428" y="49626"/>
                      </a:cubicBezTo>
                      <a:cubicBezTo>
                        <a:pt x="382475" y="36780"/>
                        <a:pt x="381238" y="26264"/>
                        <a:pt x="367202" y="21887"/>
                      </a:cubicBezTo>
                      <a:cubicBezTo>
                        <a:pt x="340843" y="21982"/>
                        <a:pt x="314435" y="22125"/>
                        <a:pt x="288076" y="22220"/>
                      </a:cubicBezTo>
                      <a:cubicBezTo>
                        <a:pt x="267141" y="22268"/>
                        <a:pt x="267141" y="22220"/>
                        <a:pt x="264048" y="2094"/>
                      </a:cubicBezTo>
                      <a:cubicBezTo>
                        <a:pt x="263810" y="3901"/>
                        <a:pt x="263239" y="5710"/>
                        <a:pt x="263334" y="7470"/>
                      </a:cubicBezTo>
                      <a:cubicBezTo>
                        <a:pt x="263905" y="16415"/>
                        <a:pt x="263524" y="22696"/>
                        <a:pt x="250963" y="22410"/>
                      </a:cubicBezTo>
                      <a:cubicBezTo>
                        <a:pt x="239401" y="22172"/>
                        <a:pt x="233739" y="19746"/>
                        <a:pt x="235833" y="7327"/>
                      </a:cubicBezTo>
                      <a:cubicBezTo>
                        <a:pt x="236261" y="4663"/>
                        <a:pt x="235880" y="1856"/>
                        <a:pt x="233311" y="0"/>
                      </a:cubicBezTo>
                      <a:cubicBezTo>
                        <a:pt x="233311" y="2284"/>
                        <a:pt x="232930" y="4615"/>
                        <a:pt x="233311" y="6804"/>
                      </a:cubicBezTo>
                      <a:cubicBezTo>
                        <a:pt x="235309" y="19080"/>
                        <a:pt x="230742" y="22981"/>
                        <a:pt x="218038" y="22505"/>
                      </a:cubicBezTo>
                      <a:cubicBezTo>
                        <a:pt x="189442" y="21411"/>
                        <a:pt x="160846" y="21982"/>
                        <a:pt x="132203" y="21887"/>
                      </a:cubicBezTo>
                      <a:cubicBezTo>
                        <a:pt x="121973" y="21792"/>
                        <a:pt x="111695" y="21792"/>
                        <a:pt x="101466" y="21744"/>
                      </a:cubicBezTo>
                      <a:lnTo>
                        <a:pt x="101466" y="21744"/>
                      </a:lnTo>
                      <a:close/>
                    </a:path>
                  </a:pathLst>
                </a:custGeom>
                <a:solidFill>
                  <a:srgbClr val="1d7799"/>
                </a:solidFill>
                <a:ln w="4680">
                  <a:noFill/>
                </a:ln>
              </p:spPr>
              <p:style>
                <a:lnRef idx="0"/>
                <a:fillRef idx="0"/>
                <a:effectRef idx="0"/>
                <a:fontRef idx="minor"/>
              </p:style>
            </p:sp>
            <p:sp>
              <p:nvSpPr>
                <p:cNvPr id="533" name="CustomShape 105"/>
                <p:cNvSpPr/>
                <p:nvPr/>
              </p:nvSpPr>
              <p:spPr>
                <a:xfrm>
                  <a:off x="7175160" y="2329920"/>
                  <a:ext cx="12960" cy="219960"/>
                </a:xfrm>
                <a:custGeom>
                  <a:avLst/>
                  <a:gdLst/>
                  <a:ahLst/>
                  <a:rect l="l" t="t" r="r" b="b"/>
                  <a:pathLst>
                    <a:path w="19574" h="325402">
                      <a:moveTo>
                        <a:pt x="15368" y="27739"/>
                      </a:moveTo>
                      <a:cubicBezTo>
                        <a:pt x="14940" y="117761"/>
                        <a:pt x="14940" y="207783"/>
                        <a:pt x="15368" y="297806"/>
                      </a:cubicBezTo>
                      <a:cubicBezTo>
                        <a:pt x="15416" y="310795"/>
                        <a:pt x="13798" y="321025"/>
                        <a:pt x="0" y="325402"/>
                      </a:cubicBezTo>
                      <a:cubicBezTo>
                        <a:pt x="20935" y="324784"/>
                        <a:pt x="19555" y="329018"/>
                        <a:pt x="19555" y="305514"/>
                      </a:cubicBezTo>
                      <a:cubicBezTo>
                        <a:pt x="19555" y="210353"/>
                        <a:pt x="19555" y="115192"/>
                        <a:pt x="19555" y="20031"/>
                      </a:cubicBezTo>
                      <a:cubicBezTo>
                        <a:pt x="19555" y="-3807"/>
                        <a:pt x="20745" y="666"/>
                        <a:pt x="143" y="0"/>
                      </a:cubicBezTo>
                      <a:cubicBezTo>
                        <a:pt x="14179" y="4377"/>
                        <a:pt x="15416" y="14893"/>
                        <a:pt x="15368" y="27739"/>
                      </a:cubicBezTo>
                      <a:close/>
                    </a:path>
                  </a:pathLst>
                </a:custGeom>
                <a:solidFill>
                  <a:srgbClr val="1d7799"/>
                </a:solidFill>
                <a:ln w="4680">
                  <a:noFill/>
                </a:ln>
              </p:spPr>
              <p:style>
                <a:lnRef idx="0"/>
                <a:fillRef idx="0"/>
                <a:effectRef idx="0"/>
                <a:fontRef idx="minor"/>
              </p:style>
            </p:sp>
            <p:sp>
              <p:nvSpPr>
                <p:cNvPr id="534" name="CustomShape 106"/>
                <p:cNvSpPr/>
                <p:nvPr/>
              </p:nvSpPr>
              <p:spPr>
                <a:xfrm>
                  <a:off x="8131680" y="1833840"/>
                  <a:ext cx="25920" cy="357480"/>
                </a:xfrm>
                <a:custGeom>
                  <a:avLst/>
                  <a:gdLst/>
                  <a:ahLst/>
                  <a:rect l="l" t="t" r="r" b="b"/>
                  <a:pathLst>
                    <a:path w="38635" h="528738">
                      <a:moveTo>
                        <a:pt x="23172" y="528475"/>
                      </a:moveTo>
                      <a:cubicBezTo>
                        <a:pt x="34972" y="529855"/>
                        <a:pt x="38683" y="525953"/>
                        <a:pt x="38588" y="513583"/>
                      </a:cubicBezTo>
                      <a:cubicBezTo>
                        <a:pt x="37969" y="437073"/>
                        <a:pt x="38255" y="360612"/>
                        <a:pt x="38302" y="284102"/>
                      </a:cubicBezTo>
                      <a:cubicBezTo>
                        <a:pt x="38350" y="189417"/>
                        <a:pt x="38540" y="94685"/>
                        <a:pt x="38635" y="0"/>
                      </a:cubicBezTo>
                      <a:cubicBezTo>
                        <a:pt x="31593" y="7137"/>
                        <a:pt x="33877" y="16225"/>
                        <a:pt x="33877" y="24599"/>
                      </a:cubicBezTo>
                      <a:cubicBezTo>
                        <a:pt x="33735" y="181043"/>
                        <a:pt x="33782" y="337488"/>
                        <a:pt x="33782" y="493932"/>
                      </a:cubicBezTo>
                      <a:cubicBezTo>
                        <a:pt x="33782" y="498928"/>
                        <a:pt x="33544" y="503971"/>
                        <a:pt x="33782" y="508920"/>
                      </a:cubicBezTo>
                      <a:cubicBezTo>
                        <a:pt x="34210" y="519007"/>
                        <a:pt x="30166" y="524193"/>
                        <a:pt x="19461" y="523860"/>
                      </a:cubicBezTo>
                      <a:cubicBezTo>
                        <a:pt x="12752" y="523670"/>
                        <a:pt x="5662" y="523146"/>
                        <a:pt x="0" y="528190"/>
                      </a:cubicBezTo>
                      <a:cubicBezTo>
                        <a:pt x="7708" y="528237"/>
                        <a:pt x="15511" y="527571"/>
                        <a:pt x="23172" y="528475"/>
                      </a:cubicBezTo>
                      <a:close/>
                    </a:path>
                  </a:pathLst>
                </a:custGeom>
                <a:solidFill>
                  <a:srgbClr val="1c97c3"/>
                </a:solidFill>
                <a:ln w="4680">
                  <a:noFill/>
                </a:ln>
              </p:spPr>
              <p:style>
                <a:lnRef idx="0"/>
                <a:fillRef idx="0"/>
                <a:effectRef idx="0"/>
                <a:fontRef idx="minor"/>
              </p:style>
            </p:sp>
            <p:sp>
              <p:nvSpPr>
                <p:cNvPr id="535" name="CustomShape 107"/>
                <p:cNvSpPr/>
                <p:nvPr/>
              </p:nvSpPr>
              <p:spPr>
                <a:xfrm>
                  <a:off x="7950600" y="1895400"/>
                  <a:ext cx="27000" cy="295560"/>
                </a:xfrm>
                <a:custGeom>
                  <a:avLst/>
                  <a:gdLst/>
                  <a:ahLst/>
                  <a:rect l="l" t="t" r="r" b="b"/>
                  <a:pathLst>
                    <a:path w="40490" h="437510">
                      <a:moveTo>
                        <a:pt x="2094" y="15749"/>
                      </a:moveTo>
                      <a:cubicBezTo>
                        <a:pt x="2189" y="143645"/>
                        <a:pt x="2189" y="271589"/>
                        <a:pt x="2189" y="399485"/>
                      </a:cubicBezTo>
                      <a:cubicBezTo>
                        <a:pt x="2189" y="437930"/>
                        <a:pt x="2189" y="437930"/>
                        <a:pt x="40491" y="437406"/>
                      </a:cubicBezTo>
                      <a:cubicBezTo>
                        <a:pt x="35257" y="432601"/>
                        <a:pt x="28691" y="432743"/>
                        <a:pt x="22410" y="433124"/>
                      </a:cubicBezTo>
                      <a:cubicBezTo>
                        <a:pt x="10325" y="433885"/>
                        <a:pt x="5948" y="428128"/>
                        <a:pt x="6709" y="416804"/>
                      </a:cubicBezTo>
                      <a:cubicBezTo>
                        <a:pt x="6994" y="412284"/>
                        <a:pt x="6709" y="407716"/>
                        <a:pt x="6709" y="403196"/>
                      </a:cubicBezTo>
                      <a:cubicBezTo>
                        <a:pt x="6709" y="278250"/>
                        <a:pt x="6709" y="153304"/>
                        <a:pt x="6709" y="28358"/>
                      </a:cubicBezTo>
                      <a:cubicBezTo>
                        <a:pt x="6709" y="22458"/>
                        <a:pt x="7090" y="16510"/>
                        <a:pt x="6281" y="10658"/>
                      </a:cubicBezTo>
                      <a:cubicBezTo>
                        <a:pt x="5662" y="6376"/>
                        <a:pt x="6090" y="1190"/>
                        <a:pt x="0" y="0"/>
                      </a:cubicBezTo>
                      <a:cubicBezTo>
                        <a:pt x="3902" y="4758"/>
                        <a:pt x="2094" y="10468"/>
                        <a:pt x="2094" y="15749"/>
                      </a:cubicBezTo>
                      <a:close/>
                    </a:path>
                  </a:pathLst>
                </a:custGeom>
                <a:solidFill>
                  <a:srgbClr val="1d97c3"/>
                </a:solidFill>
                <a:ln w="4680">
                  <a:noFill/>
                </a:ln>
              </p:spPr>
              <p:style>
                <a:lnRef idx="0"/>
                <a:fillRef idx="0"/>
                <a:effectRef idx="0"/>
                <a:fontRef idx="minor"/>
              </p:style>
            </p:sp>
            <p:sp>
              <p:nvSpPr>
                <p:cNvPr id="536" name="CustomShape 108"/>
                <p:cNvSpPr/>
                <p:nvPr/>
              </p:nvSpPr>
              <p:spPr>
                <a:xfrm>
                  <a:off x="7876800" y="1950840"/>
                  <a:ext cx="27000" cy="241200"/>
                </a:xfrm>
                <a:custGeom>
                  <a:avLst/>
                  <a:gdLst/>
                  <a:ahLst/>
                  <a:rect l="l" t="t" r="r" b="b"/>
                  <a:pathLst>
                    <a:path w="40253" h="357055">
                      <a:moveTo>
                        <a:pt x="1951" y="14512"/>
                      </a:moveTo>
                      <a:cubicBezTo>
                        <a:pt x="2046" y="115573"/>
                        <a:pt x="1951" y="216586"/>
                        <a:pt x="2141" y="317647"/>
                      </a:cubicBezTo>
                      <a:cubicBezTo>
                        <a:pt x="2189" y="329780"/>
                        <a:pt x="-3235" y="345386"/>
                        <a:pt x="4710" y="353094"/>
                      </a:cubicBezTo>
                      <a:cubicBezTo>
                        <a:pt x="12609" y="360707"/>
                        <a:pt x="28120" y="354902"/>
                        <a:pt x="40253" y="355473"/>
                      </a:cubicBezTo>
                      <a:lnTo>
                        <a:pt x="40253" y="355473"/>
                      </a:lnTo>
                      <a:lnTo>
                        <a:pt x="40253" y="355473"/>
                      </a:lnTo>
                      <a:cubicBezTo>
                        <a:pt x="34543" y="350477"/>
                        <a:pt x="27454" y="350953"/>
                        <a:pt x="20745" y="351191"/>
                      </a:cubicBezTo>
                      <a:cubicBezTo>
                        <a:pt x="10039" y="351571"/>
                        <a:pt x="5995" y="346433"/>
                        <a:pt x="6376" y="336298"/>
                      </a:cubicBezTo>
                      <a:cubicBezTo>
                        <a:pt x="6566" y="330826"/>
                        <a:pt x="6376" y="325355"/>
                        <a:pt x="6376" y="319883"/>
                      </a:cubicBezTo>
                      <a:cubicBezTo>
                        <a:pt x="6376" y="220583"/>
                        <a:pt x="6471" y="121330"/>
                        <a:pt x="6185" y="22030"/>
                      </a:cubicBezTo>
                      <a:cubicBezTo>
                        <a:pt x="6185" y="14464"/>
                        <a:pt x="9278" y="5281"/>
                        <a:pt x="0" y="0"/>
                      </a:cubicBezTo>
                      <a:cubicBezTo>
                        <a:pt x="3569" y="4473"/>
                        <a:pt x="1951" y="9706"/>
                        <a:pt x="1951" y="14512"/>
                      </a:cubicBezTo>
                      <a:close/>
                    </a:path>
                  </a:pathLst>
                </a:custGeom>
                <a:solidFill>
                  <a:srgbClr val="1d97c3"/>
                </a:solidFill>
                <a:ln w="4680">
                  <a:noFill/>
                </a:ln>
              </p:spPr>
              <p:style>
                <a:lnRef idx="0"/>
                <a:fillRef idx="0"/>
                <a:effectRef idx="0"/>
                <a:fontRef idx="minor"/>
              </p:style>
            </p:sp>
            <p:sp>
              <p:nvSpPr>
                <p:cNvPr id="537" name="CustomShape 109"/>
                <p:cNvSpPr/>
                <p:nvPr/>
              </p:nvSpPr>
              <p:spPr>
                <a:xfrm>
                  <a:off x="7815600" y="2005560"/>
                  <a:ext cx="26280" cy="185760"/>
                </a:xfrm>
                <a:custGeom>
                  <a:avLst/>
                  <a:gdLst/>
                  <a:ahLst/>
                  <a:rect l="l" t="t" r="r" b="b"/>
                  <a:pathLst>
                    <a:path w="39149" h="274912">
                      <a:moveTo>
                        <a:pt x="2189" y="27597"/>
                      </a:moveTo>
                      <a:cubicBezTo>
                        <a:pt x="2331" y="49912"/>
                        <a:pt x="2236" y="72227"/>
                        <a:pt x="2236" y="94542"/>
                      </a:cubicBezTo>
                      <a:cubicBezTo>
                        <a:pt x="2236" y="150116"/>
                        <a:pt x="2189" y="205690"/>
                        <a:pt x="2331" y="261264"/>
                      </a:cubicBezTo>
                      <a:cubicBezTo>
                        <a:pt x="2331" y="265736"/>
                        <a:pt x="-333" y="272921"/>
                        <a:pt x="6804" y="273730"/>
                      </a:cubicBezTo>
                      <a:cubicBezTo>
                        <a:pt x="16177" y="274777"/>
                        <a:pt x="26788" y="276109"/>
                        <a:pt x="35067" y="272873"/>
                      </a:cubicBezTo>
                      <a:cubicBezTo>
                        <a:pt x="41918" y="270161"/>
                        <a:pt x="38064" y="259694"/>
                        <a:pt x="38112" y="252747"/>
                      </a:cubicBezTo>
                      <a:cubicBezTo>
                        <a:pt x="38492" y="168482"/>
                        <a:pt x="38588" y="84217"/>
                        <a:pt x="38778" y="0"/>
                      </a:cubicBezTo>
                      <a:cubicBezTo>
                        <a:pt x="31927" y="6043"/>
                        <a:pt x="33782" y="14227"/>
                        <a:pt x="33734" y="21697"/>
                      </a:cubicBezTo>
                      <a:cubicBezTo>
                        <a:pt x="33544" y="95399"/>
                        <a:pt x="33639" y="169148"/>
                        <a:pt x="33639" y="242850"/>
                      </a:cubicBezTo>
                      <a:cubicBezTo>
                        <a:pt x="33639" y="267592"/>
                        <a:pt x="32688" y="269543"/>
                        <a:pt x="20555" y="269733"/>
                      </a:cubicBezTo>
                      <a:cubicBezTo>
                        <a:pt x="7946" y="269971"/>
                        <a:pt x="6804" y="267687"/>
                        <a:pt x="6804" y="242184"/>
                      </a:cubicBezTo>
                      <a:cubicBezTo>
                        <a:pt x="6804" y="221249"/>
                        <a:pt x="6804" y="200313"/>
                        <a:pt x="6804" y="179378"/>
                      </a:cubicBezTo>
                      <a:cubicBezTo>
                        <a:pt x="6804" y="130703"/>
                        <a:pt x="6947" y="81981"/>
                        <a:pt x="6614" y="33306"/>
                      </a:cubicBezTo>
                      <a:cubicBezTo>
                        <a:pt x="6566" y="26645"/>
                        <a:pt x="8945" y="18414"/>
                        <a:pt x="0" y="14560"/>
                      </a:cubicBezTo>
                      <a:cubicBezTo>
                        <a:pt x="3616" y="18414"/>
                        <a:pt x="2141" y="23219"/>
                        <a:pt x="2189" y="27597"/>
                      </a:cubicBezTo>
                      <a:close/>
                    </a:path>
                  </a:pathLst>
                </a:custGeom>
                <a:solidFill>
                  <a:srgbClr val="1d98c5"/>
                </a:solidFill>
                <a:ln w="4680">
                  <a:noFill/>
                </a:ln>
              </p:spPr>
              <p:style>
                <a:lnRef idx="0"/>
                <a:fillRef idx="0"/>
                <a:effectRef idx="0"/>
                <a:fontRef idx="minor"/>
              </p:style>
            </p:sp>
            <p:sp>
              <p:nvSpPr>
                <p:cNvPr id="538" name="CustomShape 110"/>
                <p:cNvSpPr/>
                <p:nvPr/>
              </p:nvSpPr>
              <p:spPr>
                <a:xfrm>
                  <a:off x="7406280" y="2614320"/>
                  <a:ext cx="270720" cy="63360"/>
                </a:xfrm>
                <a:custGeom>
                  <a:avLst/>
                  <a:gdLst/>
                  <a:ahLst/>
                  <a:rect l="l" t="t" r="r" b="b"/>
                  <a:pathLst>
                    <a:path w="400921" h="94238">
                      <a:moveTo>
                        <a:pt x="33022" y="1624"/>
                      </a:moveTo>
                      <a:cubicBezTo>
                        <a:pt x="13181" y="7096"/>
                        <a:pt x="-142" y="25129"/>
                        <a:pt x="1" y="54867"/>
                      </a:cubicBezTo>
                      <a:cubicBezTo>
                        <a:pt x="287" y="65382"/>
                        <a:pt x="9232" y="79418"/>
                        <a:pt x="26408" y="87221"/>
                      </a:cubicBezTo>
                      <a:cubicBezTo>
                        <a:pt x="44156" y="95262"/>
                        <a:pt x="61380" y="92550"/>
                        <a:pt x="75702" y="79371"/>
                      </a:cubicBezTo>
                      <a:cubicBezTo>
                        <a:pt x="81601" y="73947"/>
                        <a:pt x="87026" y="71948"/>
                        <a:pt x="94829" y="71948"/>
                      </a:cubicBezTo>
                      <a:cubicBezTo>
                        <a:pt x="164011" y="72234"/>
                        <a:pt x="233192" y="72234"/>
                        <a:pt x="302327" y="71996"/>
                      </a:cubicBezTo>
                      <a:cubicBezTo>
                        <a:pt x="310844" y="71948"/>
                        <a:pt x="316982" y="73471"/>
                        <a:pt x="323405" y="80465"/>
                      </a:cubicBezTo>
                      <a:cubicBezTo>
                        <a:pt x="341485" y="99973"/>
                        <a:pt x="372175" y="98308"/>
                        <a:pt x="389780" y="78324"/>
                      </a:cubicBezTo>
                      <a:cubicBezTo>
                        <a:pt x="407099" y="58673"/>
                        <a:pt x="403816" y="27651"/>
                        <a:pt x="382785" y="11949"/>
                      </a:cubicBezTo>
                      <a:cubicBezTo>
                        <a:pt x="361422" y="-3990"/>
                        <a:pt x="331256" y="1006"/>
                        <a:pt x="317457" y="23844"/>
                      </a:cubicBezTo>
                      <a:cubicBezTo>
                        <a:pt x="312937" y="31362"/>
                        <a:pt x="308179" y="33170"/>
                        <a:pt x="300186" y="33123"/>
                      </a:cubicBezTo>
                      <a:cubicBezTo>
                        <a:pt x="234192" y="32837"/>
                        <a:pt x="168198" y="32837"/>
                        <a:pt x="102251" y="33123"/>
                      </a:cubicBezTo>
                      <a:cubicBezTo>
                        <a:pt x="93687" y="33170"/>
                        <a:pt x="88691" y="31410"/>
                        <a:pt x="84361" y="22988"/>
                      </a:cubicBezTo>
                      <a:cubicBezTo>
                        <a:pt x="74893" y="4622"/>
                        <a:pt x="52720" y="-3800"/>
                        <a:pt x="33022" y="1624"/>
                      </a:cubicBezTo>
                      <a:close/>
                      <a:moveTo>
                        <a:pt x="355141" y="41735"/>
                      </a:moveTo>
                      <a:cubicBezTo>
                        <a:pt x="359614" y="41592"/>
                        <a:pt x="361517" y="44066"/>
                        <a:pt x="362421" y="48158"/>
                      </a:cubicBezTo>
                      <a:cubicBezTo>
                        <a:pt x="361898" y="51726"/>
                        <a:pt x="360327" y="54867"/>
                        <a:pt x="356188" y="55343"/>
                      </a:cubicBezTo>
                      <a:cubicBezTo>
                        <a:pt x="351287" y="55866"/>
                        <a:pt x="348480" y="52535"/>
                        <a:pt x="348337" y="48301"/>
                      </a:cubicBezTo>
                      <a:cubicBezTo>
                        <a:pt x="348147" y="44637"/>
                        <a:pt x="350716" y="41925"/>
                        <a:pt x="355141" y="41735"/>
                      </a:cubicBezTo>
                      <a:close/>
                      <a:moveTo>
                        <a:pt x="52197" y="45541"/>
                      </a:moveTo>
                      <a:cubicBezTo>
                        <a:pt x="51864" y="49776"/>
                        <a:pt x="49723" y="52440"/>
                        <a:pt x="45536" y="52678"/>
                      </a:cubicBezTo>
                      <a:cubicBezTo>
                        <a:pt x="41206" y="52916"/>
                        <a:pt x="38779" y="50394"/>
                        <a:pt x="38589" y="46159"/>
                      </a:cubicBezTo>
                      <a:cubicBezTo>
                        <a:pt x="38446" y="41925"/>
                        <a:pt x="40682" y="39308"/>
                        <a:pt x="45060" y="39213"/>
                      </a:cubicBezTo>
                      <a:cubicBezTo>
                        <a:pt x="49294" y="39070"/>
                        <a:pt x="51673" y="41354"/>
                        <a:pt x="52197" y="45541"/>
                      </a:cubicBezTo>
                      <a:close/>
                    </a:path>
                  </a:pathLst>
                </a:custGeom>
                <a:solidFill>
                  <a:srgbClr val="1d97c3"/>
                </a:solidFill>
                <a:ln w="4680">
                  <a:noFill/>
                </a:ln>
              </p:spPr>
              <p:style>
                <a:lnRef idx="0"/>
                <a:fillRef idx="0"/>
                <a:effectRef idx="0"/>
                <a:fontRef idx="minor"/>
              </p:style>
            </p:sp>
            <p:sp>
              <p:nvSpPr>
                <p:cNvPr id="539" name="CustomShape 111"/>
                <p:cNvSpPr/>
                <p:nvPr/>
              </p:nvSpPr>
              <p:spPr>
                <a:xfrm>
                  <a:off x="8004960" y="1999440"/>
                  <a:ext cx="61560" cy="188280"/>
                </a:xfrm>
                <a:custGeom>
                  <a:avLst/>
                  <a:gdLst/>
                  <a:ahLst/>
                  <a:rect l="l" t="t" r="r" b="b"/>
                  <a:pathLst>
                    <a:path w="91267" h="278622">
                      <a:moveTo>
                        <a:pt x="35824" y="108903"/>
                      </a:moveTo>
                      <a:cubicBezTo>
                        <a:pt x="36109" y="158101"/>
                        <a:pt x="35967" y="207299"/>
                        <a:pt x="35967" y="256497"/>
                      </a:cubicBezTo>
                      <a:cubicBezTo>
                        <a:pt x="35967" y="261065"/>
                        <a:pt x="35871" y="265585"/>
                        <a:pt x="36395" y="270153"/>
                      </a:cubicBezTo>
                      <a:cubicBezTo>
                        <a:pt x="37013" y="275387"/>
                        <a:pt x="39440" y="278527"/>
                        <a:pt x="45102" y="278622"/>
                      </a:cubicBezTo>
                      <a:cubicBezTo>
                        <a:pt x="50621" y="278670"/>
                        <a:pt x="53524" y="276053"/>
                        <a:pt x="54238" y="270629"/>
                      </a:cubicBezTo>
                      <a:cubicBezTo>
                        <a:pt x="54808" y="266109"/>
                        <a:pt x="54761" y="261541"/>
                        <a:pt x="54761" y="256973"/>
                      </a:cubicBezTo>
                      <a:cubicBezTo>
                        <a:pt x="54808" y="207299"/>
                        <a:pt x="54618" y="157673"/>
                        <a:pt x="54951" y="107999"/>
                      </a:cubicBezTo>
                      <a:cubicBezTo>
                        <a:pt x="54999" y="101385"/>
                        <a:pt x="52429" y="93059"/>
                        <a:pt x="61755" y="89490"/>
                      </a:cubicBezTo>
                      <a:lnTo>
                        <a:pt x="61755" y="89490"/>
                      </a:lnTo>
                      <a:lnTo>
                        <a:pt x="61755" y="89490"/>
                      </a:lnTo>
                      <a:cubicBezTo>
                        <a:pt x="64848" y="87682"/>
                        <a:pt x="68083" y="86065"/>
                        <a:pt x="71033" y="84019"/>
                      </a:cubicBezTo>
                      <a:cubicBezTo>
                        <a:pt x="87591" y="72790"/>
                        <a:pt x="94823" y="53139"/>
                        <a:pt x="89590" y="34107"/>
                      </a:cubicBezTo>
                      <a:cubicBezTo>
                        <a:pt x="84118" y="14266"/>
                        <a:pt x="67512" y="943"/>
                        <a:pt x="47148" y="39"/>
                      </a:cubicBezTo>
                      <a:cubicBezTo>
                        <a:pt x="28544" y="-770"/>
                        <a:pt x="10797" y="10983"/>
                        <a:pt x="3612" y="28873"/>
                      </a:cubicBezTo>
                      <a:cubicBezTo>
                        <a:pt x="-5904" y="52473"/>
                        <a:pt x="3564" y="74265"/>
                        <a:pt x="29876" y="89395"/>
                      </a:cubicBezTo>
                      <a:cubicBezTo>
                        <a:pt x="29876" y="89395"/>
                        <a:pt x="29876" y="89395"/>
                        <a:pt x="29876" y="89395"/>
                      </a:cubicBezTo>
                      <a:cubicBezTo>
                        <a:pt x="29876" y="89395"/>
                        <a:pt x="29876" y="89395"/>
                        <a:pt x="29876" y="89395"/>
                      </a:cubicBezTo>
                      <a:cubicBezTo>
                        <a:pt x="37965" y="94011"/>
                        <a:pt x="35776" y="102099"/>
                        <a:pt x="35824" y="108903"/>
                      </a:cubicBezTo>
                      <a:close/>
                      <a:moveTo>
                        <a:pt x="45911" y="38865"/>
                      </a:moveTo>
                      <a:cubicBezTo>
                        <a:pt x="49765" y="39055"/>
                        <a:pt x="52001" y="42053"/>
                        <a:pt x="53191" y="45288"/>
                      </a:cubicBezTo>
                      <a:cubicBezTo>
                        <a:pt x="52429" y="49761"/>
                        <a:pt x="49908" y="52616"/>
                        <a:pt x="46196" y="52949"/>
                      </a:cubicBezTo>
                      <a:cubicBezTo>
                        <a:pt x="41391" y="53424"/>
                        <a:pt x="38916" y="49999"/>
                        <a:pt x="38964" y="45431"/>
                      </a:cubicBezTo>
                      <a:cubicBezTo>
                        <a:pt x="39059" y="41244"/>
                        <a:pt x="41914" y="38675"/>
                        <a:pt x="45911" y="38865"/>
                      </a:cubicBezTo>
                      <a:close/>
                    </a:path>
                  </a:pathLst>
                </a:custGeom>
                <a:solidFill>
                  <a:srgbClr val="1d97c3"/>
                </a:solidFill>
                <a:ln w="4680">
                  <a:noFill/>
                </a:ln>
              </p:spPr>
              <p:style>
                <a:lnRef idx="0"/>
                <a:fillRef idx="0"/>
                <a:effectRef idx="0"/>
                <a:fontRef idx="minor"/>
              </p:style>
            </p:sp>
            <p:sp>
              <p:nvSpPr>
                <p:cNvPr id="540" name="CustomShape 112"/>
                <p:cNvSpPr/>
                <p:nvPr/>
              </p:nvSpPr>
              <p:spPr>
                <a:xfrm>
                  <a:off x="8025120" y="2059920"/>
                  <a:ext cx="21240" cy="131400"/>
                </a:xfrm>
                <a:custGeom>
                  <a:avLst/>
                  <a:gdLst/>
                  <a:ahLst/>
                  <a:rect l="l" t="t" r="r" b="b"/>
                  <a:pathLst>
                    <a:path w="31926" h="194603">
                      <a:moveTo>
                        <a:pt x="1998" y="14464"/>
                      </a:moveTo>
                      <a:cubicBezTo>
                        <a:pt x="2141" y="69991"/>
                        <a:pt x="2427" y="125517"/>
                        <a:pt x="1808" y="180996"/>
                      </a:cubicBezTo>
                      <a:cubicBezTo>
                        <a:pt x="1713" y="192177"/>
                        <a:pt x="5377" y="194604"/>
                        <a:pt x="15749" y="194604"/>
                      </a:cubicBezTo>
                      <a:cubicBezTo>
                        <a:pt x="26264" y="194604"/>
                        <a:pt x="29833" y="191892"/>
                        <a:pt x="29738" y="180805"/>
                      </a:cubicBezTo>
                      <a:cubicBezTo>
                        <a:pt x="29167" y="125279"/>
                        <a:pt x="29452" y="69800"/>
                        <a:pt x="29548" y="14274"/>
                      </a:cubicBezTo>
                      <a:cubicBezTo>
                        <a:pt x="29548" y="9469"/>
                        <a:pt x="27692" y="4187"/>
                        <a:pt x="31927" y="0"/>
                      </a:cubicBezTo>
                      <a:lnTo>
                        <a:pt x="31927" y="0"/>
                      </a:lnTo>
                      <a:cubicBezTo>
                        <a:pt x="22648" y="3569"/>
                        <a:pt x="25170" y="11895"/>
                        <a:pt x="25123" y="18509"/>
                      </a:cubicBezTo>
                      <a:cubicBezTo>
                        <a:pt x="24789" y="68183"/>
                        <a:pt x="24980" y="117809"/>
                        <a:pt x="24932" y="167483"/>
                      </a:cubicBezTo>
                      <a:cubicBezTo>
                        <a:pt x="24932" y="172051"/>
                        <a:pt x="25027" y="176571"/>
                        <a:pt x="24409" y="181139"/>
                      </a:cubicBezTo>
                      <a:cubicBezTo>
                        <a:pt x="23695" y="186563"/>
                        <a:pt x="20793" y="189180"/>
                        <a:pt x="15273" y="189132"/>
                      </a:cubicBezTo>
                      <a:cubicBezTo>
                        <a:pt x="9611" y="189084"/>
                        <a:pt x="7185" y="185944"/>
                        <a:pt x="6566" y="180663"/>
                      </a:cubicBezTo>
                      <a:cubicBezTo>
                        <a:pt x="6043" y="176095"/>
                        <a:pt x="6138" y="171575"/>
                        <a:pt x="6138" y="167007"/>
                      </a:cubicBezTo>
                      <a:cubicBezTo>
                        <a:pt x="6090" y="117809"/>
                        <a:pt x="6281" y="68611"/>
                        <a:pt x="5995" y="19413"/>
                      </a:cubicBezTo>
                      <a:cubicBezTo>
                        <a:pt x="5948" y="12609"/>
                        <a:pt x="8136" y="4520"/>
                        <a:pt x="0" y="0"/>
                      </a:cubicBezTo>
                      <a:cubicBezTo>
                        <a:pt x="0" y="0"/>
                        <a:pt x="0" y="0"/>
                        <a:pt x="0" y="0"/>
                      </a:cubicBezTo>
                      <a:cubicBezTo>
                        <a:pt x="3711" y="4425"/>
                        <a:pt x="1951" y="9659"/>
                        <a:pt x="1998" y="14464"/>
                      </a:cubicBezTo>
                      <a:close/>
                    </a:path>
                  </a:pathLst>
                </a:custGeom>
                <a:solidFill>
                  <a:srgbClr val="1d97c3"/>
                </a:solidFill>
                <a:ln w="4680">
                  <a:noFill/>
                </a:ln>
              </p:spPr>
              <p:style>
                <a:lnRef idx="0"/>
                <a:fillRef idx="0"/>
                <a:effectRef idx="0"/>
                <a:fontRef idx="minor"/>
              </p:style>
            </p:sp>
            <p:sp>
              <p:nvSpPr>
                <p:cNvPr id="541" name="CustomShape 113"/>
                <p:cNvSpPr/>
                <p:nvPr/>
              </p:nvSpPr>
              <p:spPr>
                <a:xfrm>
                  <a:off x="6576120" y="2244960"/>
                  <a:ext cx="92160" cy="61920"/>
                </a:xfrm>
                <a:custGeom>
                  <a:avLst/>
                  <a:gdLst/>
                  <a:ahLst/>
                  <a:rect l="l" t="t" r="r" b="b"/>
                  <a:pathLst>
                    <a:path w="136669" h="92123">
                      <a:moveTo>
                        <a:pt x="95" y="69070"/>
                      </a:moveTo>
                      <a:cubicBezTo>
                        <a:pt x="10991" y="69022"/>
                        <a:pt x="21935" y="69308"/>
                        <a:pt x="32830" y="68784"/>
                      </a:cubicBezTo>
                      <a:cubicBezTo>
                        <a:pt x="43536" y="68308"/>
                        <a:pt x="51625" y="69974"/>
                        <a:pt x="59904" y="79157"/>
                      </a:cubicBezTo>
                      <a:cubicBezTo>
                        <a:pt x="76795" y="97761"/>
                        <a:pt x="106961" y="95715"/>
                        <a:pt x="124280" y="77063"/>
                      </a:cubicBezTo>
                      <a:cubicBezTo>
                        <a:pt x="141837" y="58174"/>
                        <a:pt x="140600" y="30101"/>
                        <a:pt x="121425" y="12449"/>
                      </a:cubicBezTo>
                      <a:cubicBezTo>
                        <a:pt x="103202" y="-4347"/>
                        <a:pt x="72417" y="-4823"/>
                        <a:pt x="58381" y="15161"/>
                      </a:cubicBezTo>
                      <a:cubicBezTo>
                        <a:pt x="48342" y="29435"/>
                        <a:pt x="37303" y="30577"/>
                        <a:pt x="23172" y="29816"/>
                      </a:cubicBezTo>
                      <a:cubicBezTo>
                        <a:pt x="15464" y="29388"/>
                        <a:pt x="7708" y="29626"/>
                        <a:pt x="0" y="29578"/>
                      </a:cubicBezTo>
                      <a:cubicBezTo>
                        <a:pt x="6376" y="42758"/>
                        <a:pt x="6233" y="55890"/>
                        <a:pt x="95" y="69070"/>
                      </a:cubicBezTo>
                      <a:close/>
                      <a:moveTo>
                        <a:pt x="91354" y="39189"/>
                      </a:moveTo>
                      <a:cubicBezTo>
                        <a:pt x="95256" y="39522"/>
                        <a:pt x="97016" y="42900"/>
                        <a:pt x="98206" y="45565"/>
                      </a:cubicBezTo>
                      <a:cubicBezTo>
                        <a:pt x="97302" y="50513"/>
                        <a:pt x="94495" y="52988"/>
                        <a:pt x="90831" y="53130"/>
                      </a:cubicBezTo>
                      <a:cubicBezTo>
                        <a:pt x="87025" y="53273"/>
                        <a:pt x="84075" y="51037"/>
                        <a:pt x="84122" y="46564"/>
                      </a:cubicBezTo>
                      <a:cubicBezTo>
                        <a:pt x="84170" y="41759"/>
                        <a:pt x="86549" y="38761"/>
                        <a:pt x="91354" y="39189"/>
                      </a:cubicBezTo>
                      <a:close/>
                    </a:path>
                  </a:pathLst>
                </a:custGeom>
                <a:solidFill>
                  <a:srgbClr val="1d97c3"/>
                </a:solidFill>
                <a:ln w="4680">
                  <a:noFill/>
                </a:ln>
              </p:spPr>
              <p:style>
                <a:lnRef idx="0"/>
                <a:fillRef idx="0"/>
                <a:effectRef idx="0"/>
                <a:fontRef idx="minor"/>
              </p:style>
            </p:sp>
            <p:sp>
              <p:nvSpPr>
                <p:cNvPr id="542" name="CustomShape 114"/>
                <p:cNvSpPr/>
                <p:nvPr/>
              </p:nvSpPr>
              <p:spPr>
                <a:xfrm>
                  <a:off x="6576120" y="2321640"/>
                  <a:ext cx="92160" cy="61920"/>
                </a:xfrm>
                <a:custGeom>
                  <a:avLst/>
                  <a:gdLst/>
                  <a:ahLst/>
                  <a:rect l="l" t="t" r="r" b="b"/>
                  <a:pathLst>
                    <a:path w="136606" h="92135">
                      <a:moveTo>
                        <a:pt x="0" y="67814"/>
                      </a:moveTo>
                      <a:cubicBezTo>
                        <a:pt x="8612" y="67767"/>
                        <a:pt x="17272" y="68005"/>
                        <a:pt x="25884" y="67576"/>
                      </a:cubicBezTo>
                      <a:cubicBezTo>
                        <a:pt x="39539" y="66863"/>
                        <a:pt x="50673" y="68290"/>
                        <a:pt x="61569" y="80090"/>
                      </a:cubicBezTo>
                      <a:cubicBezTo>
                        <a:pt x="78317" y="98218"/>
                        <a:pt x="108007" y="94983"/>
                        <a:pt x="124661" y="76426"/>
                      </a:cubicBezTo>
                      <a:cubicBezTo>
                        <a:pt x="141552" y="57584"/>
                        <a:pt x="140410" y="30511"/>
                        <a:pt x="121996" y="12811"/>
                      </a:cubicBezTo>
                      <a:cubicBezTo>
                        <a:pt x="104534" y="-3937"/>
                        <a:pt x="72513" y="-5126"/>
                        <a:pt x="58857" y="14382"/>
                      </a:cubicBezTo>
                      <a:cubicBezTo>
                        <a:pt x="48580" y="29084"/>
                        <a:pt x="37018" y="28751"/>
                        <a:pt x="23219" y="28561"/>
                      </a:cubicBezTo>
                      <a:cubicBezTo>
                        <a:pt x="15511" y="28418"/>
                        <a:pt x="7756" y="28418"/>
                        <a:pt x="48" y="28370"/>
                      </a:cubicBezTo>
                      <a:lnTo>
                        <a:pt x="48" y="28370"/>
                      </a:lnTo>
                      <a:cubicBezTo>
                        <a:pt x="6281" y="41502"/>
                        <a:pt x="6328" y="54682"/>
                        <a:pt x="0" y="67814"/>
                      </a:cubicBezTo>
                      <a:close/>
                      <a:moveTo>
                        <a:pt x="90403" y="39409"/>
                      </a:moveTo>
                      <a:cubicBezTo>
                        <a:pt x="94447" y="39361"/>
                        <a:pt x="97112" y="41455"/>
                        <a:pt x="98063" y="45452"/>
                      </a:cubicBezTo>
                      <a:cubicBezTo>
                        <a:pt x="97540" y="49591"/>
                        <a:pt x="95066" y="52398"/>
                        <a:pt x="91307" y="52874"/>
                      </a:cubicBezTo>
                      <a:cubicBezTo>
                        <a:pt x="87167" y="53398"/>
                        <a:pt x="84646" y="50590"/>
                        <a:pt x="84265" y="46451"/>
                      </a:cubicBezTo>
                      <a:cubicBezTo>
                        <a:pt x="83884" y="42216"/>
                        <a:pt x="85978" y="39504"/>
                        <a:pt x="90403" y="39409"/>
                      </a:cubicBezTo>
                      <a:close/>
                    </a:path>
                  </a:pathLst>
                </a:custGeom>
                <a:solidFill>
                  <a:srgbClr val="1d97c3"/>
                </a:solidFill>
                <a:ln w="4680">
                  <a:noFill/>
                </a:ln>
              </p:spPr>
              <p:style>
                <a:lnRef idx="0"/>
                <a:fillRef idx="0"/>
                <a:effectRef idx="0"/>
                <a:fontRef idx="minor"/>
              </p:style>
            </p:sp>
            <p:sp>
              <p:nvSpPr>
                <p:cNvPr id="543" name="CustomShape 115"/>
                <p:cNvSpPr/>
                <p:nvPr/>
              </p:nvSpPr>
              <p:spPr>
                <a:xfrm>
                  <a:off x="6576120" y="2393280"/>
                  <a:ext cx="90000" cy="61920"/>
                </a:xfrm>
                <a:custGeom>
                  <a:avLst/>
                  <a:gdLst/>
                  <a:ahLst/>
                  <a:rect l="l" t="t" r="r" b="b"/>
                  <a:pathLst>
                    <a:path w="133458" h="92292">
                      <a:moveTo>
                        <a:pt x="0" y="65280"/>
                      </a:moveTo>
                      <a:cubicBezTo>
                        <a:pt x="8184" y="65233"/>
                        <a:pt x="16415" y="65613"/>
                        <a:pt x="24551" y="64995"/>
                      </a:cubicBezTo>
                      <a:cubicBezTo>
                        <a:pt x="37208" y="64043"/>
                        <a:pt x="46581" y="66565"/>
                        <a:pt x="55717" y="77604"/>
                      </a:cubicBezTo>
                      <a:cubicBezTo>
                        <a:pt x="71799" y="97112"/>
                        <a:pt x="100585" y="96683"/>
                        <a:pt x="118903" y="79317"/>
                      </a:cubicBezTo>
                      <a:cubicBezTo>
                        <a:pt x="137174" y="61997"/>
                        <a:pt x="138411" y="33972"/>
                        <a:pt x="121663" y="15606"/>
                      </a:cubicBezTo>
                      <a:cubicBezTo>
                        <a:pt x="104582" y="-3093"/>
                        <a:pt x="73512" y="-6185"/>
                        <a:pt x="57477" y="12894"/>
                      </a:cubicBezTo>
                      <a:cubicBezTo>
                        <a:pt x="46724" y="25693"/>
                        <a:pt x="35543" y="26217"/>
                        <a:pt x="22030" y="25789"/>
                      </a:cubicBezTo>
                      <a:cubicBezTo>
                        <a:pt x="14750" y="25551"/>
                        <a:pt x="7470" y="25646"/>
                        <a:pt x="190" y="25551"/>
                      </a:cubicBezTo>
                      <a:cubicBezTo>
                        <a:pt x="6233" y="38873"/>
                        <a:pt x="6471" y="52101"/>
                        <a:pt x="0" y="65280"/>
                      </a:cubicBezTo>
                      <a:close/>
                      <a:moveTo>
                        <a:pt x="87215" y="39539"/>
                      </a:moveTo>
                      <a:cubicBezTo>
                        <a:pt x="91354" y="39397"/>
                        <a:pt x="93829" y="41823"/>
                        <a:pt x="95066" y="45534"/>
                      </a:cubicBezTo>
                      <a:cubicBezTo>
                        <a:pt x="94590" y="49817"/>
                        <a:pt x="91973" y="52624"/>
                        <a:pt x="88262" y="53147"/>
                      </a:cubicBezTo>
                      <a:cubicBezTo>
                        <a:pt x="83979" y="53813"/>
                        <a:pt x="81410" y="50530"/>
                        <a:pt x="80982" y="46676"/>
                      </a:cubicBezTo>
                      <a:cubicBezTo>
                        <a:pt x="80506" y="42584"/>
                        <a:pt x="82790" y="39682"/>
                        <a:pt x="87215" y="39539"/>
                      </a:cubicBezTo>
                      <a:close/>
                    </a:path>
                  </a:pathLst>
                </a:custGeom>
                <a:solidFill>
                  <a:srgbClr val="1d97c3"/>
                </a:solidFill>
                <a:ln w="4680">
                  <a:noFill/>
                </a:ln>
              </p:spPr>
              <p:style>
                <a:lnRef idx="0"/>
                <a:fillRef idx="0"/>
                <a:effectRef idx="0"/>
                <a:fontRef idx="minor"/>
              </p:style>
            </p:sp>
            <p:sp>
              <p:nvSpPr>
                <p:cNvPr id="544" name="CustomShape 116"/>
                <p:cNvSpPr/>
                <p:nvPr/>
              </p:nvSpPr>
              <p:spPr>
                <a:xfrm>
                  <a:off x="6576120" y="2466720"/>
                  <a:ext cx="88200" cy="61560"/>
                </a:xfrm>
                <a:custGeom>
                  <a:avLst/>
                  <a:gdLst/>
                  <a:ahLst/>
                  <a:rect l="l" t="t" r="r" b="b"/>
                  <a:pathLst>
                    <a:path w="130659" h="91417">
                      <a:moveTo>
                        <a:pt x="38064" y="33375"/>
                      </a:moveTo>
                      <a:cubicBezTo>
                        <a:pt x="33211" y="34802"/>
                        <a:pt x="28168" y="34421"/>
                        <a:pt x="23172" y="34517"/>
                      </a:cubicBezTo>
                      <a:cubicBezTo>
                        <a:pt x="4758" y="34754"/>
                        <a:pt x="4710" y="34754"/>
                        <a:pt x="4044" y="53454"/>
                      </a:cubicBezTo>
                      <a:cubicBezTo>
                        <a:pt x="3854" y="58925"/>
                        <a:pt x="3854" y="64397"/>
                        <a:pt x="0" y="68917"/>
                      </a:cubicBezTo>
                      <a:cubicBezTo>
                        <a:pt x="10039" y="68870"/>
                        <a:pt x="20079" y="69155"/>
                        <a:pt x="30023" y="68584"/>
                      </a:cubicBezTo>
                      <a:cubicBezTo>
                        <a:pt x="39539" y="68013"/>
                        <a:pt x="46391" y="70154"/>
                        <a:pt x="53290" y="78100"/>
                      </a:cubicBezTo>
                      <a:cubicBezTo>
                        <a:pt x="66422" y="93278"/>
                        <a:pt x="90783" y="95324"/>
                        <a:pt x="108388" y="85047"/>
                      </a:cubicBezTo>
                      <a:cubicBezTo>
                        <a:pt x="126373" y="74532"/>
                        <a:pt x="134652" y="53644"/>
                        <a:pt x="128800" y="33470"/>
                      </a:cubicBezTo>
                      <a:cubicBezTo>
                        <a:pt x="123281" y="14485"/>
                        <a:pt x="110101" y="3637"/>
                        <a:pt x="91069" y="592"/>
                      </a:cubicBezTo>
                      <a:cubicBezTo>
                        <a:pt x="71275" y="-2596"/>
                        <a:pt x="54813" y="7206"/>
                        <a:pt x="43441" y="27332"/>
                      </a:cubicBezTo>
                      <a:cubicBezTo>
                        <a:pt x="43441" y="27332"/>
                        <a:pt x="43441" y="27332"/>
                        <a:pt x="43441" y="27332"/>
                      </a:cubicBezTo>
                      <a:cubicBezTo>
                        <a:pt x="44630" y="31900"/>
                        <a:pt x="40872" y="32518"/>
                        <a:pt x="38064" y="33375"/>
                      </a:cubicBezTo>
                      <a:close/>
                      <a:moveTo>
                        <a:pt x="85883" y="38751"/>
                      </a:moveTo>
                      <a:cubicBezTo>
                        <a:pt x="89689" y="39608"/>
                        <a:pt x="92544" y="42177"/>
                        <a:pt x="92353" y="45936"/>
                      </a:cubicBezTo>
                      <a:cubicBezTo>
                        <a:pt x="92163" y="50456"/>
                        <a:pt x="89023" y="52978"/>
                        <a:pt x="84170" y="52454"/>
                      </a:cubicBezTo>
                      <a:cubicBezTo>
                        <a:pt x="79697" y="51979"/>
                        <a:pt x="77984" y="48886"/>
                        <a:pt x="78508" y="45032"/>
                      </a:cubicBezTo>
                      <a:cubicBezTo>
                        <a:pt x="78983" y="41321"/>
                        <a:pt x="81410" y="38656"/>
                        <a:pt x="85883" y="38751"/>
                      </a:cubicBezTo>
                      <a:close/>
                    </a:path>
                  </a:pathLst>
                </a:custGeom>
                <a:solidFill>
                  <a:srgbClr val="1d97c3"/>
                </a:solidFill>
                <a:ln w="4680">
                  <a:noFill/>
                </a:ln>
              </p:spPr>
              <p:style>
                <a:lnRef idx="0"/>
                <a:fillRef idx="0"/>
                <a:effectRef idx="0"/>
                <a:fontRef idx="minor"/>
              </p:style>
            </p:sp>
            <p:sp>
              <p:nvSpPr>
                <p:cNvPr id="545" name="CustomShape 117"/>
                <p:cNvSpPr/>
                <p:nvPr/>
              </p:nvSpPr>
              <p:spPr>
                <a:xfrm>
                  <a:off x="6575400" y="2485080"/>
                  <a:ext cx="29880" cy="27720"/>
                </a:xfrm>
                <a:custGeom>
                  <a:avLst/>
                  <a:gdLst/>
                  <a:ahLst/>
                  <a:rect l="l" t="t" r="r" b="b"/>
                  <a:pathLst>
                    <a:path w="44714" h="41632">
                      <a:moveTo>
                        <a:pt x="36318" y="3188"/>
                      </a:moveTo>
                      <a:cubicBezTo>
                        <a:pt x="24899" y="4235"/>
                        <a:pt x="8960" y="-2236"/>
                        <a:pt x="3155" y="6233"/>
                      </a:cubicBezTo>
                      <a:cubicBezTo>
                        <a:pt x="-2602" y="14560"/>
                        <a:pt x="1347" y="29547"/>
                        <a:pt x="1014" y="41633"/>
                      </a:cubicBezTo>
                      <a:cubicBezTo>
                        <a:pt x="4868" y="37113"/>
                        <a:pt x="4820" y="31641"/>
                        <a:pt x="5058" y="26169"/>
                      </a:cubicBezTo>
                      <a:cubicBezTo>
                        <a:pt x="5772" y="7470"/>
                        <a:pt x="5772" y="7470"/>
                        <a:pt x="24185" y="7232"/>
                      </a:cubicBezTo>
                      <a:cubicBezTo>
                        <a:pt x="29181" y="7185"/>
                        <a:pt x="34225" y="7565"/>
                        <a:pt x="39078" y="6090"/>
                      </a:cubicBezTo>
                      <a:cubicBezTo>
                        <a:pt x="41933" y="5234"/>
                        <a:pt x="45644" y="4663"/>
                        <a:pt x="44502" y="0"/>
                      </a:cubicBezTo>
                      <a:cubicBezTo>
                        <a:pt x="42742" y="3569"/>
                        <a:pt x="39411" y="2902"/>
                        <a:pt x="36318" y="3188"/>
                      </a:cubicBezTo>
                      <a:close/>
                    </a:path>
                  </a:pathLst>
                </a:custGeom>
                <a:solidFill>
                  <a:srgbClr val="1d97c3"/>
                </a:solidFill>
                <a:ln w="4680">
                  <a:noFill/>
                </a:ln>
              </p:spPr>
              <p:style>
                <a:lnRef idx="0"/>
                <a:fillRef idx="0"/>
                <a:effectRef idx="0"/>
                <a:fontRef idx="minor"/>
              </p:style>
            </p:sp>
            <p:sp>
              <p:nvSpPr>
                <p:cNvPr id="546" name="CustomShape 118"/>
                <p:cNvSpPr/>
                <p:nvPr/>
              </p:nvSpPr>
              <p:spPr>
                <a:xfrm>
                  <a:off x="6974640" y="2550240"/>
                  <a:ext cx="61920" cy="75240"/>
                </a:xfrm>
                <a:custGeom>
                  <a:avLst/>
                  <a:gdLst/>
                  <a:ahLst/>
                  <a:rect l="l" t="t" r="r" b="b"/>
                  <a:pathLst>
                    <a:path w="91828" h="111807">
                      <a:moveTo>
                        <a:pt x="30578" y="143"/>
                      </a:moveTo>
                      <a:cubicBezTo>
                        <a:pt x="29198" y="9564"/>
                        <a:pt x="35431" y="20222"/>
                        <a:pt x="22251" y="27263"/>
                      </a:cubicBezTo>
                      <a:cubicBezTo>
                        <a:pt x="3885" y="37160"/>
                        <a:pt x="-3442" y="57477"/>
                        <a:pt x="1506" y="77604"/>
                      </a:cubicBezTo>
                      <a:cubicBezTo>
                        <a:pt x="6027" y="95970"/>
                        <a:pt x="23060" y="109911"/>
                        <a:pt x="42996" y="111671"/>
                      </a:cubicBezTo>
                      <a:cubicBezTo>
                        <a:pt x="60744" y="113241"/>
                        <a:pt x="80299" y="101108"/>
                        <a:pt x="87722" y="83979"/>
                      </a:cubicBezTo>
                      <a:cubicBezTo>
                        <a:pt x="95811" y="65233"/>
                        <a:pt x="92194" y="42394"/>
                        <a:pt x="74685" y="31546"/>
                      </a:cubicBezTo>
                      <a:cubicBezTo>
                        <a:pt x="60839" y="22934"/>
                        <a:pt x="60696" y="12656"/>
                        <a:pt x="61600" y="0"/>
                      </a:cubicBezTo>
                      <a:lnTo>
                        <a:pt x="61600" y="0"/>
                      </a:lnTo>
                      <a:cubicBezTo>
                        <a:pt x="51275" y="6185"/>
                        <a:pt x="40903" y="5852"/>
                        <a:pt x="30578" y="143"/>
                      </a:cubicBezTo>
                      <a:close/>
                      <a:moveTo>
                        <a:pt x="52988" y="66327"/>
                      </a:moveTo>
                      <a:cubicBezTo>
                        <a:pt x="51894" y="70181"/>
                        <a:pt x="49372" y="73036"/>
                        <a:pt x="45423" y="72893"/>
                      </a:cubicBezTo>
                      <a:cubicBezTo>
                        <a:pt x="41379" y="72750"/>
                        <a:pt x="39047" y="69991"/>
                        <a:pt x="39142" y="65566"/>
                      </a:cubicBezTo>
                      <a:cubicBezTo>
                        <a:pt x="39238" y="60903"/>
                        <a:pt x="42283" y="58809"/>
                        <a:pt x="46137" y="59142"/>
                      </a:cubicBezTo>
                      <a:cubicBezTo>
                        <a:pt x="49848" y="59380"/>
                        <a:pt x="52798" y="61807"/>
                        <a:pt x="52988" y="66327"/>
                      </a:cubicBezTo>
                      <a:close/>
                    </a:path>
                  </a:pathLst>
                </a:custGeom>
                <a:solidFill>
                  <a:srgbClr val="1d97c3"/>
                </a:solidFill>
                <a:ln w="4680">
                  <a:noFill/>
                </a:ln>
              </p:spPr>
              <p:style>
                <a:lnRef idx="0"/>
                <a:fillRef idx="0"/>
                <a:effectRef idx="0"/>
                <a:fontRef idx="minor"/>
              </p:style>
            </p:sp>
            <p:sp>
              <p:nvSpPr>
                <p:cNvPr id="547" name="CustomShape 119"/>
                <p:cNvSpPr/>
                <p:nvPr/>
              </p:nvSpPr>
              <p:spPr>
                <a:xfrm>
                  <a:off x="6995520" y="2550240"/>
                  <a:ext cx="20520" cy="2520"/>
                </a:xfrm>
                <a:custGeom>
                  <a:avLst/>
                  <a:gdLst/>
                  <a:ahLst/>
                  <a:rect l="l" t="t" r="r" b="b"/>
                  <a:pathLst>
                    <a:path w="31022" h="4490">
                      <a:moveTo>
                        <a:pt x="31022" y="0"/>
                      </a:moveTo>
                      <a:cubicBezTo>
                        <a:pt x="20697" y="48"/>
                        <a:pt x="10372" y="95"/>
                        <a:pt x="0" y="95"/>
                      </a:cubicBezTo>
                      <a:cubicBezTo>
                        <a:pt x="10372" y="5805"/>
                        <a:pt x="20745" y="6138"/>
                        <a:pt x="31022" y="0"/>
                      </a:cubicBezTo>
                      <a:close/>
                    </a:path>
                  </a:pathLst>
                </a:custGeom>
                <a:solidFill>
                  <a:srgbClr val="1d97c3"/>
                </a:solidFill>
                <a:ln w="4680">
                  <a:noFill/>
                </a:ln>
              </p:spPr>
              <p:style>
                <a:lnRef idx="0"/>
                <a:fillRef idx="0"/>
                <a:effectRef idx="0"/>
                <a:fontRef idx="minor"/>
              </p:style>
            </p:sp>
            <p:sp>
              <p:nvSpPr>
                <p:cNvPr id="548" name="CustomShape 120"/>
                <p:cNvSpPr/>
                <p:nvPr/>
              </p:nvSpPr>
              <p:spPr>
                <a:xfrm>
                  <a:off x="6974640" y="2255040"/>
                  <a:ext cx="61920" cy="74520"/>
                </a:xfrm>
                <a:custGeom>
                  <a:avLst/>
                  <a:gdLst/>
                  <a:ahLst/>
                  <a:rect l="l" t="t" r="r" b="b"/>
                  <a:pathLst>
                    <a:path w="91836" h="110777">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w="4680">
                  <a:noFill/>
                </a:ln>
              </p:spPr>
              <p:style>
                <a:lnRef idx="0"/>
                <a:fillRef idx="0"/>
                <a:effectRef idx="0"/>
                <a:fontRef idx="minor"/>
              </p:style>
            </p:sp>
            <p:sp>
              <p:nvSpPr>
                <p:cNvPr id="549" name="CustomShape 121"/>
                <p:cNvSpPr/>
                <p:nvPr/>
              </p:nvSpPr>
              <p:spPr>
                <a:xfrm>
                  <a:off x="6995520" y="2327040"/>
                  <a:ext cx="20520" cy="2880"/>
                </a:xfrm>
                <a:custGeom>
                  <a:avLst/>
                  <a:gdLst/>
                  <a:ahLst/>
                  <a:rect l="l" t="t" r="r" b="b"/>
                  <a:pathLst>
                    <a:path w="30736" h="4532">
                      <a:moveTo>
                        <a:pt x="0" y="4390"/>
                      </a:moveTo>
                      <a:lnTo>
                        <a:pt x="0" y="4390"/>
                      </a:lnTo>
                      <a:cubicBezTo>
                        <a:pt x="10230" y="4438"/>
                        <a:pt x="20507" y="4485"/>
                        <a:pt x="30737" y="4533"/>
                      </a:cubicBezTo>
                      <a:cubicBezTo>
                        <a:pt x="20507" y="-1700"/>
                        <a:pt x="10277" y="-1272"/>
                        <a:pt x="0" y="4390"/>
                      </a:cubicBezTo>
                      <a:close/>
                    </a:path>
                  </a:pathLst>
                </a:custGeom>
                <a:solidFill>
                  <a:srgbClr val="1d97c3"/>
                </a:solidFill>
                <a:ln w="4680">
                  <a:noFill/>
                </a:ln>
              </p:spPr>
              <p:style>
                <a:lnRef idx="0"/>
                <a:fillRef idx="0"/>
                <a:effectRef idx="0"/>
                <a:fontRef idx="minor"/>
              </p:style>
            </p:sp>
            <p:sp>
              <p:nvSpPr>
                <p:cNvPr id="550" name="CustomShape 122"/>
                <p:cNvSpPr/>
                <p:nvPr/>
              </p:nvSpPr>
              <p:spPr>
                <a:xfrm>
                  <a:off x="7064640" y="2552760"/>
                  <a:ext cx="61560" cy="72720"/>
                </a:xfrm>
                <a:custGeom>
                  <a:avLst/>
                  <a:gdLst/>
                  <a:ahLst/>
                  <a:rect l="l" t="t" r="r" b="b"/>
                  <a:pathLst>
                    <a:path w="91374" h="107973">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w="4680">
                  <a:noFill/>
                </a:ln>
              </p:spPr>
              <p:style>
                <a:lnRef idx="0"/>
                <a:fillRef idx="0"/>
                <a:effectRef idx="0"/>
                <a:fontRef idx="minor"/>
              </p:style>
            </p:sp>
            <p:sp>
              <p:nvSpPr>
                <p:cNvPr id="551" name="CustomShape 123"/>
                <p:cNvSpPr/>
                <p:nvPr/>
              </p:nvSpPr>
              <p:spPr>
                <a:xfrm>
                  <a:off x="7084800" y="2549520"/>
                  <a:ext cx="20160" cy="15120"/>
                </a:xfrm>
                <a:custGeom>
                  <a:avLst/>
                  <a:gdLst/>
                  <a:ahLst/>
                  <a:rect l="l" t="t" r="r" b="b"/>
                  <a:pathLst>
                    <a:path w="30451" h="22984">
                      <a:moveTo>
                        <a:pt x="29595" y="7474"/>
                      </a:moveTo>
                      <a:cubicBezTo>
                        <a:pt x="29500" y="3810"/>
                        <a:pt x="28168" y="2002"/>
                        <a:pt x="24266" y="1098"/>
                      </a:cubicBezTo>
                      <a:cubicBezTo>
                        <a:pt x="9468" y="-2281"/>
                        <a:pt x="3473" y="1907"/>
                        <a:pt x="2236" y="16894"/>
                      </a:cubicBezTo>
                      <a:cubicBezTo>
                        <a:pt x="2046" y="18988"/>
                        <a:pt x="761" y="20986"/>
                        <a:pt x="0" y="22985"/>
                      </a:cubicBezTo>
                      <a:cubicBezTo>
                        <a:pt x="5900" y="22652"/>
                        <a:pt x="5377" y="17608"/>
                        <a:pt x="5995" y="13992"/>
                      </a:cubicBezTo>
                      <a:cubicBezTo>
                        <a:pt x="6994" y="8235"/>
                        <a:pt x="9611" y="5142"/>
                        <a:pt x="15702" y="4904"/>
                      </a:cubicBezTo>
                      <a:cubicBezTo>
                        <a:pt x="22410" y="4666"/>
                        <a:pt x="25741" y="7711"/>
                        <a:pt x="26597" y="14182"/>
                      </a:cubicBezTo>
                      <a:cubicBezTo>
                        <a:pt x="26931" y="16847"/>
                        <a:pt x="27692" y="19559"/>
                        <a:pt x="30451" y="20986"/>
                      </a:cubicBezTo>
                      <a:lnTo>
                        <a:pt x="30451" y="20986"/>
                      </a:lnTo>
                      <a:cubicBezTo>
                        <a:pt x="30451" y="20986"/>
                        <a:pt x="30451" y="20986"/>
                        <a:pt x="30451" y="20986"/>
                      </a:cubicBezTo>
                      <a:cubicBezTo>
                        <a:pt x="30118" y="16466"/>
                        <a:pt x="29690" y="11994"/>
                        <a:pt x="29595" y="7474"/>
                      </a:cubicBezTo>
                      <a:close/>
                    </a:path>
                  </a:pathLst>
                </a:custGeom>
                <a:solidFill>
                  <a:srgbClr val="1d97c3"/>
                </a:solidFill>
                <a:ln w="4680">
                  <a:noFill/>
                </a:ln>
              </p:spPr>
              <p:style>
                <a:lnRef idx="0"/>
                <a:fillRef idx="0"/>
                <a:effectRef idx="0"/>
                <a:fontRef idx="minor"/>
              </p:style>
            </p:sp>
            <p:sp>
              <p:nvSpPr>
                <p:cNvPr id="552" name="CustomShape 124"/>
                <p:cNvSpPr/>
                <p:nvPr/>
              </p:nvSpPr>
              <p:spPr>
                <a:xfrm>
                  <a:off x="7064280" y="2255040"/>
                  <a:ext cx="61200" cy="72000"/>
                </a:xfrm>
                <a:custGeom>
                  <a:avLst/>
                  <a:gdLst/>
                  <a:ahLst/>
                  <a:rect l="l" t="t" r="r" b="b"/>
                  <a:pathLst>
                    <a:path w="91237" h="107163">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w="4680">
                  <a:noFill/>
                </a:ln>
              </p:spPr>
              <p:style>
                <a:lnRef idx="0"/>
                <a:fillRef idx="0"/>
                <a:effectRef idx="0"/>
                <a:fontRef idx="minor"/>
              </p:style>
            </p:sp>
            <p:sp>
              <p:nvSpPr>
                <p:cNvPr id="553" name="CustomShape 125"/>
                <p:cNvSpPr/>
                <p:nvPr/>
              </p:nvSpPr>
              <p:spPr>
                <a:xfrm>
                  <a:off x="7084800" y="2315160"/>
                  <a:ext cx="20520" cy="14760"/>
                </a:xfrm>
                <a:custGeom>
                  <a:avLst/>
                  <a:gdLst/>
                  <a:ahLst/>
                  <a:rect l="l" t="t" r="r" b="b"/>
                  <a:pathLst>
                    <a:path w="30689" h="22419">
                      <a:moveTo>
                        <a:pt x="2474" y="7327"/>
                      </a:moveTo>
                      <a:cubicBezTo>
                        <a:pt x="381" y="19698"/>
                        <a:pt x="6043" y="22125"/>
                        <a:pt x="17605" y="22410"/>
                      </a:cubicBezTo>
                      <a:cubicBezTo>
                        <a:pt x="30166" y="22696"/>
                        <a:pt x="30594" y="16368"/>
                        <a:pt x="29976" y="7470"/>
                      </a:cubicBezTo>
                      <a:cubicBezTo>
                        <a:pt x="29880" y="5710"/>
                        <a:pt x="30404" y="3902"/>
                        <a:pt x="30689" y="2094"/>
                      </a:cubicBezTo>
                      <a:cubicBezTo>
                        <a:pt x="30689" y="2094"/>
                        <a:pt x="30689" y="2094"/>
                        <a:pt x="30689" y="2094"/>
                      </a:cubicBezTo>
                      <a:cubicBezTo>
                        <a:pt x="27930" y="3521"/>
                        <a:pt x="27168" y="6233"/>
                        <a:pt x="26835" y="8898"/>
                      </a:cubicBezTo>
                      <a:cubicBezTo>
                        <a:pt x="25979" y="15511"/>
                        <a:pt x="22506" y="18318"/>
                        <a:pt x="15797" y="18033"/>
                      </a:cubicBezTo>
                      <a:cubicBezTo>
                        <a:pt x="9564" y="17748"/>
                        <a:pt x="7185" y="14369"/>
                        <a:pt x="6185" y="8707"/>
                      </a:cubicBezTo>
                      <a:cubicBezTo>
                        <a:pt x="5567" y="5091"/>
                        <a:pt x="6043" y="0"/>
                        <a:pt x="0" y="0"/>
                      </a:cubicBezTo>
                      <a:cubicBezTo>
                        <a:pt x="2569" y="1856"/>
                        <a:pt x="2950" y="4710"/>
                        <a:pt x="2474" y="7327"/>
                      </a:cubicBezTo>
                      <a:close/>
                    </a:path>
                  </a:pathLst>
                </a:custGeom>
                <a:solidFill>
                  <a:srgbClr val="1d97c3"/>
                </a:solidFill>
                <a:ln w="4680">
                  <a:noFill/>
                </a:ln>
              </p:spPr>
              <p:style>
                <a:lnRef idx="0"/>
                <a:fillRef idx="0"/>
                <a:effectRef idx="0"/>
                <a:fontRef idx="minor"/>
              </p:style>
            </p:sp>
            <p:sp>
              <p:nvSpPr>
                <p:cNvPr id="554" name="CustomShape 126"/>
                <p:cNvSpPr/>
                <p:nvPr/>
              </p:nvSpPr>
              <p:spPr>
                <a:xfrm>
                  <a:off x="6563520" y="1563480"/>
                  <a:ext cx="1594080" cy="627480"/>
                </a:xfrm>
                <a:custGeom>
                  <a:avLst/>
                  <a:gdLst/>
                  <a:ahLst/>
                  <a:rect l="l" t="t" r="r" b="b"/>
                  <a:pathLst>
                    <a:path w="2356593" h="927914">
                      <a:moveTo>
                        <a:pt x="46708" y="574599"/>
                      </a:moveTo>
                      <a:lnTo>
                        <a:pt x="37680" y="581549"/>
                      </a:lnTo>
                      <a:cubicBezTo>
                        <a:pt x="26522" y="586438"/>
                        <a:pt x="13319" y="586058"/>
                        <a:pt x="1781" y="580883"/>
                      </a:cubicBezTo>
                      <a:lnTo>
                        <a:pt x="0" y="579593"/>
                      </a:lnTo>
                      <a:close/>
                      <a:moveTo>
                        <a:pt x="1072065" y="519484"/>
                      </a:moveTo>
                      <a:cubicBezTo>
                        <a:pt x="1082581" y="519436"/>
                        <a:pt x="1091716" y="521149"/>
                        <a:pt x="1099852" y="527858"/>
                      </a:cubicBezTo>
                      <a:cubicBezTo>
                        <a:pt x="1133682" y="555883"/>
                        <a:pt x="1172127" y="562639"/>
                        <a:pt x="1215948" y="562163"/>
                      </a:cubicBezTo>
                      <a:cubicBezTo>
                        <a:pt x="1412360" y="560117"/>
                        <a:pt x="1608724" y="561354"/>
                        <a:pt x="1805136" y="561021"/>
                      </a:cubicBezTo>
                      <a:cubicBezTo>
                        <a:pt x="1815318" y="561021"/>
                        <a:pt x="1821504" y="563828"/>
                        <a:pt x="1827594" y="572155"/>
                      </a:cubicBezTo>
                      <a:cubicBezTo>
                        <a:pt x="1847625" y="599704"/>
                        <a:pt x="1868751" y="626492"/>
                        <a:pt x="1889448" y="653565"/>
                      </a:cubicBezTo>
                      <a:cubicBezTo>
                        <a:pt x="1882597" y="659608"/>
                        <a:pt x="1884405" y="667792"/>
                        <a:pt x="1884405" y="675262"/>
                      </a:cubicBezTo>
                      <a:cubicBezTo>
                        <a:pt x="1884262" y="748964"/>
                        <a:pt x="1884310" y="822713"/>
                        <a:pt x="1884310" y="896415"/>
                      </a:cubicBezTo>
                      <a:cubicBezTo>
                        <a:pt x="1884310" y="921157"/>
                        <a:pt x="1883358" y="923108"/>
                        <a:pt x="1871225" y="923298"/>
                      </a:cubicBezTo>
                      <a:cubicBezTo>
                        <a:pt x="1858616" y="923489"/>
                        <a:pt x="1857475" y="921252"/>
                        <a:pt x="1857475" y="895749"/>
                      </a:cubicBezTo>
                      <a:cubicBezTo>
                        <a:pt x="1857475" y="874814"/>
                        <a:pt x="1857475" y="853878"/>
                        <a:pt x="1857475" y="832943"/>
                      </a:cubicBezTo>
                      <a:cubicBezTo>
                        <a:pt x="1857427" y="784268"/>
                        <a:pt x="1857617" y="735546"/>
                        <a:pt x="1857284" y="686871"/>
                      </a:cubicBezTo>
                      <a:cubicBezTo>
                        <a:pt x="1857237" y="680162"/>
                        <a:pt x="1859616" y="671931"/>
                        <a:pt x="1850718" y="668172"/>
                      </a:cubicBezTo>
                      <a:cubicBezTo>
                        <a:pt x="1836063" y="649045"/>
                        <a:pt x="1820980" y="630203"/>
                        <a:pt x="1806944" y="610648"/>
                      </a:cubicBezTo>
                      <a:cubicBezTo>
                        <a:pt x="1801235" y="602654"/>
                        <a:pt x="1794906" y="600180"/>
                        <a:pt x="1785343" y="600180"/>
                      </a:cubicBezTo>
                      <a:cubicBezTo>
                        <a:pt x="1574847" y="600418"/>
                        <a:pt x="1364352" y="600323"/>
                        <a:pt x="1153808" y="600513"/>
                      </a:cubicBezTo>
                      <a:cubicBezTo>
                        <a:pt x="1144768" y="600513"/>
                        <a:pt x="1136679" y="599419"/>
                        <a:pt x="1129685" y="593566"/>
                      </a:cubicBezTo>
                      <a:cubicBezTo>
                        <a:pt x="1094809" y="564399"/>
                        <a:pt x="1055127" y="557786"/>
                        <a:pt x="1009878" y="558024"/>
                      </a:cubicBezTo>
                      <a:lnTo>
                        <a:pt x="750325" y="558250"/>
                      </a:lnTo>
                      <a:lnTo>
                        <a:pt x="779183" y="519543"/>
                      </a:lnTo>
                      <a:close/>
                      <a:moveTo>
                        <a:pt x="1102564" y="406338"/>
                      </a:moveTo>
                      <a:cubicBezTo>
                        <a:pt x="1112080" y="406290"/>
                        <a:pt x="1119978" y="408336"/>
                        <a:pt x="1127924" y="413808"/>
                      </a:cubicBezTo>
                      <a:cubicBezTo>
                        <a:pt x="1148098" y="427749"/>
                        <a:pt x="1167368" y="445925"/>
                        <a:pt x="1189921" y="452633"/>
                      </a:cubicBezTo>
                      <a:cubicBezTo>
                        <a:pt x="1212522" y="459390"/>
                        <a:pt x="1238644" y="454442"/>
                        <a:pt x="1263243" y="454442"/>
                      </a:cubicBezTo>
                      <a:cubicBezTo>
                        <a:pt x="1472834" y="454442"/>
                        <a:pt x="1682378" y="454537"/>
                        <a:pt x="1891970" y="454204"/>
                      </a:cubicBezTo>
                      <a:cubicBezTo>
                        <a:pt x="1901724" y="454204"/>
                        <a:pt x="1907624" y="457201"/>
                        <a:pt x="1913191" y="465052"/>
                      </a:cubicBezTo>
                      <a:cubicBezTo>
                        <a:pt x="1933412" y="493648"/>
                        <a:pt x="1954110" y="521863"/>
                        <a:pt x="1975093" y="549888"/>
                      </a:cubicBezTo>
                      <a:cubicBezTo>
                        <a:pt x="1979708" y="556073"/>
                        <a:pt x="1981754" y="562116"/>
                        <a:pt x="1981754" y="569824"/>
                      </a:cubicBezTo>
                      <a:cubicBezTo>
                        <a:pt x="1981516" y="689156"/>
                        <a:pt x="1981564" y="808535"/>
                        <a:pt x="1981564" y="927866"/>
                      </a:cubicBezTo>
                      <a:cubicBezTo>
                        <a:pt x="1975854" y="922870"/>
                        <a:pt x="1968765" y="923346"/>
                        <a:pt x="1962056" y="923584"/>
                      </a:cubicBezTo>
                      <a:cubicBezTo>
                        <a:pt x="1951350" y="923965"/>
                        <a:pt x="1947306" y="918826"/>
                        <a:pt x="1947686" y="908691"/>
                      </a:cubicBezTo>
                      <a:cubicBezTo>
                        <a:pt x="1947924" y="903220"/>
                        <a:pt x="1947686" y="897748"/>
                        <a:pt x="1947686" y="892276"/>
                      </a:cubicBezTo>
                      <a:cubicBezTo>
                        <a:pt x="1947639" y="792976"/>
                        <a:pt x="1947734" y="693723"/>
                        <a:pt x="1947496" y="594423"/>
                      </a:cubicBezTo>
                      <a:cubicBezTo>
                        <a:pt x="1947496" y="586810"/>
                        <a:pt x="1950637" y="577675"/>
                        <a:pt x="1941358" y="572441"/>
                      </a:cubicBezTo>
                      <a:cubicBezTo>
                        <a:pt x="1923754" y="548175"/>
                        <a:pt x="1905863" y="524099"/>
                        <a:pt x="1888734" y="499453"/>
                      </a:cubicBezTo>
                      <a:cubicBezTo>
                        <a:pt x="1883976" y="492649"/>
                        <a:pt x="1878219" y="493600"/>
                        <a:pt x="1872034" y="493600"/>
                      </a:cubicBezTo>
                      <a:cubicBezTo>
                        <a:pt x="1758174" y="493600"/>
                        <a:pt x="1644266" y="493600"/>
                        <a:pt x="1530359" y="493600"/>
                      </a:cubicBezTo>
                      <a:cubicBezTo>
                        <a:pt x="1416880" y="493600"/>
                        <a:pt x="1303448" y="493505"/>
                        <a:pt x="1190017" y="493743"/>
                      </a:cubicBezTo>
                      <a:cubicBezTo>
                        <a:pt x="1180596" y="493790"/>
                        <a:pt x="1172602" y="492030"/>
                        <a:pt x="1164656" y="486463"/>
                      </a:cubicBezTo>
                      <a:cubicBezTo>
                        <a:pt x="1145291" y="472903"/>
                        <a:pt x="1126877" y="455060"/>
                        <a:pt x="1105181" y="448589"/>
                      </a:cubicBezTo>
                      <a:cubicBezTo>
                        <a:pt x="1082961" y="441975"/>
                        <a:pt x="1057315" y="446733"/>
                        <a:pt x="1033192" y="446733"/>
                      </a:cubicBezTo>
                      <a:lnTo>
                        <a:pt x="840165" y="446686"/>
                      </a:lnTo>
                      <a:lnTo>
                        <a:pt x="879696" y="406425"/>
                      </a:lnTo>
                      <a:close/>
                      <a:moveTo>
                        <a:pt x="1124927" y="296284"/>
                      </a:moveTo>
                      <a:cubicBezTo>
                        <a:pt x="1135632" y="296284"/>
                        <a:pt x="1144387" y="298425"/>
                        <a:pt x="1152143" y="305657"/>
                      </a:cubicBezTo>
                      <a:cubicBezTo>
                        <a:pt x="1155473" y="308750"/>
                        <a:pt x="1159375" y="311224"/>
                        <a:pt x="1162991" y="313936"/>
                      </a:cubicBezTo>
                      <a:cubicBezTo>
                        <a:pt x="1180453" y="327021"/>
                        <a:pt x="1196202" y="345435"/>
                        <a:pt x="1215805" y="351763"/>
                      </a:cubicBezTo>
                      <a:cubicBezTo>
                        <a:pt x="1236503" y="358424"/>
                        <a:pt x="1260864" y="353666"/>
                        <a:pt x="1283655" y="353666"/>
                      </a:cubicBezTo>
                      <a:cubicBezTo>
                        <a:pt x="1521462" y="353713"/>
                        <a:pt x="1759316" y="353809"/>
                        <a:pt x="1997170" y="353428"/>
                      </a:cubicBezTo>
                      <a:cubicBezTo>
                        <a:pt x="2007115" y="353380"/>
                        <a:pt x="2012586" y="356283"/>
                        <a:pt x="2017725" y="364514"/>
                      </a:cubicBezTo>
                      <a:cubicBezTo>
                        <a:pt x="2039659" y="399533"/>
                        <a:pt x="2062213" y="434220"/>
                        <a:pt x="2084671" y="468906"/>
                      </a:cubicBezTo>
                      <a:cubicBezTo>
                        <a:pt x="2089000" y="475567"/>
                        <a:pt x="2091046" y="482276"/>
                        <a:pt x="2091046" y="490459"/>
                      </a:cubicBezTo>
                      <a:cubicBezTo>
                        <a:pt x="2090808" y="636246"/>
                        <a:pt x="2090856" y="782032"/>
                        <a:pt x="2090856" y="927818"/>
                      </a:cubicBezTo>
                      <a:cubicBezTo>
                        <a:pt x="2085622" y="923013"/>
                        <a:pt x="2079009" y="923155"/>
                        <a:pt x="2072776" y="923536"/>
                      </a:cubicBezTo>
                      <a:cubicBezTo>
                        <a:pt x="2060690" y="924297"/>
                        <a:pt x="2056313" y="918540"/>
                        <a:pt x="2057074" y="907216"/>
                      </a:cubicBezTo>
                      <a:cubicBezTo>
                        <a:pt x="2057360" y="902696"/>
                        <a:pt x="2057074" y="898128"/>
                        <a:pt x="2057074" y="893608"/>
                      </a:cubicBezTo>
                      <a:cubicBezTo>
                        <a:pt x="2057074" y="768662"/>
                        <a:pt x="2057074" y="643716"/>
                        <a:pt x="2057074" y="518770"/>
                      </a:cubicBezTo>
                      <a:cubicBezTo>
                        <a:pt x="2057074" y="512870"/>
                        <a:pt x="2057454" y="506922"/>
                        <a:pt x="2056646" y="501070"/>
                      </a:cubicBezTo>
                      <a:cubicBezTo>
                        <a:pt x="2056027" y="496788"/>
                        <a:pt x="2056408" y="491554"/>
                        <a:pt x="2050317" y="490412"/>
                      </a:cubicBezTo>
                      <a:cubicBezTo>
                        <a:pt x="2031285" y="460531"/>
                        <a:pt x="2012158" y="430746"/>
                        <a:pt x="1993364" y="400723"/>
                      </a:cubicBezTo>
                      <a:cubicBezTo>
                        <a:pt x="1990319" y="395822"/>
                        <a:pt x="1986798" y="393681"/>
                        <a:pt x="1981183" y="394157"/>
                      </a:cubicBezTo>
                      <a:cubicBezTo>
                        <a:pt x="1977996" y="394442"/>
                        <a:pt x="1974807" y="394204"/>
                        <a:pt x="1971620" y="394204"/>
                      </a:cubicBezTo>
                      <a:cubicBezTo>
                        <a:pt x="1720110" y="394204"/>
                        <a:pt x="1468600" y="394157"/>
                        <a:pt x="1217090" y="394395"/>
                      </a:cubicBezTo>
                      <a:cubicBezTo>
                        <a:pt x="1206908" y="394442"/>
                        <a:pt x="1198819" y="391873"/>
                        <a:pt x="1191016" y="385450"/>
                      </a:cubicBezTo>
                      <a:cubicBezTo>
                        <a:pt x="1178693" y="375363"/>
                        <a:pt x="1164656" y="367226"/>
                        <a:pt x="1153190" y="356330"/>
                      </a:cubicBezTo>
                      <a:cubicBezTo>
                        <a:pt x="1136061" y="340010"/>
                        <a:pt x="1116648" y="336632"/>
                        <a:pt x="1093714" y="336680"/>
                      </a:cubicBezTo>
                      <a:lnTo>
                        <a:pt x="953469" y="336735"/>
                      </a:lnTo>
                      <a:lnTo>
                        <a:pt x="1005968" y="296343"/>
                      </a:lnTo>
                      <a:close/>
                      <a:moveTo>
                        <a:pt x="1173718" y="186398"/>
                      </a:moveTo>
                      <a:lnTo>
                        <a:pt x="1199438" y="194985"/>
                      </a:lnTo>
                      <a:cubicBezTo>
                        <a:pt x="1220231" y="212638"/>
                        <a:pt x="1242118" y="229053"/>
                        <a:pt x="1263005" y="246610"/>
                      </a:cubicBezTo>
                      <a:cubicBezTo>
                        <a:pt x="1270143" y="252605"/>
                        <a:pt x="1277327" y="254794"/>
                        <a:pt x="1286510" y="254794"/>
                      </a:cubicBezTo>
                      <a:cubicBezTo>
                        <a:pt x="1608249" y="254604"/>
                        <a:pt x="1929940" y="254699"/>
                        <a:pt x="2251630" y="254366"/>
                      </a:cubicBezTo>
                      <a:cubicBezTo>
                        <a:pt x="2263002" y="254318"/>
                        <a:pt x="2269330" y="257459"/>
                        <a:pt x="2275278" y="267403"/>
                      </a:cubicBezTo>
                      <a:cubicBezTo>
                        <a:pt x="2301828" y="311795"/>
                        <a:pt x="2329377" y="355617"/>
                        <a:pt x="2356593" y="399629"/>
                      </a:cubicBezTo>
                      <a:cubicBezTo>
                        <a:pt x="2349551" y="406766"/>
                        <a:pt x="2351835" y="415854"/>
                        <a:pt x="2351835" y="424228"/>
                      </a:cubicBezTo>
                      <a:cubicBezTo>
                        <a:pt x="2351692" y="580672"/>
                        <a:pt x="2351740" y="737116"/>
                        <a:pt x="2351740" y="893561"/>
                      </a:cubicBezTo>
                      <a:cubicBezTo>
                        <a:pt x="2351740" y="898557"/>
                        <a:pt x="2351549" y="903552"/>
                        <a:pt x="2351740" y="908548"/>
                      </a:cubicBezTo>
                      <a:cubicBezTo>
                        <a:pt x="2352168" y="918683"/>
                        <a:pt x="2348123" y="923822"/>
                        <a:pt x="2337418" y="923489"/>
                      </a:cubicBezTo>
                      <a:cubicBezTo>
                        <a:pt x="2330709" y="923251"/>
                        <a:pt x="2323667" y="922775"/>
                        <a:pt x="2317910" y="927914"/>
                      </a:cubicBezTo>
                      <a:cubicBezTo>
                        <a:pt x="2317910" y="760240"/>
                        <a:pt x="2317815" y="592567"/>
                        <a:pt x="2318053" y="424894"/>
                      </a:cubicBezTo>
                      <a:cubicBezTo>
                        <a:pt x="2318053" y="415806"/>
                        <a:pt x="2315911" y="408288"/>
                        <a:pt x="2311106" y="400723"/>
                      </a:cubicBezTo>
                      <a:cubicBezTo>
                        <a:pt x="2290932" y="368892"/>
                        <a:pt x="2270805" y="336965"/>
                        <a:pt x="2251440" y="304658"/>
                      </a:cubicBezTo>
                      <a:cubicBezTo>
                        <a:pt x="2246254" y="295999"/>
                        <a:pt x="2240401" y="293620"/>
                        <a:pt x="2230695" y="293620"/>
                      </a:cubicBezTo>
                      <a:cubicBezTo>
                        <a:pt x="1911288" y="293905"/>
                        <a:pt x="1591833" y="293810"/>
                        <a:pt x="1272426" y="294048"/>
                      </a:cubicBezTo>
                      <a:cubicBezTo>
                        <a:pt x="1262149" y="294048"/>
                        <a:pt x="1254346" y="291288"/>
                        <a:pt x="1246590" y="284817"/>
                      </a:cubicBezTo>
                      <a:cubicBezTo>
                        <a:pt x="1224941" y="266737"/>
                        <a:pt x="1202674" y="249417"/>
                        <a:pt x="1180834" y="231527"/>
                      </a:cubicBezTo>
                      <a:cubicBezTo>
                        <a:pt x="1175695" y="227293"/>
                        <a:pt x="1170604" y="225247"/>
                        <a:pt x="1163705" y="225247"/>
                      </a:cubicBezTo>
                      <a:lnTo>
                        <a:pt x="1104311" y="225247"/>
                      </a:lnTo>
                      <a:close/>
                      <a:moveTo>
                        <a:pt x="2127779" y="156969"/>
                      </a:moveTo>
                      <a:cubicBezTo>
                        <a:pt x="2123544" y="157207"/>
                        <a:pt x="2121023" y="159681"/>
                        <a:pt x="2121308" y="163916"/>
                      </a:cubicBezTo>
                      <a:cubicBezTo>
                        <a:pt x="2121546" y="168055"/>
                        <a:pt x="2124258" y="170482"/>
                        <a:pt x="2128445" y="170387"/>
                      </a:cubicBezTo>
                      <a:cubicBezTo>
                        <a:pt x="2132823" y="170292"/>
                        <a:pt x="2134678" y="167484"/>
                        <a:pt x="2134916" y="163392"/>
                      </a:cubicBezTo>
                      <a:cubicBezTo>
                        <a:pt x="2134345" y="159158"/>
                        <a:pt x="2132156" y="156684"/>
                        <a:pt x="2127779" y="156969"/>
                      </a:cubicBezTo>
                      <a:close/>
                      <a:moveTo>
                        <a:pt x="1821980" y="93640"/>
                      </a:moveTo>
                      <a:cubicBezTo>
                        <a:pt x="1833542" y="93592"/>
                        <a:pt x="1838062" y="95638"/>
                        <a:pt x="1837063" y="108247"/>
                      </a:cubicBezTo>
                      <a:cubicBezTo>
                        <a:pt x="1836112" y="120332"/>
                        <a:pt x="1831687" y="136224"/>
                        <a:pt x="1838871" y="143837"/>
                      </a:cubicBezTo>
                      <a:cubicBezTo>
                        <a:pt x="1846151" y="151545"/>
                        <a:pt x="1862090" y="146168"/>
                        <a:pt x="1874223" y="146216"/>
                      </a:cubicBezTo>
                      <a:cubicBezTo>
                        <a:pt x="1940741" y="146454"/>
                        <a:pt x="2007258" y="146216"/>
                        <a:pt x="2073775" y="146501"/>
                      </a:cubicBezTo>
                      <a:cubicBezTo>
                        <a:pt x="2081816" y="146501"/>
                        <a:pt x="2086527" y="144455"/>
                        <a:pt x="2091285" y="137318"/>
                      </a:cubicBezTo>
                      <a:cubicBezTo>
                        <a:pt x="2105702" y="115717"/>
                        <a:pt x="2136296" y="111625"/>
                        <a:pt x="2156232" y="127469"/>
                      </a:cubicBezTo>
                      <a:cubicBezTo>
                        <a:pt x="2177072" y="143980"/>
                        <a:pt x="2179784" y="174764"/>
                        <a:pt x="2162085" y="193987"/>
                      </a:cubicBezTo>
                      <a:cubicBezTo>
                        <a:pt x="2143861" y="213780"/>
                        <a:pt x="2113457" y="214779"/>
                        <a:pt x="2095567" y="195033"/>
                      </a:cubicBezTo>
                      <a:cubicBezTo>
                        <a:pt x="2089667" y="188515"/>
                        <a:pt x="2084005" y="186707"/>
                        <a:pt x="2075869" y="186707"/>
                      </a:cubicBezTo>
                      <a:cubicBezTo>
                        <a:pt x="1987036" y="186945"/>
                        <a:pt x="1898156" y="186612"/>
                        <a:pt x="1809324" y="187135"/>
                      </a:cubicBezTo>
                      <a:cubicBezTo>
                        <a:pt x="1798095" y="187230"/>
                        <a:pt x="1795192" y="183852"/>
                        <a:pt x="1796049" y="173384"/>
                      </a:cubicBezTo>
                      <a:cubicBezTo>
                        <a:pt x="1796905" y="163012"/>
                        <a:pt x="1796049" y="152449"/>
                        <a:pt x="1796334" y="141981"/>
                      </a:cubicBezTo>
                      <a:cubicBezTo>
                        <a:pt x="1796477" y="136224"/>
                        <a:pt x="1794574" y="133512"/>
                        <a:pt x="1788531" y="133988"/>
                      </a:cubicBezTo>
                      <a:cubicBezTo>
                        <a:pt x="1784915" y="134273"/>
                        <a:pt x="1781251" y="134035"/>
                        <a:pt x="1777587" y="134035"/>
                      </a:cubicBezTo>
                      <a:lnTo>
                        <a:pt x="1267042" y="134314"/>
                      </a:lnTo>
                      <a:lnTo>
                        <a:pt x="1374710" y="93985"/>
                      </a:lnTo>
                      <a:close/>
                      <a:moveTo>
                        <a:pt x="2168175" y="61237"/>
                      </a:moveTo>
                      <a:cubicBezTo>
                        <a:pt x="2163560" y="61237"/>
                        <a:pt x="2161466" y="64139"/>
                        <a:pt x="2161609" y="68089"/>
                      </a:cubicBezTo>
                      <a:cubicBezTo>
                        <a:pt x="2161752" y="72038"/>
                        <a:pt x="2164035" y="75035"/>
                        <a:pt x="2168556" y="74750"/>
                      </a:cubicBezTo>
                      <a:cubicBezTo>
                        <a:pt x="2172790" y="74512"/>
                        <a:pt x="2174836" y="71752"/>
                        <a:pt x="2175502" y="67755"/>
                      </a:cubicBezTo>
                      <a:cubicBezTo>
                        <a:pt x="2174503" y="63901"/>
                        <a:pt x="2172600" y="61237"/>
                        <a:pt x="2168175" y="61237"/>
                      </a:cubicBezTo>
                      <a:close/>
                      <a:moveTo>
                        <a:pt x="1894968" y="1"/>
                      </a:moveTo>
                      <a:cubicBezTo>
                        <a:pt x="1906102" y="-47"/>
                        <a:pt x="1908339" y="3284"/>
                        <a:pt x="1908148" y="13609"/>
                      </a:cubicBezTo>
                      <a:cubicBezTo>
                        <a:pt x="1907577" y="43965"/>
                        <a:pt x="1908005" y="43965"/>
                        <a:pt x="1938267" y="43965"/>
                      </a:cubicBezTo>
                      <a:cubicBezTo>
                        <a:pt x="1997504" y="43965"/>
                        <a:pt x="2056742" y="43870"/>
                        <a:pt x="2115979" y="44060"/>
                      </a:cubicBezTo>
                      <a:cubicBezTo>
                        <a:pt x="2124115" y="44060"/>
                        <a:pt x="2130015" y="42443"/>
                        <a:pt x="2136106" y="35972"/>
                      </a:cubicBezTo>
                      <a:cubicBezTo>
                        <a:pt x="2154329" y="16702"/>
                        <a:pt x="2185875" y="18082"/>
                        <a:pt x="2202718" y="37732"/>
                      </a:cubicBezTo>
                      <a:cubicBezTo>
                        <a:pt x="2219514" y="57383"/>
                        <a:pt x="2216802" y="87787"/>
                        <a:pt x="2196866" y="103441"/>
                      </a:cubicBezTo>
                      <a:cubicBezTo>
                        <a:pt x="2175502" y="120189"/>
                        <a:pt x="2144337" y="115812"/>
                        <a:pt x="2130206" y="92545"/>
                      </a:cubicBezTo>
                      <a:cubicBezTo>
                        <a:pt x="2125257" y="84361"/>
                        <a:pt x="2120071" y="83076"/>
                        <a:pt x="2111887" y="83076"/>
                      </a:cubicBezTo>
                      <a:cubicBezTo>
                        <a:pt x="2034902" y="83267"/>
                        <a:pt x="1957870" y="82934"/>
                        <a:pt x="1880885" y="83457"/>
                      </a:cubicBezTo>
                      <a:cubicBezTo>
                        <a:pt x="1870322" y="83505"/>
                        <a:pt x="1868228" y="80555"/>
                        <a:pt x="1868371" y="70610"/>
                      </a:cubicBezTo>
                      <a:cubicBezTo>
                        <a:pt x="1868847" y="39493"/>
                        <a:pt x="1868419" y="39493"/>
                        <a:pt x="1837634" y="39493"/>
                      </a:cubicBezTo>
                      <a:cubicBezTo>
                        <a:pt x="1740094" y="39493"/>
                        <a:pt x="1642602" y="39493"/>
                        <a:pt x="1545110" y="39540"/>
                      </a:cubicBezTo>
                      <a:lnTo>
                        <a:pt x="1540148" y="39163"/>
                      </a:lnTo>
                      <a:lnTo>
                        <a:pt x="1605334" y="22992"/>
                      </a:lnTo>
                      <a:cubicBezTo>
                        <a:pt x="1647356" y="14269"/>
                        <a:pt x="1690846" y="6940"/>
                        <a:pt x="1735825" y="1175"/>
                      </a:cubicBezTo>
                      <a:lnTo>
                        <a:pt x="1746171" y="252"/>
                      </a:lnTo>
                      <a:close/>
                    </a:path>
                  </a:pathLst>
                </a:custGeom>
                <a:solidFill>
                  <a:srgbClr val="1d97c3"/>
                </a:solidFill>
                <a:ln w="4680">
                  <a:noFill/>
                </a:ln>
              </p:spPr>
              <p:style>
                <a:lnRef idx="0"/>
                <a:fillRef idx="0"/>
                <a:effectRef idx="0"/>
                <a:fontRef idx="minor"/>
              </p:style>
            </p:sp>
            <p:sp>
              <p:nvSpPr>
                <p:cNvPr id="555" name="CustomShape 127"/>
                <p:cNvSpPr/>
                <p:nvPr/>
              </p:nvSpPr>
              <p:spPr>
                <a:xfrm flipV="1">
                  <a:off x="6793560" y="3415320"/>
                  <a:ext cx="1055880" cy="407160"/>
                </a:xfrm>
                <a:custGeom>
                  <a:avLst/>
                  <a:gdLst/>
                  <a:ahLst/>
                  <a:rect l="l" t="t" r="r" b="b"/>
                  <a:pathLst>
                    <a:path w="1561076" h="602124">
                      <a:moveTo>
                        <a:pt x="1516892" y="65322"/>
                      </a:moveTo>
                      <a:cubicBezTo>
                        <a:pt x="1512467" y="65560"/>
                        <a:pt x="1509184" y="62848"/>
                        <a:pt x="1509137" y="58137"/>
                      </a:cubicBezTo>
                      <a:cubicBezTo>
                        <a:pt x="1509042" y="53855"/>
                        <a:pt x="1512563" y="51476"/>
                        <a:pt x="1516036" y="51333"/>
                      </a:cubicBezTo>
                      <a:cubicBezTo>
                        <a:pt x="1519604" y="51191"/>
                        <a:pt x="1522840" y="53427"/>
                        <a:pt x="1522792" y="57947"/>
                      </a:cubicBezTo>
                      <a:cubicBezTo>
                        <a:pt x="1523125" y="62229"/>
                        <a:pt x="1520841" y="65132"/>
                        <a:pt x="1516892" y="65322"/>
                      </a:cubicBezTo>
                      <a:close/>
                      <a:moveTo>
                        <a:pt x="568116" y="75029"/>
                      </a:moveTo>
                      <a:cubicBezTo>
                        <a:pt x="574801" y="74755"/>
                        <a:pt x="581534" y="73815"/>
                        <a:pt x="588123" y="74600"/>
                      </a:cubicBezTo>
                      <a:cubicBezTo>
                        <a:pt x="588219" y="74600"/>
                        <a:pt x="588266" y="74600"/>
                        <a:pt x="588361" y="74600"/>
                      </a:cubicBezTo>
                      <a:cubicBezTo>
                        <a:pt x="592120" y="68890"/>
                        <a:pt x="591311" y="62324"/>
                        <a:pt x="591359" y="55996"/>
                      </a:cubicBezTo>
                      <a:lnTo>
                        <a:pt x="591386" y="0"/>
                      </a:lnTo>
                      <a:lnTo>
                        <a:pt x="547240" y="0"/>
                      </a:lnTo>
                      <a:lnTo>
                        <a:pt x="545190" y="0"/>
                      </a:lnTo>
                      <a:lnTo>
                        <a:pt x="544920" y="53141"/>
                      </a:lnTo>
                      <a:cubicBezTo>
                        <a:pt x="544920" y="59707"/>
                        <a:pt x="544350" y="66369"/>
                        <a:pt x="547062" y="72602"/>
                      </a:cubicBezTo>
                      <a:cubicBezTo>
                        <a:pt x="547537" y="72269"/>
                        <a:pt x="547966" y="71936"/>
                        <a:pt x="548394" y="71460"/>
                      </a:cubicBezTo>
                      <a:cubicBezTo>
                        <a:pt x="554794" y="74910"/>
                        <a:pt x="561431" y="75302"/>
                        <a:pt x="568116" y="75029"/>
                      </a:cubicBezTo>
                      <a:close/>
                      <a:moveTo>
                        <a:pt x="1520889" y="106812"/>
                      </a:moveTo>
                      <a:cubicBezTo>
                        <a:pt x="1522174" y="105575"/>
                        <a:pt x="1523173" y="103815"/>
                        <a:pt x="1524695" y="103148"/>
                      </a:cubicBezTo>
                      <a:cubicBezTo>
                        <a:pt x="1559524" y="87780"/>
                        <a:pt x="1566757" y="73125"/>
                        <a:pt x="1557241" y="36583"/>
                      </a:cubicBezTo>
                      <a:cubicBezTo>
                        <a:pt x="1556622" y="29161"/>
                        <a:pt x="1552245" y="24165"/>
                        <a:pt x="1546678" y="19835"/>
                      </a:cubicBezTo>
                      <a:cubicBezTo>
                        <a:pt x="1527883" y="5275"/>
                        <a:pt x="1502904" y="5038"/>
                        <a:pt x="1485109" y="20929"/>
                      </a:cubicBezTo>
                      <a:cubicBezTo>
                        <a:pt x="1475498" y="29494"/>
                        <a:pt x="1465505" y="32587"/>
                        <a:pt x="1452992" y="32587"/>
                      </a:cubicBezTo>
                      <a:cubicBezTo>
                        <a:pt x="1291314" y="32349"/>
                        <a:pt x="1129588" y="32349"/>
                        <a:pt x="967910" y="32634"/>
                      </a:cubicBezTo>
                      <a:cubicBezTo>
                        <a:pt x="954683" y="32634"/>
                        <a:pt x="944596" y="28780"/>
                        <a:pt x="935127" y="19359"/>
                      </a:cubicBezTo>
                      <a:lnTo>
                        <a:pt x="917063" y="0"/>
                      </a:lnTo>
                      <a:lnTo>
                        <a:pt x="851303" y="0"/>
                      </a:lnTo>
                      <a:lnTo>
                        <a:pt x="907578" y="60802"/>
                      </a:lnTo>
                      <a:cubicBezTo>
                        <a:pt x="919949" y="74457"/>
                        <a:pt x="933890" y="79263"/>
                        <a:pt x="952161" y="79215"/>
                      </a:cubicBezTo>
                      <a:cubicBezTo>
                        <a:pt x="1117122" y="78692"/>
                        <a:pt x="1282036" y="79025"/>
                        <a:pt x="1446997" y="78692"/>
                      </a:cubicBezTo>
                      <a:cubicBezTo>
                        <a:pt x="1461081" y="78644"/>
                        <a:pt x="1472262" y="81309"/>
                        <a:pt x="1481825" y="92728"/>
                      </a:cubicBezTo>
                      <a:cubicBezTo>
                        <a:pt x="1491627" y="104480"/>
                        <a:pt x="1504950" y="110238"/>
                        <a:pt x="1520889" y="106812"/>
                      </a:cubicBezTo>
                      <a:close/>
                      <a:moveTo>
                        <a:pt x="853860" y="402619"/>
                      </a:moveTo>
                      <a:cubicBezTo>
                        <a:pt x="849578" y="402667"/>
                        <a:pt x="847151" y="400002"/>
                        <a:pt x="847151" y="395815"/>
                      </a:cubicBezTo>
                      <a:cubicBezTo>
                        <a:pt x="847151" y="391533"/>
                        <a:pt x="849673" y="389059"/>
                        <a:pt x="853907" y="389106"/>
                      </a:cubicBezTo>
                      <a:cubicBezTo>
                        <a:pt x="858142" y="389106"/>
                        <a:pt x="860426" y="391581"/>
                        <a:pt x="860759" y="395910"/>
                      </a:cubicBezTo>
                      <a:cubicBezTo>
                        <a:pt x="860283" y="400002"/>
                        <a:pt x="858095" y="402619"/>
                        <a:pt x="853860" y="402619"/>
                      </a:cubicBezTo>
                      <a:close/>
                      <a:moveTo>
                        <a:pt x="1362113" y="602124"/>
                      </a:moveTo>
                      <a:cubicBezTo>
                        <a:pt x="1366110" y="601553"/>
                        <a:pt x="1370059" y="600554"/>
                        <a:pt x="1374056" y="600411"/>
                      </a:cubicBezTo>
                      <a:cubicBezTo>
                        <a:pt x="1390186" y="599840"/>
                        <a:pt x="1397941" y="594701"/>
                        <a:pt x="1399226" y="583329"/>
                      </a:cubicBezTo>
                      <a:cubicBezTo>
                        <a:pt x="1400558" y="571577"/>
                        <a:pt x="1392850" y="563726"/>
                        <a:pt x="1377244" y="560919"/>
                      </a:cubicBezTo>
                      <a:cubicBezTo>
                        <a:pt x="1371820" y="556399"/>
                        <a:pt x="1365254" y="557160"/>
                        <a:pt x="1358973" y="557113"/>
                      </a:cubicBezTo>
                      <a:cubicBezTo>
                        <a:pt x="1335754" y="556970"/>
                        <a:pt x="1312535" y="557065"/>
                        <a:pt x="1289268" y="557065"/>
                      </a:cubicBezTo>
                      <a:cubicBezTo>
                        <a:pt x="1267143" y="557018"/>
                        <a:pt x="1267048" y="557018"/>
                        <a:pt x="1267048" y="535273"/>
                      </a:cubicBezTo>
                      <a:cubicBezTo>
                        <a:pt x="1267000" y="444204"/>
                        <a:pt x="1267048" y="353136"/>
                        <a:pt x="1267048" y="262019"/>
                      </a:cubicBezTo>
                      <a:cubicBezTo>
                        <a:pt x="1267048" y="255215"/>
                        <a:pt x="1267428" y="248316"/>
                        <a:pt x="1265002" y="241750"/>
                      </a:cubicBezTo>
                      <a:cubicBezTo>
                        <a:pt x="1261386" y="233328"/>
                        <a:pt x="1268856" y="236801"/>
                        <a:pt x="1271758" y="235374"/>
                      </a:cubicBezTo>
                      <a:cubicBezTo>
                        <a:pt x="1264859" y="211632"/>
                        <a:pt x="1263241" y="209871"/>
                        <a:pt x="1243686" y="209871"/>
                      </a:cubicBezTo>
                      <a:cubicBezTo>
                        <a:pt x="1114600" y="209729"/>
                        <a:pt x="985562" y="209776"/>
                        <a:pt x="856477" y="209871"/>
                      </a:cubicBezTo>
                      <a:cubicBezTo>
                        <a:pt x="850434" y="209871"/>
                        <a:pt x="844201" y="209490"/>
                        <a:pt x="838872" y="213154"/>
                      </a:cubicBezTo>
                      <a:cubicBezTo>
                        <a:pt x="838872" y="213487"/>
                        <a:pt x="838872" y="213820"/>
                        <a:pt x="838872" y="214153"/>
                      </a:cubicBezTo>
                      <a:cubicBezTo>
                        <a:pt x="838872" y="215962"/>
                        <a:pt x="838587" y="217817"/>
                        <a:pt x="838872" y="219625"/>
                      </a:cubicBezTo>
                      <a:cubicBezTo>
                        <a:pt x="841061" y="232567"/>
                        <a:pt x="836112" y="236421"/>
                        <a:pt x="822742" y="236373"/>
                      </a:cubicBezTo>
                      <a:cubicBezTo>
                        <a:pt x="654498" y="235898"/>
                        <a:pt x="486254" y="236088"/>
                        <a:pt x="318057" y="236088"/>
                      </a:cubicBezTo>
                      <a:cubicBezTo>
                        <a:pt x="297836" y="236088"/>
                        <a:pt x="297788" y="236088"/>
                        <a:pt x="297265" y="216104"/>
                      </a:cubicBezTo>
                      <a:cubicBezTo>
                        <a:pt x="277661" y="209253"/>
                        <a:pt x="257440" y="212678"/>
                        <a:pt x="237599" y="213440"/>
                      </a:cubicBezTo>
                      <a:cubicBezTo>
                        <a:pt x="180312" y="215533"/>
                        <a:pt x="123073" y="217817"/>
                        <a:pt x="65738" y="218007"/>
                      </a:cubicBezTo>
                      <a:cubicBezTo>
                        <a:pt x="51940" y="218055"/>
                        <a:pt x="50322" y="216152"/>
                        <a:pt x="50322" y="201782"/>
                      </a:cubicBezTo>
                      <a:cubicBezTo>
                        <a:pt x="50132" y="141260"/>
                        <a:pt x="50418" y="80690"/>
                        <a:pt x="50085" y="20168"/>
                      </a:cubicBezTo>
                      <a:cubicBezTo>
                        <a:pt x="50037" y="10604"/>
                        <a:pt x="53510" y="7988"/>
                        <a:pt x="62836" y="7655"/>
                      </a:cubicBezTo>
                      <a:cubicBezTo>
                        <a:pt x="78347" y="7036"/>
                        <a:pt x="93763" y="5644"/>
                        <a:pt x="108953" y="3004"/>
                      </a:cubicBezTo>
                      <a:lnTo>
                        <a:pt x="120024" y="0"/>
                      </a:lnTo>
                      <a:lnTo>
                        <a:pt x="0" y="0"/>
                      </a:lnTo>
                      <a:lnTo>
                        <a:pt x="5311" y="7750"/>
                      </a:lnTo>
                      <a:cubicBezTo>
                        <a:pt x="5026" y="88399"/>
                        <a:pt x="5359" y="169047"/>
                        <a:pt x="4883" y="249648"/>
                      </a:cubicBezTo>
                      <a:cubicBezTo>
                        <a:pt x="4836" y="260639"/>
                        <a:pt x="6834" y="264160"/>
                        <a:pt x="18729" y="263732"/>
                      </a:cubicBezTo>
                      <a:cubicBezTo>
                        <a:pt x="107942" y="260830"/>
                        <a:pt x="197203" y="258784"/>
                        <a:pt x="286464" y="256119"/>
                      </a:cubicBezTo>
                      <a:cubicBezTo>
                        <a:pt x="294600" y="255881"/>
                        <a:pt x="298264" y="257166"/>
                        <a:pt x="297455" y="266159"/>
                      </a:cubicBezTo>
                      <a:cubicBezTo>
                        <a:pt x="296694" y="274771"/>
                        <a:pt x="297265" y="283478"/>
                        <a:pt x="297312" y="292090"/>
                      </a:cubicBezTo>
                      <a:cubicBezTo>
                        <a:pt x="297693" y="350662"/>
                        <a:pt x="339183" y="392152"/>
                        <a:pt x="398040" y="392532"/>
                      </a:cubicBezTo>
                      <a:cubicBezTo>
                        <a:pt x="439054" y="392770"/>
                        <a:pt x="480068" y="392913"/>
                        <a:pt x="521035" y="392342"/>
                      </a:cubicBezTo>
                      <a:cubicBezTo>
                        <a:pt x="530741" y="392199"/>
                        <a:pt x="533121" y="395149"/>
                        <a:pt x="533025" y="404570"/>
                      </a:cubicBezTo>
                      <a:cubicBezTo>
                        <a:pt x="532550" y="451960"/>
                        <a:pt x="533025" y="499350"/>
                        <a:pt x="532597" y="546692"/>
                      </a:cubicBezTo>
                      <a:cubicBezTo>
                        <a:pt x="532502" y="555685"/>
                        <a:pt x="533977" y="559254"/>
                        <a:pt x="544207" y="559111"/>
                      </a:cubicBezTo>
                      <a:cubicBezTo>
                        <a:pt x="601161" y="558302"/>
                        <a:pt x="658114" y="558255"/>
                        <a:pt x="715068" y="558160"/>
                      </a:cubicBezTo>
                      <a:cubicBezTo>
                        <a:pt x="737288" y="558112"/>
                        <a:pt x="759460" y="556209"/>
                        <a:pt x="781680" y="558255"/>
                      </a:cubicBezTo>
                      <a:cubicBezTo>
                        <a:pt x="789579" y="556922"/>
                        <a:pt x="798667" y="551546"/>
                        <a:pt x="802521" y="564297"/>
                      </a:cubicBezTo>
                      <a:cubicBezTo>
                        <a:pt x="802521" y="554068"/>
                        <a:pt x="810133" y="556494"/>
                        <a:pt x="815986" y="556447"/>
                      </a:cubicBezTo>
                      <a:cubicBezTo>
                        <a:pt x="917570" y="555543"/>
                        <a:pt x="1019202" y="554543"/>
                        <a:pt x="1120786" y="553972"/>
                      </a:cubicBezTo>
                      <a:cubicBezTo>
                        <a:pt x="1130730" y="553925"/>
                        <a:pt x="1134727" y="552260"/>
                        <a:pt x="1134584" y="540840"/>
                      </a:cubicBezTo>
                      <a:cubicBezTo>
                        <a:pt x="1133870" y="487978"/>
                        <a:pt x="1133965" y="435117"/>
                        <a:pt x="1134536" y="382302"/>
                      </a:cubicBezTo>
                      <a:cubicBezTo>
                        <a:pt x="1134632" y="372025"/>
                        <a:pt x="1132015" y="369503"/>
                        <a:pt x="1121785" y="369598"/>
                      </a:cubicBezTo>
                      <a:cubicBezTo>
                        <a:pt x="1048892" y="370074"/>
                        <a:pt x="975951" y="369836"/>
                        <a:pt x="903058" y="369884"/>
                      </a:cubicBezTo>
                      <a:cubicBezTo>
                        <a:pt x="896587" y="369884"/>
                        <a:pt x="891353" y="369123"/>
                        <a:pt x="886072" y="363936"/>
                      </a:cubicBezTo>
                      <a:cubicBezTo>
                        <a:pt x="865945" y="344095"/>
                        <a:pt x="836493" y="345665"/>
                        <a:pt x="818698" y="366696"/>
                      </a:cubicBezTo>
                      <a:cubicBezTo>
                        <a:pt x="801997" y="386442"/>
                        <a:pt x="806137" y="417988"/>
                        <a:pt x="827500" y="433023"/>
                      </a:cubicBezTo>
                      <a:cubicBezTo>
                        <a:pt x="849578" y="448582"/>
                        <a:pt x="879125" y="442159"/>
                        <a:pt x="893447" y="417940"/>
                      </a:cubicBezTo>
                      <a:cubicBezTo>
                        <a:pt x="896968" y="412040"/>
                        <a:pt x="900441" y="409899"/>
                        <a:pt x="907197" y="409899"/>
                      </a:cubicBezTo>
                      <a:cubicBezTo>
                        <a:pt x="965959" y="410137"/>
                        <a:pt x="1024768" y="410232"/>
                        <a:pt x="1083530" y="409852"/>
                      </a:cubicBezTo>
                      <a:cubicBezTo>
                        <a:pt x="1092333" y="409804"/>
                        <a:pt x="1094093" y="412802"/>
                        <a:pt x="1093951" y="420843"/>
                      </a:cubicBezTo>
                      <a:cubicBezTo>
                        <a:pt x="1093522" y="448629"/>
                        <a:pt x="1093475" y="476416"/>
                        <a:pt x="1093951" y="504203"/>
                      </a:cubicBezTo>
                      <a:cubicBezTo>
                        <a:pt x="1094093" y="512530"/>
                        <a:pt x="1091857" y="514861"/>
                        <a:pt x="1083340" y="514956"/>
                      </a:cubicBezTo>
                      <a:cubicBezTo>
                        <a:pt x="917047" y="516241"/>
                        <a:pt x="750753" y="517811"/>
                        <a:pt x="584460" y="519619"/>
                      </a:cubicBezTo>
                      <a:cubicBezTo>
                        <a:pt x="575467" y="519715"/>
                        <a:pt x="572803" y="517431"/>
                        <a:pt x="572945" y="508295"/>
                      </a:cubicBezTo>
                      <a:cubicBezTo>
                        <a:pt x="573469" y="474132"/>
                        <a:pt x="573659" y="439922"/>
                        <a:pt x="572898" y="405807"/>
                      </a:cubicBezTo>
                      <a:cubicBezTo>
                        <a:pt x="572660" y="394626"/>
                        <a:pt x="576276" y="392342"/>
                        <a:pt x="586744" y="392437"/>
                      </a:cubicBezTo>
                      <a:cubicBezTo>
                        <a:pt x="637750" y="392960"/>
                        <a:pt x="688803" y="393008"/>
                        <a:pt x="739857" y="392532"/>
                      </a:cubicBezTo>
                      <a:cubicBezTo>
                        <a:pt x="786343" y="392104"/>
                        <a:pt x="823551" y="362319"/>
                        <a:pt x="834875" y="317308"/>
                      </a:cubicBezTo>
                      <a:cubicBezTo>
                        <a:pt x="839015" y="300750"/>
                        <a:pt x="837968" y="283764"/>
                        <a:pt x="837254" y="267015"/>
                      </a:cubicBezTo>
                      <a:cubicBezTo>
                        <a:pt x="836778" y="256405"/>
                        <a:pt x="840347" y="254311"/>
                        <a:pt x="850291" y="254359"/>
                      </a:cubicBezTo>
                      <a:cubicBezTo>
                        <a:pt x="970575" y="254692"/>
                        <a:pt x="1090905" y="254739"/>
                        <a:pt x="1211188" y="254359"/>
                      </a:cubicBezTo>
                      <a:cubicBezTo>
                        <a:pt x="1221847" y="254311"/>
                        <a:pt x="1224654" y="257023"/>
                        <a:pt x="1224558" y="267824"/>
                      </a:cubicBezTo>
                      <a:cubicBezTo>
                        <a:pt x="1223559" y="374404"/>
                        <a:pt x="1223274" y="481032"/>
                        <a:pt x="1222322" y="587659"/>
                      </a:cubicBezTo>
                      <a:cubicBezTo>
                        <a:pt x="1222227" y="597080"/>
                        <a:pt x="1224368" y="599983"/>
                        <a:pt x="1234122" y="599888"/>
                      </a:cubicBezTo>
                      <a:cubicBezTo>
                        <a:pt x="1271949" y="599459"/>
                        <a:pt x="1309775" y="599935"/>
                        <a:pt x="1347554" y="600316"/>
                      </a:cubicBezTo>
                      <a:cubicBezTo>
                        <a:pt x="1352407" y="600363"/>
                        <a:pt x="1357593" y="598841"/>
                        <a:pt x="1362113" y="602124"/>
                      </a:cubicBezTo>
                      <a:close/>
                    </a:path>
                  </a:pathLst>
                </a:custGeom>
                <a:solidFill>
                  <a:srgbClr val="1c97c3"/>
                </a:solidFill>
                <a:ln w="4680">
                  <a:noFill/>
                </a:ln>
              </p:spPr>
              <p:style>
                <a:lnRef idx="0"/>
                <a:fillRef idx="0"/>
                <a:effectRef idx="0"/>
                <a:fontRef idx="minor"/>
              </p:style>
            </p:sp>
            <p:sp>
              <p:nvSpPr>
                <p:cNvPr id="556" name="CustomShape 128"/>
                <p:cNvSpPr/>
                <p:nvPr/>
              </p:nvSpPr>
              <p:spPr>
                <a:xfrm flipV="1">
                  <a:off x="6996960" y="3658320"/>
                  <a:ext cx="366480" cy="107640"/>
                </a:xfrm>
                <a:custGeom>
                  <a:avLst/>
                  <a:gdLst/>
                  <a:ahLst/>
                  <a:rect l="l" t="t" r="r" b="b"/>
                  <a:pathLst>
                    <a:path w="542107" h="159490">
                      <a:moveTo>
                        <a:pt x="250678" y="904"/>
                      </a:moveTo>
                      <a:cubicBezTo>
                        <a:pt x="250535" y="619"/>
                        <a:pt x="250440" y="285"/>
                        <a:pt x="250297" y="0"/>
                      </a:cubicBezTo>
                      <a:cubicBezTo>
                        <a:pt x="246443" y="2760"/>
                        <a:pt x="241781" y="1618"/>
                        <a:pt x="237451" y="1618"/>
                      </a:cubicBezTo>
                      <a:cubicBezTo>
                        <a:pt x="191060" y="1713"/>
                        <a:pt x="144669" y="1380"/>
                        <a:pt x="98278" y="1808"/>
                      </a:cubicBezTo>
                      <a:cubicBezTo>
                        <a:pt x="52173" y="2236"/>
                        <a:pt x="14537" y="32307"/>
                        <a:pt x="3260" y="76937"/>
                      </a:cubicBezTo>
                      <a:cubicBezTo>
                        <a:pt x="-2307" y="98919"/>
                        <a:pt x="1071" y="121235"/>
                        <a:pt x="500" y="143455"/>
                      </a:cubicBezTo>
                      <a:cubicBezTo>
                        <a:pt x="500" y="143503"/>
                        <a:pt x="500" y="143550"/>
                        <a:pt x="500" y="143598"/>
                      </a:cubicBezTo>
                      <a:cubicBezTo>
                        <a:pt x="833" y="143740"/>
                        <a:pt x="1167" y="143788"/>
                        <a:pt x="1547" y="143931"/>
                      </a:cubicBezTo>
                      <a:cubicBezTo>
                        <a:pt x="4830" y="158062"/>
                        <a:pt x="14965" y="159442"/>
                        <a:pt x="27431" y="159394"/>
                      </a:cubicBezTo>
                      <a:cubicBezTo>
                        <a:pt x="189157" y="159156"/>
                        <a:pt x="350882" y="159061"/>
                        <a:pt x="512608" y="159490"/>
                      </a:cubicBezTo>
                      <a:cubicBezTo>
                        <a:pt x="527310" y="159537"/>
                        <a:pt x="538682" y="158109"/>
                        <a:pt x="541394" y="141124"/>
                      </a:cubicBezTo>
                      <a:cubicBezTo>
                        <a:pt x="541632" y="140933"/>
                        <a:pt x="541870" y="140838"/>
                        <a:pt x="542108" y="140648"/>
                      </a:cubicBezTo>
                      <a:cubicBezTo>
                        <a:pt x="542013" y="127325"/>
                        <a:pt x="542060" y="114003"/>
                        <a:pt x="541822" y="100680"/>
                      </a:cubicBezTo>
                      <a:cubicBezTo>
                        <a:pt x="540680" y="44821"/>
                        <a:pt x="498524" y="2236"/>
                        <a:pt x="442998" y="1808"/>
                      </a:cubicBezTo>
                      <a:cubicBezTo>
                        <a:pt x="392563" y="1427"/>
                        <a:pt x="342080" y="1903"/>
                        <a:pt x="291645" y="1998"/>
                      </a:cubicBezTo>
                      <a:cubicBezTo>
                        <a:pt x="291407" y="2379"/>
                        <a:pt x="291169" y="2760"/>
                        <a:pt x="290884" y="3140"/>
                      </a:cubicBezTo>
                      <a:cubicBezTo>
                        <a:pt x="277180" y="7470"/>
                        <a:pt x="263620" y="9992"/>
                        <a:pt x="250678" y="904"/>
                      </a:cubicBezTo>
                      <a:close/>
                    </a:path>
                  </a:pathLst>
                </a:custGeom>
                <a:solidFill>
                  <a:srgbClr val="1e789a"/>
                </a:solidFill>
                <a:ln w="4680">
                  <a:noFill/>
                </a:ln>
              </p:spPr>
              <p:style>
                <a:lnRef idx="0"/>
                <a:fillRef idx="0"/>
                <a:effectRef idx="0"/>
                <a:fontRef idx="minor"/>
              </p:style>
            </p:sp>
            <p:sp>
              <p:nvSpPr>
                <p:cNvPr id="557" name="CustomShape 129"/>
                <p:cNvSpPr/>
                <p:nvPr/>
              </p:nvSpPr>
              <p:spPr>
                <a:xfrm>
                  <a:off x="7613640" y="3672360"/>
                  <a:ext cx="190800" cy="61920"/>
                </a:xfrm>
                <a:custGeom>
                  <a:avLst/>
                  <a:gdLst/>
                  <a:ahLst/>
                  <a:rect l="l" t="t" r="r" b="b"/>
                  <a:pathLst>
                    <a:path w="282692" h="91967">
                      <a:moveTo>
                        <a:pt x="200537" y="18776"/>
                      </a:moveTo>
                      <a:cubicBezTo>
                        <a:pt x="196302" y="24438"/>
                        <a:pt x="192163" y="25771"/>
                        <a:pt x="185882" y="25723"/>
                      </a:cubicBezTo>
                      <a:cubicBezTo>
                        <a:pt x="158571" y="25485"/>
                        <a:pt x="131212" y="25342"/>
                        <a:pt x="103901" y="25771"/>
                      </a:cubicBezTo>
                      <a:cubicBezTo>
                        <a:pt x="93624" y="25913"/>
                        <a:pt x="86059" y="24391"/>
                        <a:pt x="78589" y="15208"/>
                      </a:cubicBezTo>
                      <a:cubicBezTo>
                        <a:pt x="62459" y="-4538"/>
                        <a:pt x="32483" y="-4728"/>
                        <a:pt x="14165" y="12734"/>
                      </a:cubicBezTo>
                      <a:cubicBezTo>
                        <a:pt x="-3821" y="29863"/>
                        <a:pt x="-4820" y="58601"/>
                        <a:pt x="11976" y="76587"/>
                      </a:cubicBezTo>
                      <a:cubicBezTo>
                        <a:pt x="29105" y="94953"/>
                        <a:pt x="59414" y="98045"/>
                        <a:pt x="75115" y="79441"/>
                      </a:cubicBezTo>
                      <a:cubicBezTo>
                        <a:pt x="86059" y="66452"/>
                        <a:pt x="97573" y="65548"/>
                        <a:pt x="111657" y="66024"/>
                      </a:cubicBezTo>
                      <a:cubicBezTo>
                        <a:pt x="121220" y="66357"/>
                        <a:pt x="130784" y="66071"/>
                        <a:pt x="140348" y="66071"/>
                      </a:cubicBezTo>
                      <a:cubicBezTo>
                        <a:pt x="155383" y="66071"/>
                        <a:pt x="170419" y="66309"/>
                        <a:pt x="185454" y="65976"/>
                      </a:cubicBezTo>
                      <a:cubicBezTo>
                        <a:pt x="192258" y="65833"/>
                        <a:pt x="196445" y="67546"/>
                        <a:pt x="201060" y="73494"/>
                      </a:cubicBezTo>
                      <a:cubicBezTo>
                        <a:pt x="217856" y="95428"/>
                        <a:pt x="249022" y="97427"/>
                        <a:pt x="268387" y="78823"/>
                      </a:cubicBezTo>
                      <a:cubicBezTo>
                        <a:pt x="287704" y="60267"/>
                        <a:pt x="287419" y="30434"/>
                        <a:pt x="267768" y="12115"/>
                      </a:cubicBezTo>
                      <a:cubicBezTo>
                        <a:pt x="248022" y="-6156"/>
                        <a:pt x="217238" y="-3539"/>
                        <a:pt x="200537" y="18776"/>
                      </a:cubicBezTo>
                      <a:close/>
                      <a:moveTo>
                        <a:pt x="44949" y="52416"/>
                      </a:moveTo>
                      <a:cubicBezTo>
                        <a:pt x="40667" y="52083"/>
                        <a:pt x="38336" y="49513"/>
                        <a:pt x="38764" y="45231"/>
                      </a:cubicBezTo>
                      <a:cubicBezTo>
                        <a:pt x="39144" y="41044"/>
                        <a:pt x="41761" y="38713"/>
                        <a:pt x="46044" y="38998"/>
                      </a:cubicBezTo>
                      <a:cubicBezTo>
                        <a:pt x="50468" y="39284"/>
                        <a:pt x="52039" y="42233"/>
                        <a:pt x="52372" y="45802"/>
                      </a:cubicBezTo>
                      <a:cubicBezTo>
                        <a:pt x="51658" y="50512"/>
                        <a:pt x="49231" y="52796"/>
                        <a:pt x="44949" y="52416"/>
                      </a:cubicBezTo>
                      <a:close/>
                      <a:moveTo>
                        <a:pt x="243645" y="47039"/>
                      </a:moveTo>
                      <a:cubicBezTo>
                        <a:pt x="242598" y="51274"/>
                        <a:pt x="239743" y="53130"/>
                        <a:pt x="235604" y="52368"/>
                      </a:cubicBezTo>
                      <a:cubicBezTo>
                        <a:pt x="231417" y="51607"/>
                        <a:pt x="229371" y="48705"/>
                        <a:pt x="230275" y="44518"/>
                      </a:cubicBezTo>
                      <a:cubicBezTo>
                        <a:pt x="231131" y="40473"/>
                        <a:pt x="234081" y="38332"/>
                        <a:pt x="238268" y="39093"/>
                      </a:cubicBezTo>
                      <a:cubicBezTo>
                        <a:pt x="242455" y="39854"/>
                        <a:pt x="244025" y="42900"/>
                        <a:pt x="243645" y="47039"/>
                      </a:cubicBezTo>
                      <a:close/>
                    </a:path>
                  </a:pathLst>
                </a:custGeom>
                <a:solidFill>
                  <a:srgbClr val="1d97c3"/>
                </a:solidFill>
                <a:ln w="4680">
                  <a:noFill/>
                </a:ln>
              </p:spPr>
              <p:style>
                <a:lnRef idx="0"/>
                <a:fillRef idx="0"/>
                <a:effectRef idx="0"/>
                <a:fontRef idx="minor"/>
              </p:style>
            </p:sp>
            <p:sp>
              <p:nvSpPr>
                <p:cNvPr id="558" name="CustomShape 130"/>
                <p:cNvSpPr/>
                <p:nvPr/>
              </p:nvSpPr>
              <p:spPr>
                <a:xfrm>
                  <a:off x="8546040" y="2026800"/>
                  <a:ext cx="160200" cy="160200"/>
                </a:xfrm>
                <a:custGeom>
                  <a:avLst/>
                  <a:gdLst/>
                  <a:ahLst/>
                  <a:rect l="l" t="t" r="r" b="b"/>
                  <a:pathLst>
                    <a:path w="237428" h="237570">
                      <a:moveTo>
                        <a:pt x="237426" y="118429"/>
                      </a:moveTo>
                      <a:cubicBezTo>
                        <a:pt x="237093" y="53387"/>
                        <a:pt x="182899" y="-332"/>
                        <a:pt x="117999" y="2"/>
                      </a:cubicBezTo>
                      <a:cubicBezTo>
                        <a:pt x="53290" y="287"/>
                        <a:pt x="95" y="53577"/>
                        <a:pt x="0" y="118144"/>
                      </a:cubicBezTo>
                      <a:cubicBezTo>
                        <a:pt x="-95" y="184138"/>
                        <a:pt x="52481" y="237475"/>
                        <a:pt x="117714" y="237570"/>
                      </a:cubicBezTo>
                      <a:cubicBezTo>
                        <a:pt x="184136" y="237665"/>
                        <a:pt x="237807" y="184280"/>
                        <a:pt x="237426" y="118429"/>
                      </a:cubicBezTo>
                      <a:close/>
                    </a:path>
                  </a:pathLst>
                </a:custGeom>
                <a:solidFill>
                  <a:srgbClr val="1c97c3"/>
                </a:solidFill>
                <a:ln w="4680">
                  <a:noFill/>
                </a:ln>
              </p:spPr>
              <p:style>
                <a:lnRef idx="0"/>
                <a:fillRef idx="0"/>
                <a:effectRef idx="0"/>
                <a:fontRef idx="minor"/>
              </p:style>
            </p:sp>
            <p:sp>
              <p:nvSpPr>
                <p:cNvPr id="559" name="CustomShape 131"/>
                <p:cNvSpPr/>
                <p:nvPr/>
              </p:nvSpPr>
              <p:spPr>
                <a:xfrm>
                  <a:off x="9356760" y="2777040"/>
                  <a:ext cx="61920" cy="220320"/>
                </a:xfrm>
                <a:custGeom>
                  <a:avLst/>
                  <a:gdLst/>
                  <a:ahLst/>
                  <a:rect l="l" t="t" r="r" b="b"/>
                  <a:pathLst>
                    <a:path w="92128" h="325943">
                      <a:moveTo>
                        <a:pt x="23449" y="241011"/>
                      </a:moveTo>
                      <a:cubicBezTo>
                        <a:pt x="4274" y="252288"/>
                        <a:pt x="-3434" y="272319"/>
                        <a:pt x="2513" y="292160"/>
                      </a:cubicBezTo>
                      <a:cubicBezTo>
                        <a:pt x="8651" y="312715"/>
                        <a:pt x="26113" y="326085"/>
                        <a:pt x="46667" y="325942"/>
                      </a:cubicBezTo>
                      <a:cubicBezTo>
                        <a:pt x="66461" y="325752"/>
                        <a:pt x="84970" y="311716"/>
                        <a:pt x="90346" y="292921"/>
                      </a:cubicBezTo>
                      <a:cubicBezTo>
                        <a:pt x="95961" y="273175"/>
                        <a:pt x="88110" y="252288"/>
                        <a:pt x="69554" y="241201"/>
                      </a:cubicBezTo>
                      <a:cubicBezTo>
                        <a:pt x="63083" y="237347"/>
                        <a:pt x="61132" y="233446"/>
                        <a:pt x="61180" y="226261"/>
                      </a:cubicBezTo>
                      <a:cubicBezTo>
                        <a:pt x="61513" y="185342"/>
                        <a:pt x="61608" y="144375"/>
                        <a:pt x="61132" y="103456"/>
                      </a:cubicBezTo>
                      <a:cubicBezTo>
                        <a:pt x="61037" y="94083"/>
                        <a:pt x="63035" y="88468"/>
                        <a:pt x="71742" y="82997"/>
                      </a:cubicBezTo>
                      <a:cubicBezTo>
                        <a:pt x="94153" y="68960"/>
                        <a:pt x="98388" y="37510"/>
                        <a:pt x="82068" y="17336"/>
                      </a:cubicBezTo>
                      <a:cubicBezTo>
                        <a:pt x="65319" y="-3362"/>
                        <a:pt x="34868" y="-5931"/>
                        <a:pt x="15503" y="11816"/>
                      </a:cubicBezTo>
                      <a:cubicBezTo>
                        <a:pt x="-4005" y="29659"/>
                        <a:pt x="-6147" y="62823"/>
                        <a:pt x="15075" y="77810"/>
                      </a:cubicBezTo>
                      <a:cubicBezTo>
                        <a:pt x="30776" y="88897"/>
                        <a:pt x="31394" y="101172"/>
                        <a:pt x="30776" y="116636"/>
                      </a:cubicBezTo>
                      <a:cubicBezTo>
                        <a:pt x="30205" y="132100"/>
                        <a:pt x="30633" y="147563"/>
                        <a:pt x="30633" y="163027"/>
                      </a:cubicBezTo>
                      <a:cubicBezTo>
                        <a:pt x="30633" y="184390"/>
                        <a:pt x="30443" y="205802"/>
                        <a:pt x="30776" y="227165"/>
                      </a:cubicBezTo>
                      <a:cubicBezTo>
                        <a:pt x="30919" y="233493"/>
                        <a:pt x="29634" y="237395"/>
                        <a:pt x="23449" y="241011"/>
                      </a:cubicBezTo>
                      <a:close/>
                      <a:moveTo>
                        <a:pt x="46430" y="38890"/>
                      </a:moveTo>
                      <a:cubicBezTo>
                        <a:pt x="50902" y="39032"/>
                        <a:pt x="52996" y="41840"/>
                        <a:pt x="52853" y="45931"/>
                      </a:cubicBezTo>
                      <a:cubicBezTo>
                        <a:pt x="52663" y="50023"/>
                        <a:pt x="50236" y="52498"/>
                        <a:pt x="45716" y="52498"/>
                      </a:cubicBezTo>
                      <a:cubicBezTo>
                        <a:pt x="41815" y="51736"/>
                        <a:pt x="39007" y="49500"/>
                        <a:pt x="39293" y="45313"/>
                      </a:cubicBezTo>
                      <a:cubicBezTo>
                        <a:pt x="39530" y="41173"/>
                        <a:pt x="42052" y="38699"/>
                        <a:pt x="46430" y="38890"/>
                      </a:cubicBezTo>
                      <a:close/>
                      <a:moveTo>
                        <a:pt x="45621" y="273651"/>
                      </a:moveTo>
                      <a:cubicBezTo>
                        <a:pt x="49903" y="273128"/>
                        <a:pt x="52425" y="275316"/>
                        <a:pt x="52948" y="279218"/>
                      </a:cubicBezTo>
                      <a:cubicBezTo>
                        <a:pt x="52996" y="283976"/>
                        <a:pt x="50902" y="286831"/>
                        <a:pt x="46763" y="287212"/>
                      </a:cubicBezTo>
                      <a:cubicBezTo>
                        <a:pt x="42528" y="287592"/>
                        <a:pt x="39959" y="284737"/>
                        <a:pt x="39340" y="280836"/>
                      </a:cubicBezTo>
                      <a:cubicBezTo>
                        <a:pt x="38579" y="276316"/>
                        <a:pt x="41624" y="274175"/>
                        <a:pt x="45621" y="273651"/>
                      </a:cubicBezTo>
                      <a:close/>
                    </a:path>
                  </a:pathLst>
                </a:custGeom>
                <a:solidFill>
                  <a:srgbClr val="1d97c3"/>
                </a:solidFill>
                <a:ln w="4680">
                  <a:noFill/>
                </a:ln>
              </p:spPr>
              <p:style>
                <a:lnRef idx="0"/>
                <a:fillRef idx="0"/>
                <a:effectRef idx="0"/>
                <a:fontRef idx="minor"/>
              </p:style>
            </p:sp>
            <p:sp>
              <p:nvSpPr>
                <p:cNvPr id="560" name="CustomShape 132"/>
                <p:cNvSpPr/>
                <p:nvPr/>
              </p:nvSpPr>
              <p:spPr>
                <a:xfrm>
                  <a:off x="5582160" y="3141720"/>
                  <a:ext cx="351000" cy="436680"/>
                </a:xfrm>
                <a:custGeom>
                  <a:avLst/>
                  <a:gdLst/>
                  <a:ahLst/>
                  <a:rect l="l" t="t" r="r" b="b"/>
                  <a:pathLst>
                    <a:path w="441259" h="548817">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w="4680">
                  <a:noFill/>
                </a:ln>
              </p:spPr>
              <p:style>
                <a:lnRef idx="0"/>
                <a:fillRef idx="0"/>
                <a:effectRef idx="0"/>
                <a:fontRef idx="minor"/>
              </p:style>
            </p:sp>
            <p:sp>
              <p:nvSpPr>
                <p:cNvPr id="561" name="CustomShape 133"/>
                <p:cNvSpPr/>
                <p:nvPr/>
              </p:nvSpPr>
              <p:spPr>
                <a:xfrm>
                  <a:off x="5316840" y="3212640"/>
                  <a:ext cx="303840" cy="293760"/>
                </a:xfrm>
                <a:custGeom>
                  <a:avLst/>
                  <a:gdLst/>
                  <a:ahLst/>
                  <a:rect l="l" t="t" r="r" b="b"/>
                  <a:pathLst>
                    <a:path w="449481" h="434513">
                      <a:moveTo>
                        <a:pt x="273946" y="0"/>
                      </a:moveTo>
                      <a:cubicBezTo>
                        <a:pt x="276970" y="2185"/>
                        <a:pt x="277418" y="5489"/>
                        <a:pt x="276915" y="8625"/>
                      </a:cubicBezTo>
                      <a:cubicBezTo>
                        <a:pt x="274450" y="23244"/>
                        <a:pt x="281115" y="26100"/>
                        <a:pt x="294725" y="26380"/>
                      </a:cubicBezTo>
                      <a:cubicBezTo>
                        <a:pt x="309511" y="26716"/>
                        <a:pt x="309959" y="19323"/>
                        <a:pt x="309287" y="8793"/>
                      </a:cubicBezTo>
                      <a:cubicBezTo>
                        <a:pt x="309175" y="6722"/>
                        <a:pt x="309847" y="4592"/>
                        <a:pt x="310127" y="2465"/>
                      </a:cubicBezTo>
                      <a:cubicBezTo>
                        <a:pt x="313768" y="26156"/>
                        <a:pt x="313768" y="26213"/>
                        <a:pt x="338412" y="26156"/>
                      </a:cubicBezTo>
                      <a:cubicBezTo>
                        <a:pt x="369440" y="26044"/>
                        <a:pt x="400525" y="25876"/>
                        <a:pt x="431554" y="25764"/>
                      </a:cubicBezTo>
                      <a:cubicBezTo>
                        <a:pt x="448076" y="30916"/>
                        <a:pt x="449532" y="43295"/>
                        <a:pt x="449477" y="58417"/>
                      </a:cubicBezTo>
                      <a:cubicBezTo>
                        <a:pt x="448973" y="164385"/>
                        <a:pt x="448916" y="270353"/>
                        <a:pt x="449477" y="376322"/>
                      </a:cubicBezTo>
                      <a:cubicBezTo>
                        <a:pt x="449588" y="391555"/>
                        <a:pt x="447629" y="403653"/>
                        <a:pt x="431385" y="408806"/>
                      </a:cubicBezTo>
                      <a:cubicBezTo>
                        <a:pt x="397220" y="408806"/>
                        <a:pt x="363000" y="409534"/>
                        <a:pt x="328890" y="408414"/>
                      </a:cubicBezTo>
                      <a:cubicBezTo>
                        <a:pt x="314719" y="407965"/>
                        <a:pt x="309230" y="411943"/>
                        <a:pt x="311472" y="426000"/>
                      </a:cubicBezTo>
                      <a:cubicBezTo>
                        <a:pt x="311752" y="427961"/>
                        <a:pt x="310631" y="430090"/>
                        <a:pt x="310127" y="432161"/>
                      </a:cubicBezTo>
                      <a:cubicBezTo>
                        <a:pt x="309735" y="426841"/>
                        <a:pt x="309287" y="421575"/>
                        <a:pt x="309119" y="416255"/>
                      </a:cubicBezTo>
                      <a:cubicBezTo>
                        <a:pt x="309007" y="411943"/>
                        <a:pt x="307439" y="409815"/>
                        <a:pt x="302846" y="408749"/>
                      </a:cubicBezTo>
                      <a:cubicBezTo>
                        <a:pt x="285428" y="404773"/>
                        <a:pt x="278426" y="409702"/>
                        <a:pt x="276915" y="427344"/>
                      </a:cubicBezTo>
                      <a:cubicBezTo>
                        <a:pt x="276690" y="429753"/>
                        <a:pt x="275178" y="432106"/>
                        <a:pt x="274281" y="434513"/>
                      </a:cubicBezTo>
                      <a:cubicBezTo>
                        <a:pt x="273330" y="408749"/>
                        <a:pt x="273330" y="408749"/>
                        <a:pt x="247902" y="408749"/>
                      </a:cubicBezTo>
                      <a:cubicBezTo>
                        <a:pt x="216985" y="408749"/>
                        <a:pt x="186068" y="408749"/>
                        <a:pt x="155152" y="408749"/>
                      </a:cubicBezTo>
                      <a:lnTo>
                        <a:pt x="142414" y="408789"/>
                      </a:lnTo>
                      <a:lnTo>
                        <a:pt x="123981" y="389018"/>
                      </a:lnTo>
                      <a:cubicBezTo>
                        <a:pt x="64271" y="310525"/>
                        <a:pt x="24357" y="223804"/>
                        <a:pt x="12" y="134356"/>
                      </a:cubicBezTo>
                      <a:lnTo>
                        <a:pt x="0" y="134293"/>
                      </a:lnTo>
                      <a:lnTo>
                        <a:pt x="8" y="104232"/>
                      </a:lnTo>
                      <a:cubicBezTo>
                        <a:pt x="568" y="60770"/>
                        <a:pt x="36694" y="27556"/>
                        <a:pt x="81836" y="26156"/>
                      </a:cubicBezTo>
                      <a:cubicBezTo>
                        <a:pt x="94102" y="25764"/>
                        <a:pt x="106424" y="25764"/>
                        <a:pt x="118746" y="25596"/>
                      </a:cubicBezTo>
                      <a:cubicBezTo>
                        <a:pt x="130787" y="25652"/>
                        <a:pt x="142886" y="25652"/>
                        <a:pt x="154928" y="25764"/>
                      </a:cubicBezTo>
                      <a:cubicBezTo>
                        <a:pt x="188645" y="25876"/>
                        <a:pt x="222306" y="25204"/>
                        <a:pt x="255967" y="26492"/>
                      </a:cubicBezTo>
                      <a:cubicBezTo>
                        <a:pt x="270922" y="27052"/>
                        <a:pt x="276298" y="22460"/>
                        <a:pt x="273946" y="8009"/>
                      </a:cubicBezTo>
                      <a:cubicBezTo>
                        <a:pt x="273497" y="5433"/>
                        <a:pt x="273946" y="2689"/>
                        <a:pt x="273946" y="0"/>
                      </a:cubicBezTo>
                      <a:close/>
                    </a:path>
                  </a:pathLst>
                </a:custGeom>
                <a:solidFill>
                  <a:srgbClr val="1d7799"/>
                </a:solidFill>
                <a:ln w="4680">
                  <a:noFill/>
                </a:ln>
              </p:spPr>
              <p:style>
                <a:lnRef idx="0"/>
                <a:fillRef idx="0"/>
                <a:effectRef idx="0"/>
                <a:fontRef idx="minor"/>
              </p:style>
            </p:sp>
            <p:sp>
              <p:nvSpPr>
                <p:cNvPr id="562" name="CustomShape 134"/>
                <p:cNvSpPr/>
                <p:nvPr/>
              </p:nvSpPr>
              <p:spPr>
                <a:xfrm>
                  <a:off x="5375160" y="3143880"/>
                  <a:ext cx="72720" cy="87840"/>
                </a:xfrm>
                <a:custGeom>
                  <a:avLst/>
                  <a:gdLst/>
                  <a:ahLst/>
                  <a:rect l="l" t="t" r="r" b="b"/>
                  <a:pathLst>
                    <a:path w="91836" h="110777">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w="4680">
                  <a:noFill/>
                </a:ln>
              </p:spPr>
              <p:style>
                <a:lnRef idx="0"/>
                <a:fillRef idx="0"/>
                <a:effectRef idx="0"/>
                <a:fontRef idx="minor"/>
              </p:style>
            </p:sp>
            <p:sp>
              <p:nvSpPr>
                <p:cNvPr id="563" name="CustomShape 135"/>
                <p:cNvSpPr/>
                <p:nvPr/>
              </p:nvSpPr>
              <p:spPr>
                <a:xfrm>
                  <a:off x="5478480" y="3489840"/>
                  <a:ext cx="72360" cy="85680"/>
                </a:xfrm>
                <a:custGeom>
                  <a:avLst/>
                  <a:gdLst/>
                  <a:ahLst/>
                  <a:rect l="l" t="t" r="r" b="b"/>
                  <a:pathLst>
                    <a:path w="91374" h="107973">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w="4680">
                  <a:noFill/>
                </a:ln>
              </p:spPr>
              <p:style>
                <a:lnRef idx="0"/>
                <a:fillRef idx="0"/>
                <a:effectRef idx="0"/>
                <a:fontRef idx="minor"/>
              </p:style>
            </p:sp>
            <p:sp>
              <p:nvSpPr>
                <p:cNvPr id="564" name="CustomShape 136"/>
                <p:cNvSpPr/>
                <p:nvPr/>
              </p:nvSpPr>
              <p:spPr>
                <a:xfrm>
                  <a:off x="5480640" y="3143880"/>
                  <a:ext cx="72360" cy="84960"/>
                </a:xfrm>
                <a:custGeom>
                  <a:avLst/>
                  <a:gdLst/>
                  <a:ahLst/>
                  <a:rect l="l" t="t" r="r" b="b"/>
                  <a:pathLst>
                    <a:path w="91237" h="107163">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w="4680">
                  <a:noFill/>
                </a:ln>
              </p:spPr>
              <p:style>
                <a:lnRef idx="0"/>
                <a:fillRef idx="0"/>
                <a:effectRef idx="0"/>
                <a:fontRef idx="minor"/>
              </p:style>
            </p:sp>
            <p:sp>
              <p:nvSpPr>
                <p:cNvPr id="565" name="CustomShape 137"/>
                <p:cNvSpPr/>
                <p:nvPr/>
              </p:nvSpPr>
              <p:spPr>
                <a:xfrm flipH="1" flipV="1">
                  <a:off x="5300280" y="2523960"/>
                  <a:ext cx="682200" cy="541800"/>
                </a:xfrm>
                <a:custGeom>
                  <a:avLst/>
                  <a:gdLst/>
                  <a:ahLst/>
                  <a:rect l="l" t="t" r="r" b="b"/>
                  <a:pathLst>
                    <a:path w="1008784" h="801190">
                      <a:moveTo>
                        <a:pt x="193555" y="801190"/>
                      </a:moveTo>
                      <a:lnTo>
                        <a:pt x="191977" y="793879"/>
                      </a:lnTo>
                      <a:cubicBezTo>
                        <a:pt x="192453" y="713278"/>
                        <a:pt x="192120" y="632630"/>
                        <a:pt x="192405" y="551981"/>
                      </a:cubicBezTo>
                      <a:cubicBezTo>
                        <a:pt x="192405" y="543654"/>
                        <a:pt x="191026" y="539324"/>
                        <a:pt x="181938" y="536707"/>
                      </a:cubicBezTo>
                      <a:cubicBezTo>
                        <a:pt x="71313" y="504828"/>
                        <a:pt x="-1913" y="405338"/>
                        <a:pt x="38" y="290384"/>
                      </a:cubicBezTo>
                      <a:cubicBezTo>
                        <a:pt x="2132" y="165580"/>
                        <a:pt x="95056" y="59904"/>
                        <a:pt x="218717" y="45345"/>
                      </a:cubicBezTo>
                      <a:cubicBezTo>
                        <a:pt x="309501" y="34639"/>
                        <a:pt x="386105" y="64805"/>
                        <a:pt x="445771" y="134986"/>
                      </a:cubicBezTo>
                      <a:cubicBezTo>
                        <a:pt x="450577" y="140648"/>
                        <a:pt x="455192" y="143360"/>
                        <a:pt x="462852" y="143313"/>
                      </a:cubicBezTo>
                      <a:cubicBezTo>
                        <a:pt x="525706" y="142980"/>
                        <a:pt x="588607" y="142980"/>
                        <a:pt x="651461" y="143313"/>
                      </a:cubicBezTo>
                      <a:cubicBezTo>
                        <a:pt x="659740" y="143360"/>
                        <a:pt x="664308" y="140934"/>
                        <a:pt x="668590" y="133559"/>
                      </a:cubicBezTo>
                      <a:cubicBezTo>
                        <a:pt x="692475" y="92354"/>
                        <a:pt x="717312" y="51673"/>
                        <a:pt x="741197" y="10421"/>
                      </a:cubicBezTo>
                      <a:cubicBezTo>
                        <a:pt x="745718" y="2665"/>
                        <a:pt x="750476" y="-47"/>
                        <a:pt x="759373" y="1"/>
                      </a:cubicBezTo>
                      <a:lnTo>
                        <a:pt x="1008784" y="218"/>
                      </a:lnTo>
                      <a:lnTo>
                        <a:pt x="1005265" y="39276"/>
                      </a:lnTo>
                      <a:lnTo>
                        <a:pt x="781784" y="39207"/>
                      </a:lnTo>
                      <a:cubicBezTo>
                        <a:pt x="773409" y="39159"/>
                        <a:pt x="768842" y="41634"/>
                        <a:pt x="764655" y="48818"/>
                      </a:cubicBezTo>
                      <a:cubicBezTo>
                        <a:pt x="740484" y="90451"/>
                        <a:pt x="715599" y="131608"/>
                        <a:pt x="691476" y="173241"/>
                      </a:cubicBezTo>
                      <a:cubicBezTo>
                        <a:pt x="687051" y="180854"/>
                        <a:pt x="682341" y="183851"/>
                        <a:pt x="673300" y="183804"/>
                      </a:cubicBezTo>
                      <a:cubicBezTo>
                        <a:pt x="612683" y="183375"/>
                        <a:pt x="552113" y="183851"/>
                        <a:pt x="491496" y="183375"/>
                      </a:cubicBezTo>
                      <a:cubicBezTo>
                        <a:pt x="479648" y="183280"/>
                        <a:pt x="477174" y="185612"/>
                        <a:pt x="482979" y="196555"/>
                      </a:cubicBezTo>
                      <a:cubicBezTo>
                        <a:pt x="488165" y="206357"/>
                        <a:pt x="488688" y="221678"/>
                        <a:pt x="496301" y="226388"/>
                      </a:cubicBezTo>
                      <a:cubicBezTo>
                        <a:pt x="504961" y="231717"/>
                        <a:pt x="519235" y="228149"/>
                        <a:pt x="531035" y="228149"/>
                      </a:cubicBezTo>
                      <a:cubicBezTo>
                        <a:pt x="585277" y="228244"/>
                        <a:pt x="639518" y="227911"/>
                        <a:pt x="693712" y="228434"/>
                      </a:cubicBezTo>
                      <a:cubicBezTo>
                        <a:pt x="702943" y="228529"/>
                        <a:pt x="707653" y="226008"/>
                        <a:pt x="710651" y="217253"/>
                      </a:cubicBezTo>
                      <a:cubicBezTo>
                        <a:pt x="714743" y="205263"/>
                        <a:pt x="720881" y="193986"/>
                        <a:pt x="724687" y="181900"/>
                      </a:cubicBezTo>
                      <a:cubicBezTo>
                        <a:pt x="727637" y="172432"/>
                        <a:pt x="732728" y="170148"/>
                        <a:pt x="742244" y="170148"/>
                      </a:cubicBezTo>
                      <a:lnTo>
                        <a:pt x="979509" y="170274"/>
                      </a:lnTo>
                      <a:lnTo>
                        <a:pt x="978385" y="175660"/>
                      </a:lnTo>
                      <a:lnTo>
                        <a:pt x="966071" y="213140"/>
                      </a:lnTo>
                      <a:lnTo>
                        <a:pt x="786018" y="213161"/>
                      </a:lnTo>
                      <a:cubicBezTo>
                        <a:pt x="781450" y="213161"/>
                        <a:pt x="776930" y="213304"/>
                        <a:pt x="772363" y="213256"/>
                      </a:cubicBezTo>
                      <a:cubicBezTo>
                        <a:pt x="763560" y="213161"/>
                        <a:pt x="757851" y="217158"/>
                        <a:pt x="754472" y="225294"/>
                      </a:cubicBezTo>
                      <a:cubicBezTo>
                        <a:pt x="750618" y="234572"/>
                        <a:pt x="746289" y="243707"/>
                        <a:pt x="743339" y="253223"/>
                      </a:cubicBezTo>
                      <a:cubicBezTo>
                        <a:pt x="738676" y="268116"/>
                        <a:pt x="729445" y="273683"/>
                        <a:pt x="713839" y="273540"/>
                      </a:cubicBezTo>
                      <a:cubicBezTo>
                        <a:pt x="654125" y="272969"/>
                        <a:pt x="594460" y="273302"/>
                        <a:pt x="534746" y="273302"/>
                      </a:cubicBezTo>
                      <a:cubicBezTo>
                        <a:pt x="530178" y="273302"/>
                        <a:pt x="525658" y="273493"/>
                        <a:pt x="521091" y="273302"/>
                      </a:cubicBezTo>
                      <a:cubicBezTo>
                        <a:pt x="512288" y="272969"/>
                        <a:pt x="507483" y="275919"/>
                        <a:pt x="507768" y="285816"/>
                      </a:cubicBezTo>
                      <a:cubicBezTo>
                        <a:pt x="508054" y="295142"/>
                        <a:pt x="510908" y="300471"/>
                        <a:pt x="521186" y="300280"/>
                      </a:cubicBezTo>
                      <a:cubicBezTo>
                        <a:pt x="573572" y="299234"/>
                        <a:pt x="625958" y="302612"/>
                        <a:pt x="678296" y="298282"/>
                      </a:cubicBezTo>
                      <a:cubicBezTo>
                        <a:pt x="698328" y="296617"/>
                        <a:pt x="718406" y="297664"/>
                        <a:pt x="738438" y="297616"/>
                      </a:cubicBezTo>
                      <a:cubicBezTo>
                        <a:pt x="784020" y="297473"/>
                        <a:pt x="829554" y="297806"/>
                        <a:pt x="875136" y="297521"/>
                      </a:cubicBezTo>
                      <a:lnTo>
                        <a:pt x="937465" y="296118"/>
                      </a:lnTo>
                      <a:lnTo>
                        <a:pt x="915349" y="343583"/>
                      </a:lnTo>
                      <a:lnTo>
                        <a:pt x="901632" y="343478"/>
                      </a:lnTo>
                      <a:cubicBezTo>
                        <a:pt x="870425" y="343282"/>
                        <a:pt x="839236" y="343436"/>
                        <a:pt x="808095" y="344863"/>
                      </a:cubicBezTo>
                      <a:cubicBezTo>
                        <a:pt x="739770" y="348004"/>
                        <a:pt x="671540" y="346243"/>
                        <a:pt x="603262" y="346624"/>
                      </a:cubicBezTo>
                      <a:cubicBezTo>
                        <a:pt x="573619" y="346814"/>
                        <a:pt x="544167" y="350621"/>
                        <a:pt x="514572" y="349764"/>
                      </a:cubicBezTo>
                      <a:cubicBezTo>
                        <a:pt x="506198" y="349526"/>
                        <a:pt x="500631" y="352904"/>
                        <a:pt x="498538" y="361374"/>
                      </a:cubicBezTo>
                      <a:cubicBezTo>
                        <a:pt x="497871" y="363991"/>
                        <a:pt x="496920" y="366560"/>
                        <a:pt x="496063" y="369177"/>
                      </a:cubicBezTo>
                      <a:cubicBezTo>
                        <a:pt x="488117" y="393205"/>
                        <a:pt x="484121" y="393538"/>
                        <a:pt x="514382" y="393538"/>
                      </a:cubicBezTo>
                      <a:lnTo>
                        <a:pt x="888623" y="393245"/>
                      </a:lnTo>
                      <a:lnTo>
                        <a:pt x="851882" y="442451"/>
                      </a:lnTo>
                      <a:lnTo>
                        <a:pt x="479458" y="442451"/>
                      </a:lnTo>
                      <a:cubicBezTo>
                        <a:pt x="466326" y="442403"/>
                        <a:pt x="456524" y="445972"/>
                        <a:pt x="449339" y="457010"/>
                      </a:cubicBezTo>
                      <a:cubicBezTo>
                        <a:pt x="444201" y="464861"/>
                        <a:pt x="436826" y="471094"/>
                        <a:pt x="430640" y="478517"/>
                      </a:cubicBezTo>
                      <a:cubicBezTo>
                        <a:pt x="435684" y="482323"/>
                        <a:pt x="440347" y="480800"/>
                        <a:pt x="444629" y="480800"/>
                      </a:cubicBezTo>
                      <a:cubicBezTo>
                        <a:pt x="499775" y="480943"/>
                        <a:pt x="554968" y="482466"/>
                        <a:pt x="610018" y="480420"/>
                      </a:cubicBezTo>
                      <a:cubicBezTo>
                        <a:pt x="657837" y="478659"/>
                        <a:pt x="705607" y="478326"/>
                        <a:pt x="753426" y="478231"/>
                      </a:cubicBezTo>
                      <a:cubicBezTo>
                        <a:pt x="776312" y="478184"/>
                        <a:pt x="778453" y="480420"/>
                        <a:pt x="778500" y="503163"/>
                      </a:cubicBezTo>
                      <a:lnTo>
                        <a:pt x="778494" y="516064"/>
                      </a:lnTo>
                      <a:lnTo>
                        <a:pt x="765980" y="528309"/>
                      </a:lnTo>
                      <a:lnTo>
                        <a:pt x="734528" y="552267"/>
                      </a:lnTo>
                      <a:lnTo>
                        <a:pt x="732234" y="554014"/>
                      </a:lnTo>
                      <a:lnTo>
                        <a:pt x="732300" y="540990"/>
                      </a:lnTo>
                      <a:cubicBezTo>
                        <a:pt x="732348" y="536470"/>
                        <a:pt x="732443" y="531949"/>
                        <a:pt x="727827" y="529190"/>
                      </a:cubicBezTo>
                      <a:cubicBezTo>
                        <a:pt x="722498" y="527287"/>
                        <a:pt x="716979" y="527667"/>
                        <a:pt x="711555" y="527667"/>
                      </a:cubicBezTo>
                      <a:cubicBezTo>
                        <a:pt x="655077" y="527667"/>
                        <a:pt x="598551" y="525716"/>
                        <a:pt x="542216" y="528191"/>
                      </a:cubicBezTo>
                      <a:cubicBezTo>
                        <a:pt x="483026" y="530807"/>
                        <a:pt x="423932" y="529475"/>
                        <a:pt x="364789" y="530379"/>
                      </a:cubicBezTo>
                      <a:cubicBezTo>
                        <a:pt x="356463" y="530522"/>
                        <a:pt x="348517" y="532140"/>
                        <a:pt x="340809" y="535090"/>
                      </a:cubicBezTo>
                      <a:cubicBezTo>
                        <a:pt x="311594" y="546319"/>
                        <a:pt x="280952" y="550648"/>
                        <a:pt x="249930" y="551886"/>
                      </a:cubicBezTo>
                      <a:cubicBezTo>
                        <a:pt x="240604" y="552219"/>
                        <a:pt x="237131" y="554835"/>
                        <a:pt x="237179" y="564399"/>
                      </a:cubicBezTo>
                      <a:cubicBezTo>
                        <a:pt x="237512" y="624921"/>
                        <a:pt x="237226" y="685491"/>
                        <a:pt x="237416" y="746013"/>
                      </a:cubicBezTo>
                      <a:cubicBezTo>
                        <a:pt x="237416" y="760383"/>
                        <a:pt x="239034" y="762286"/>
                        <a:pt x="252832" y="762238"/>
                      </a:cubicBezTo>
                      <a:lnTo>
                        <a:pt x="351004" y="759629"/>
                      </a:lnTo>
                      <a:lnTo>
                        <a:pt x="198232" y="800509"/>
                      </a:lnTo>
                      <a:close/>
                    </a:path>
                  </a:pathLst>
                </a:custGeom>
                <a:solidFill>
                  <a:srgbClr val="1c97c3"/>
                </a:solidFill>
                <a:ln w="4680">
                  <a:noFill/>
                </a:ln>
              </p:spPr>
              <p:style>
                <a:lnRef idx="0"/>
                <a:fillRef idx="0"/>
                <a:effectRef idx="0"/>
                <a:fontRef idx="minor"/>
              </p:style>
            </p:sp>
            <p:sp>
              <p:nvSpPr>
                <p:cNvPr id="566" name="CustomShape 138"/>
                <p:cNvSpPr/>
                <p:nvPr/>
              </p:nvSpPr>
              <p:spPr>
                <a:xfrm>
                  <a:off x="9535680" y="3066840"/>
                  <a:ext cx="335880" cy="158760"/>
                </a:xfrm>
                <a:custGeom>
                  <a:avLst/>
                  <a:gdLst/>
                  <a:ahLst/>
                  <a:rect l="l" t="t" r="r" b="b"/>
                  <a:pathLst>
                    <a:path w="496977" h="235302">
                      <a:moveTo>
                        <a:pt x="249940" y="166833"/>
                      </a:moveTo>
                      <a:cubicBezTo>
                        <a:pt x="261264" y="122203"/>
                        <a:pt x="298853" y="92132"/>
                        <a:pt x="344958" y="91704"/>
                      </a:cubicBezTo>
                      <a:cubicBezTo>
                        <a:pt x="391349" y="91276"/>
                        <a:pt x="437740" y="91609"/>
                        <a:pt x="484131" y="91514"/>
                      </a:cubicBezTo>
                      <a:cubicBezTo>
                        <a:pt x="488461" y="91514"/>
                        <a:pt x="493124" y="92703"/>
                        <a:pt x="496978" y="89896"/>
                      </a:cubicBezTo>
                      <a:cubicBezTo>
                        <a:pt x="494265" y="83663"/>
                        <a:pt x="494884" y="77002"/>
                        <a:pt x="494836" y="70436"/>
                      </a:cubicBezTo>
                      <a:cubicBezTo>
                        <a:pt x="495455" y="51642"/>
                        <a:pt x="494979" y="32847"/>
                        <a:pt x="495122" y="14053"/>
                      </a:cubicBezTo>
                      <a:cubicBezTo>
                        <a:pt x="495169" y="9533"/>
                        <a:pt x="495217" y="5013"/>
                        <a:pt x="490649" y="2253"/>
                      </a:cubicBezTo>
                      <a:cubicBezTo>
                        <a:pt x="485320" y="302"/>
                        <a:pt x="479849" y="730"/>
                        <a:pt x="474377" y="730"/>
                      </a:cubicBezTo>
                      <a:cubicBezTo>
                        <a:pt x="417946" y="730"/>
                        <a:pt x="361373" y="-1220"/>
                        <a:pt x="305038" y="1254"/>
                      </a:cubicBezTo>
                      <a:cubicBezTo>
                        <a:pt x="245848" y="3871"/>
                        <a:pt x="186753" y="2586"/>
                        <a:pt x="127611" y="3443"/>
                      </a:cubicBezTo>
                      <a:cubicBezTo>
                        <a:pt x="119285" y="3585"/>
                        <a:pt x="111386" y="5155"/>
                        <a:pt x="103631" y="8153"/>
                      </a:cubicBezTo>
                      <a:cubicBezTo>
                        <a:pt x="74369" y="19382"/>
                        <a:pt x="43774" y="23712"/>
                        <a:pt x="12752" y="24949"/>
                      </a:cubicBezTo>
                      <a:cubicBezTo>
                        <a:pt x="3426" y="25329"/>
                        <a:pt x="-47" y="27946"/>
                        <a:pt x="0" y="37462"/>
                      </a:cubicBezTo>
                      <a:cubicBezTo>
                        <a:pt x="334" y="97985"/>
                        <a:pt x="48" y="158555"/>
                        <a:pt x="238" y="219077"/>
                      </a:cubicBezTo>
                      <a:cubicBezTo>
                        <a:pt x="286" y="233446"/>
                        <a:pt x="1904" y="235349"/>
                        <a:pt x="15654" y="235302"/>
                      </a:cubicBezTo>
                      <a:cubicBezTo>
                        <a:pt x="72989" y="235111"/>
                        <a:pt x="130228" y="232827"/>
                        <a:pt x="187515" y="230734"/>
                      </a:cubicBezTo>
                      <a:cubicBezTo>
                        <a:pt x="207356" y="230020"/>
                        <a:pt x="227577" y="226547"/>
                        <a:pt x="247181" y="233399"/>
                      </a:cubicBezTo>
                      <a:cubicBezTo>
                        <a:pt x="247181" y="233351"/>
                        <a:pt x="247181" y="233303"/>
                        <a:pt x="247181" y="233256"/>
                      </a:cubicBezTo>
                      <a:cubicBezTo>
                        <a:pt x="247704" y="211131"/>
                        <a:pt x="244373" y="188816"/>
                        <a:pt x="249940" y="166833"/>
                      </a:cubicBezTo>
                      <a:close/>
                    </a:path>
                  </a:pathLst>
                </a:custGeom>
                <a:noFill/>
                <a:ln w="4680">
                  <a:noFill/>
                </a:ln>
              </p:spPr>
              <p:style>
                <a:lnRef idx="0"/>
                <a:fillRef idx="0"/>
                <a:effectRef idx="0"/>
                <a:fontRef idx="minor"/>
              </p:style>
            </p:sp>
            <p:sp>
              <p:nvSpPr>
                <p:cNvPr id="567" name="CustomShape 139"/>
                <p:cNvSpPr/>
                <p:nvPr/>
              </p:nvSpPr>
              <p:spPr>
                <a:xfrm>
                  <a:off x="8647560" y="3025440"/>
                  <a:ext cx="505800" cy="420120"/>
                </a:xfrm>
                <a:custGeom>
                  <a:avLst/>
                  <a:gdLst/>
                  <a:ahLst/>
                  <a:rect l="l" t="t" r="r" b="b"/>
                  <a:pathLst>
                    <a:path w="747928" h="621399">
                      <a:moveTo>
                        <a:pt x="745168" y="216303"/>
                      </a:moveTo>
                      <a:cubicBezTo>
                        <a:pt x="745168" y="211021"/>
                        <a:pt x="748071" y="205645"/>
                        <a:pt x="745121" y="200363"/>
                      </a:cubicBezTo>
                      <a:cubicBezTo>
                        <a:pt x="745121" y="200363"/>
                        <a:pt x="745121" y="200363"/>
                        <a:pt x="745121" y="200363"/>
                      </a:cubicBezTo>
                      <a:cubicBezTo>
                        <a:pt x="745121" y="200363"/>
                        <a:pt x="745121" y="200363"/>
                        <a:pt x="745121" y="200363"/>
                      </a:cubicBezTo>
                      <a:cubicBezTo>
                        <a:pt x="700538" y="200221"/>
                        <a:pt x="655908" y="199412"/>
                        <a:pt x="611325" y="200221"/>
                      </a:cubicBezTo>
                      <a:cubicBezTo>
                        <a:pt x="575592" y="200887"/>
                        <a:pt x="546473" y="230054"/>
                        <a:pt x="545474" y="264026"/>
                      </a:cubicBezTo>
                      <a:cubicBezTo>
                        <a:pt x="544570" y="293811"/>
                        <a:pt x="544570" y="293526"/>
                        <a:pt x="513880" y="293002"/>
                      </a:cubicBezTo>
                      <a:cubicBezTo>
                        <a:pt x="506267" y="292859"/>
                        <a:pt x="503698" y="290909"/>
                        <a:pt x="503888" y="283105"/>
                      </a:cubicBezTo>
                      <a:cubicBezTo>
                        <a:pt x="504364" y="260838"/>
                        <a:pt x="503650" y="238475"/>
                        <a:pt x="504269" y="216207"/>
                      </a:cubicBezTo>
                      <a:cubicBezTo>
                        <a:pt x="504507" y="207358"/>
                        <a:pt x="502128" y="204598"/>
                        <a:pt x="492992" y="204741"/>
                      </a:cubicBezTo>
                      <a:cubicBezTo>
                        <a:pt x="457022" y="205312"/>
                        <a:pt x="421051" y="204598"/>
                        <a:pt x="385128" y="205216"/>
                      </a:cubicBezTo>
                      <a:cubicBezTo>
                        <a:pt x="375326" y="205407"/>
                        <a:pt x="373185" y="202362"/>
                        <a:pt x="373280" y="193036"/>
                      </a:cubicBezTo>
                      <a:cubicBezTo>
                        <a:pt x="373708" y="132942"/>
                        <a:pt x="373233" y="72895"/>
                        <a:pt x="373756" y="12801"/>
                      </a:cubicBezTo>
                      <a:cubicBezTo>
                        <a:pt x="373851" y="2810"/>
                        <a:pt x="371615" y="-93"/>
                        <a:pt x="361147" y="2"/>
                      </a:cubicBezTo>
                      <a:cubicBezTo>
                        <a:pt x="248287" y="1239"/>
                        <a:pt x="135426" y="1953"/>
                        <a:pt x="22565" y="2667"/>
                      </a:cubicBezTo>
                      <a:cubicBezTo>
                        <a:pt x="15856" y="2714"/>
                        <a:pt x="10052" y="4047"/>
                        <a:pt x="4865" y="8234"/>
                      </a:cubicBezTo>
                      <a:cubicBezTo>
                        <a:pt x="-4318" y="26742"/>
                        <a:pt x="-797" y="35925"/>
                        <a:pt x="17950" y="42254"/>
                      </a:cubicBezTo>
                      <a:cubicBezTo>
                        <a:pt x="24992" y="46726"/>
                        <a:pt x="32890" y="45584"/>
                        <a:pt x="40551" y="45584"/>
                      </a:cubicBezTo>
                      <a:cubicBezTo>
                        <a:pt x="128432" y="45680"/>
                        <a:pt x="216313" y="45632"/>
                        <a:pt x="304194" y="45632"/>
                      </a:cubicBezTo>
                      <a:cubicBezTo>
                        <a:pt x="330743" y="45632"/>
                        <a:pt x="330791" y="45632"/>
                        <a:pt x="330791" y="72848"/>
                      </a:cubicBezTo>
                      <a:cubicBezTo>
                        <a:pt x="330791" y="123854"/>
                        <a:pt x="330839" y="174860"/>
                        <a:pt x="330743" y="225819"/>
                      </a:cubicBezTo>
                      <a:cubicBezTo>
                        <a:pt x="330696" y="246231"/>
                        <a:pt x="331933" y="247706"/>
                        <a:pt x="352059" y="247849"/>
                      </a:cubicBezTo>
                      <a:cubicBezTo>
                        <a:pt x="380274" y="248086"/>
                        <a:pt x="408537" y="247849"/>
                        <a:pt x="436752" y="247944"/>
                      </a:cubicBezTo>
                      <a:cubicBezTo>
                        <a:pt x="459020" y="247991"/>
                        <a:pt x="459210" y="248229"/>
                        <a:pt x="459305" y="271115"/>
                      </a:cubicBezTo>
                      <a:cubicBezTo>
                        <a:pt x="459353" y="286579"/>
                        <a:pt x="459020" y="302090"/>
                        <a:pt x="459448" y="317554"/>
                      </a:cubicBezTo>
                      <a:cubicBezTo>
                        <a:pt x="459876" y="334302"/>
                        <a:pt x="463064" y="337537"/>
                        <a:pt x="479575" y="338013"/>
                      </a:cubicBezTo>
                      <a:cubicBezTo>
                        <a:pt x="495942" y="338489"/>
                        <a:pt x="512358" y="338013"/>
                        <a:pt x="528773" y="338251"/>
                      </a:cubicBezTo>
                      <a:cubicBezTo>
                        <a:pt x="537195" y="338347"/>
                        <a:pt x="541287" y="342105"/>
                        <a:pt x="541287" y="350670"/>
                      </a:cubicBezTo>
                      <a:cubicBezTo>
                        <a:pt x="541287" y="363421"/>
                        <a:pt x="541382" y="376173"/>
                        <a:pt x="541239" y="388924"/>
                      </a:cubicBezTo>
                      <a:cubicBezTo>
                        <a:pt x="541144" y="396965"/>
                        <a:pt x="537147" y="400391"/>
                        <a:pt x="529391" y="400439"/>
                      </a:cubicBezTo>
                      <a:cubicBezTo>
                        <a:pt x="492945" y="400677"/>
                        <a:pt x="456546" y="400629"/>
                        <a:pt x="420099" y="400486"/>
                      </a:cubicBezTo>
                      <a:cubicBezTo>
                        <a:pt x="411344" y="400439"/>
                        <a:pt x="408014" y="395966"/>
                        <a:pt x="407919" y="387735"/>
                      </a:cubicBezTo>
                      <a:cubicBezTo>
                        <a:pt x="407824" y="378171"/>
                        <a:pt x="407919" y="368608"/>
                        <a:pt x="407776" y="359044"/>
                      </a:cubicBezTo>
                      <a:cubicBezTo>
                        <a:pt x="407443" y="338061"/>
                        <a:pt x="404874" y="335206"/>
                        <a:pt x="384176" y="335063"/>
                      </a:cubicBezTo>
                      <a:cubicBezTo>
                        <a:pt x="348205" y="334825"/>
                        <a:pt x="312235" y="334968"/>
                        <a:pt x="276264" y="335016"/>
                      </a:cubicBezTo>
                      <a:cubicBezTo>
                        <a:pt x="267176" y="335016"/>
                        <a:pt x="257993" y="334254"/>
                        <a:pt x="249000" y="335967"/>
                      </a:cubicBezTo>
                      <a:cubicBezTo>
                        <a:pt x="240008" y="337728"/>
                        <a:pt x="230825" y="339821"/>
                        <a:pt x="228826" y="351145"/>
                      </a:cubicBezTo>
                      <a:cubicBezTo>
                        <a:pt x="227494" y="374412"/>
                        <a:pt x="232490" y="379313"/>
                        <a:pt x="258945" y="380740"/>
                      </a:cubicBezTo>
                      <a:cubicBezTo>
                        <a:pt x="290395" y="380598"/>
                        <a:pt x="321798" y="380740"/>
                        <a:pt x="353201" y="380170"/>
                      </a:cubicBezTo>
                      <a:cubicBezTo>
                        <a:pt x="361242" y="380027"/>
                        <a:pt x="363193" y="382834"/>
                        <a:pt x="362908" y="390304"/>
                      </a:cubicBezTo>
                      <a:cubicBezTo>
                        <a:pt x="362384" y="404388"/>
                        <a:pt x="363336" y="418567"/>
                        <a:pt x="362527" y="432651"/>
                      </a:cubicBezTo>
                      <a:cubicBezTo>
                        <a:pt x="362004" y="441976"/>
                        <a:pt x="365334" y="443880"/>
                        <a:pt x="374041" y="443832"/>
                      </a:cubicBezTo>
                      <a:cubicBezTo>
                        <a:pt x="425048" y="443451"/>
                        <a:pt x="476101" y="443689"/>
                        <a:pt x="527108" y="443594"/>
                      </a:cubicBezTo>
                      <a:cubicBezTo>
                        <a:pt x="544189" y="443547"/>
                        <a:pt x="561936" y="440692"/>
                        <a:pt x="573261" y="458582"/>
                      </a:cubicBezTo>
                      <a:cubicBezTo>
                        <a:pt x="574593" y="460675"/>
                        <a:pt x="577638" y="462531"/>
                        <a:pt x="580064" y="462864"/>
                      </a:cubicBezTo>
                      <a:cubicBezTo>
                        <a:pt x="609279" y="466671"/>
                        <a:pt x="608137" y="487511"/>
                        <a:pt x="606329" y="508922"/>
                      </a:cubicBezTo>
                      <a:cubicBezTo>
                        <a:pt x="606043" y="512538"/>
                        <a:pt x="606186" y="516202"/>
                        <a:pt x="606519" y="519818"/>
                      </a:cubicBezTo>
                      <a:cubicBezTo>
                        <a:pt x="607376" y="528525"/>
                        <a:pt x="605187" y="534330"/>
                        <a:pt x="596860" y="539897"/>
                      </a:cubicBezTo>
                      <a:cubicBezTo>
                        <a:pt x="576068" y="553743"/>
                        <a:pt x="572832" y="583433"/>
                        <a:pt x="588248" y="603893"/>
                      </a:cubicBezTo>
                      <a:cubicBezTo>
                        <a:pt x="602855" y="623305"/>
                        <a:pt x="632117" y="627207"/>
                        <a:pt x="651625" y="612409"/>
                      </a:cubicBezTo>
                      <a:cubicBezTo>
                        <a:pt x="671990" y="596946"/>
                        <a:pt x="677699" y="566114"/>
                        <a:pt x="659809" y="548747"/>
                      </a:cubicBezTo>
                      <a:cubicBezTo>
                        <a:pt x="647058" y="536376"/>
                        <a:pt x="646344" y="523577"/>
                        <a:pt x="646725" y="508684"/>
                      </a:cubicBezTo>
                      <a:cubicBezTo>
                        <a:pt x="646915" y="500025"/>
                        <a:pt x="647343" y="491317"/>
                        <a:pt x="646534" y="482753"/>
                      </a:cubicBezTo>
                      <a:cubicBezTo>
                        <a:pt x="645678" y="473665"/>
                        <a:pt x="648818" y="471191"/>
                        <a:pt x="657811" y="471286"/>
                      </a:cubicBezTo>
                      <a:cubicBezTo>
                        <a:pt x="687834" y="471572"/>
                        <a:pt x="717905" y="470953"/>
                        <a:pt x="747928" y="470668"/>
                      </a:cubicBezTo>
                      <a:cubicBezTo>
                        <a:pt x="747928" y="470668"/>
                        <a:pt x="747928" y="470668"/>
                        <a:pt x="747928" y="470668"/>
                      </a:cubicBezTo>
                      <a:cubicBezTo>
                        <a:pt x="745454" y="466100"/>
                        <a:pt x="745311" y="461199"/>
                        <a:pt x="745311" y="456155"/>
                      </a:cubicBezTo>
                      <a:cubicBezTo>
                        <a:pt x="745359" y="376125"/>
                        <a:pt x="745406" y="296190"/>
                        <a:pt x="745168" y="216303"/>
                      </a:cubicBezTo>
                      <a:close/>
                      <a:moveTo>
                        <a:pt x="623648" y="582481"/>
                      </a:moveTo>
                      <a:cubicBezTo>
                        <a:pt x="619366" y="582101"/>
                        <a:pt x="616844" y="579389"/>
                        <a:pt x="617177" y="575344"/>
                      </a:cubicBezTo>
                      <a:cubicBezTo>
                        <a:pt x="617510" y="571443"/>
                        <a:pt x="620222" y="568826"/>
                        <a:pt x="624552" y="568968"/>
                      </a:cubicBezTo>
                      <a:cubicBezTo>
                        <a:pt x="629072" y="569159"/>
                        <a:pt x="630547" y="572252"/>
                        <a:pt x="631023" y="576106"/>
                      </a:cubicBezTo>
                      <a:cubicBezTo>
                        <a:pt x="630214" y="580245"/>
                        <a:pt x="628121" y="582862"/>
                        <a:pt x="623648" y="582481"/>
                      </a:cubicBezTo>
                      <a:close/>
                    </a:path>
                  </a:pathLst>
                </a:custGeom>
                <a:solidFill>
                  <a:srgbClr val="1c97c3"/>
                </a:solidFill>
                <a:ln w="4680">
                  <a:noFill/>
                </a:ln>
              </p:spPr>
              <p:style>
                <a:lnRef idx="0"/>
                <a:fillRef idx="0"/>
                <a:effectRef idx="0"/>
                <a:fontRef idx="minor"/>
              </p:style>
            </p:sp>
            <p:sp>
              <p:nvSpPr>
                <p:cNvPr id="568" name="CustomShape 140"/>
                <p:cNvSpPr/>
                <p:nvPr/>
              </p:nvSpPr>
              <p:spPr>
                <a:xfrm>
                  <a:off x="8684280" y="3093840"/>
                  <a:ext cx="129960" cy="61920"/>
                </a:xfrm>
                <a:custGeom>
                  <a:avLst/>
                  <a:gdLst/>
                  <a:ahLst/>
                  <a:rect l="l" t="t" r="r" b="b"/>
                  <a:pathLst>
                    <a:path w="192562" h="91881">
                      <a:moveTo>
                        <a:pt x="182772" y="18316"/>
                      </a:moveTo>
                      <a:cubicBezTo>
                        <a:pt x="166642" y="-2048"/>
                        <a:pt x="136476" y="-6949"/>
                        <a:pt x="119062" y="11370"/>
                      </a:cubicBezTo>
                      <a:cubicBezTo>
                        <a:pt x="106881" y="24216"/>
                        <a:pt x="94130" y="24882"/>
                        <a:pt x="79142" y="25168"/>
                      </a:cubicBezTo>
                      <a:cubicBezTo>
                        <a:pt x="55161" y="25596"/>
                        <a:pt x="31038" y="25168"/>
                        <a:pt x="7391" y="30449"/>
                      </a:cubicBezTo>
                      <a:cubicBezTo>
                        <a:pt x="1110" y="38157"/>
                        <a:pt x="-2697" y="46579"/>
                        <a:pt x="2299" y="56285"/>
                      </a:cubicBezTo>
                      <a:cubicBezTo>
                        <a:pt x="6772" y="64945"/>
                        <a:pt x="14623" y="67277"/>
                        <a:pt x="23853" y="66706"/>
                      </a:cubicBezTo>
                      <a:cubicBezTo>
                        <a:pt x="25947" y="66563"/>
                        <a:pt x="28136" y="67610"/>
                        <a:pt x="30324" y="68133"/>
                      </a:cubicBezTo>
                      <a:cubicBezTo>
                        <a:pt x="50403" y="63946"/>
                        <a:pt x="71005" y="66848"/>
                        <a:pt x="91180" y="63851"/>
                      </a:cubicBezTo>
                      <a:cubicBezTo>
                        <a:pt x="100172" y="62518"/>
                        <a:pt x="105501" y="65563"/>
                        <a:pt x="110783" y="73414"/>
                      </a:cubicBezTo>
                      <a:cubicBezTo>
                        <a:pt x="124629" y="94017"/>
                        <a:pt x="155080" y="97823"/>
                        <a:pt x="174826" y="82597"/>
                      </a:cubicBezTo>
                      <a:cubicBezTo>
                        <a:pt x="194905" y="67181"/>
                        <a:pt x="198473" y="38157"/>
                        <a:pt x="182772" y="18316"/>
                      </a:cubicBezTo>
                      <a:close/>
                      <a:moveTo>
                        <a:pt x="146611" y="52955"/>
                      </a:moveTo>
                      <a:cubicBezTo>
                        <a:pt x="141900" y="52812"/>
                        <a:pt x="140520" y="50052"/>
                        <a:pt x="141044" y="45722"/>
                      </a:cubicBezTo>
                      <a:cubicBezTo>
                        <a:pt x="141520" y="41583"/>
                        <a:pt x="143280" y="38633"/>
                        <a:pt x="147800" y="39394"/>
                      </a:cubicBezTo>
                      <a:cubicBezTo>
                        <a:pt x="151702" y="40060"/>
                        <a:pt x="153653" y="43106"/>
                        <a:pt x="154509" y="46484"/>
                      </a:cubicBezTo>
                      <a:cubicBezTo>
                        <a:pt x="153177" y="50814"/>
                        <a:pt x="150750" y="53050"/>
                        <a:pt x="146611" y="52955"/>
                      </a:cubicBezTo>
                      <a:close/>
                    </a:path>
                  </a:pathLst>
                </a:custGeom>
                <a:solidFill>
                  <a:srgbClr val="429dc8"/>
                </a:solidFill>
                <a:ln w="4680">
                  <a:noFill/>
                </a:ln>
              </p:spPr>
              <p:style>
                <a:lnRef idx="0"/>
                <a:fillRef idx="0"/>
                <a:effectRef idx="0"/>
                <a:fontRef idx="minor"/>
              </p:style>
            </p:sp>
            <p:sp>
              <p:nvSpPr>
                <p:cNvPr id="569" name="CustomShape 141"/>
                <p:cNvSpPr/>
                <p:nvPr/>
              </p:nvSpPr>
              <p:spPr>
                <a:xfrm>
                  <a:off x="9151560" y="3160800"/>
                  <a:ext cx="214200" cy="183240"/>
                </a:xfrm>
                <a:custGeom>
                  <a:avLst/>
                  <a:gdLst/>
                  <a:ahLst/>
                  <a:rect l="l" t="t" r="r" b="b"/>
                  <a:pathLst>
                    <a:path w="316980" h="271595">
                      <a:moveTo>
                        <a:pt x="194984" y="228874"/>
                      </a:moveTo>
                      <a:cubicBezTo>
                        <a:pt x="192463" y="221451"/>
                        <a:pt x="198172" y="214838"/>
                        <a:pt x="197030" y="207558"/>
                      </a:cubicBezTo>
                      <a:cubicBezTo>
                        <a:pt x="196031" y="201087"/>
                        <a:pt x="199124" y="198946"/>
                        <a:pt x="205500" y="199041"/>
                      </a:cubicBezTo>
                      <a:cubicBezTo>
                        <a:pt x="242660" y="199469"/>
                        <a:pt x="279820" y="199612"/>
                        <a:pt x="316980" y="199850"/>
                      </a:cubicBezTo>
                      <a:cubicBezTo>
                        <a:pt x="313317" y="194759"/>
                        <a:pt x="307845" y="196853"/>
                        <a:pt x="303182" y="196805"/>
                      </a:cubicBezTo>
                      <a:cubicBezTo>
                        <a:pt x="273302" y="196615"/>
                        <a:pt x="243374" y="195853"/>
                        <a:pt x="213541" y="197090"/>
                      </a:cubicBezTo>
                      <a:cubicBezTo>
                        <a:pt x="199171" y="197709"/>
                        <a:pt x="194699" y="192951"/>
                        <a:pt x="196840" y="179628"/>
                      </a:cubicBezTo>
                      <a:cubicBezTo>
                        <a:pt x="197268" y="176964"/>
                        <a:pt x="196983" y="174204"/>
                        <a:pt x="197030" y="171492"/>
                      </a:cubicBezTo>
                      <a:lnTo>
                        <a:pt x="197030" y="171492"/>
                      </a:lnTo>
                      <a:lnTo>
                        <a:pt x="197030" y="171492"/>
                      </a:lnTo>
                      <a:cubicBezTo>
                        <a:pt x="197030" y="163784"/>
                        <a:pt x="197744" y="155981"/>
                        <a:pt x="196888" y="148320"/>
                      </a:cubicBezTo>
                      <a:cubicBezTo>
                        <a:pt x="195746" y="138281"/>
                        <a:pt x="199980" y="136378"/>
                        <a:pt x="209163" y="136521"/>
                      </a:cubicBezTo>
                      <a:cubicBezTo>
                        <a:pt x="239615" y="137044"/>
                        <a:pt x="270066" y="136806"/>
                        <a:pt x="300518" y="136663"/>
                      </a:cubicBezTo>
                      <a:cubicBezTo>
                        <a:pt x="305276" y="136616"/>
                        <a:pt x="310652" y="138471"/>
                        <a:pt x="314649" y="133999"/>
                      </a:cubicBezTo>
                      <a:cubicBezTo>
                        <a:pt x="281533" y="134046"/>
                        <a:pt x="248370" y="134094"/>
                        <a:pt x="215254" y="134094"/>
                      </a:cubicBezTo>
                      <a:cubicBezTo>
                        <a:pt x="196935" y="134094"/>
                        <a:pt x="196935" y="134094"/>
                        <a:pt x="196935" y="115776"/>
                      </a:cubicBezTo>
                      <a:cubicBezTo>
                        <a:pt x="196935" y="113492"/>
                        <a:pt x="196983" y="111255"/>
                        <a:pt x="196983" y="108972"/>
                      </a:cubicBezTo>
                      <a:cubicBezTo>
                        <a:pt x="196983" y="94555"/>
                        <a:pt x="196983" y="80185"/>
                        <a:pt x="196983" y="65769"/>
                      </a:cubicBezTo>
                      <a:cubicBezTo>
                        <a:pt x="198315" y="57442"/>
                        <a:pt x="193890" y="49924"/>
                        <a:pt x="193414" y="41550"/>
                      </a:cubicBezTo>
                      <a:cubicBezTo>
                        <a:pt x="216538" y="38172"/>
                        <a:pt x="239853" y="43929"/>
                        <a:pt x="262549" y="38505"/>
                      </a:cubicBezTo>
                      <a:lnTo>
                        <a:pt x="262549" y="38505"/>
                      </a:lnTo>
                      <a:cubicBezTo>
                        <a:pt x="242089" y="38315"/>
                        <a:pt x="221677" y="37839"/>
                        <a:pt x="201217" y="38124"/>
                      </a:cubicBezTo>
                      <a:cubicBezTo>
                        <a:pt x="193795" y="38219"/>
                        <a:pt x="189132" y="36507"/>
                        <a:pt x="184802" y="29750"/>
                      </a:cubicBezTo>
                      <a:cubicBezTo>
                        <a:pt x="172003" y="9957"/>
                        <a:pt x="152495" y="583"/>
                        <a:pt x="129514" y="250"/>
                      </a:cubicBezTo>
                      <a:cubicBezTo>
                        <a:pt x="86358" y="-321"/>
                        <a:pt x="43203" y="250"/>
                        <a:pt x="0" y="346"/>
                      </a:cubicBezTo>
                      <a:cubicBezTo>
                        <a:pt x="5234" y="2867"/>
                        <a:pt x="4568" y="7768"/>
                        <a:pt x="4520" y="12193"/>
                      </a:cubicBezTo>
                      <a:cubicBezTo>
                        <a:pt x="4282" y="95221"/>
                        <a:pt x="4282" y="178296"/>
                        <a:pt x="4568" y="261324"/>
                      </a:cubicBezTo>
                      <a:cubicBezTo>
                        <a:pt x="4568" y="264512"/>
                        <a:pt x="4330" y="267652"/>
                        <a:pt x="2807" y="270602"/>
                      </a:cubicBezTo>
                      <a:cubicBezTo>
                        <a:pt x="2807" y="270602"/>
                        <a:pt x="2807" y="270602"/>
                        <a:pt x="2807" y="270602"/>
                      </a:cubicBezTo>
                      <a:cubicBezTo>
                        <a:pt x="35876" y="270840"/>
                        <a:pt x="68944" y="270554"/>
                        <a:pt x="102012" y="271411"/>
                      </a:cubicBezTo>
                      <a:cubicBezTo>
                        <a:pt x="128990" y="272077"/>
                        <a:pt x="155445" y="271887"/>
                        <a:pt x="177903" y="253759"/>
                      </a:cubicBezTo>
                      <a:lnTo>
                        <a:pt x="177903" y="253759"/>
                      </a:lnTo>
                      <a:lnTo>
                        <a:pt x="177903" y="253759"/>
                      </a:lnTo>
                      <a:cubicBezTo>
                        <a:pt x="177380" y="241197"/>
                        <a:pt x="184850" y="234108"/>
                        <a:pt x="194984" y="228874"/>
                      </a:cubicBezTo>
                      <a:close/>
                    </a:path>
                  </a:pathLst>
                </a:custGeom>
                <a:solidFill>
                  <a:srgbClr val="1d7799"/>
                </a:solidFill>
                <a:ln w="4680">
                  <a:noFill/>
                </a:ln>
              </p:spPr>
              <p:style>
                <a:lnRef idx="0"/>
                <a:fillRef idx="0"/>
                <a:effectRef idx="0"/>
                <a:fontRef idx="minor"/>
              </p:style>
            </p:sp>
            <p:sp>
              <p:nvSpPr>
                <p:cNvPr id="570" name="CustomShape 142"/>
                <p:cNvSpPr/>
                <p:nvPr/>
              </p:nvSpPr>
              <p:spPr>
                <a:xfrm>
                  <a:off x="9151560" y="3161160"/>
                  <a:ext cx="2880" cy="182520"/>
                </a:xfrm>
                <a:custGeom>
                  <a:avLst/>
                  <a:gdLst/>
                  <a:ahLst/>
                  <a:rect l="l" t="t" r="r" b="b"/>
                  <a:pathLst>
                    <a:path w="4552" h="270208">
                      <a:moveTo>
                        <a:pt x="4520" y="11847"/>
                      </a:moveTo>
                      <a:cubicBezTo>
                        <a:pt x="4520" y="7423"/>
                        <a:pt x="5234" y="2522"/>
                        <a:pt x="0" y="0"/>
                      </a:cubicBezTo>
                      <a:cubicBezTo>
                        <a:pt x="0" y="0"/>
                        <a:pt x="0" y="0"/>
                        <a:pt x="0" y="0"/>
                      </a:cubicBezTo>
                      <a:cubicBezTo>
                        <a:pt x="2950" y="5281"/>
                        <a:pt x="48" y="10658"/>
                        <a:pt x="48" y="15939"/>
                      </a:cubicBezTo>
                      <a:cubicBezTo>
                        <a:pt x="285" y="95874"/>
                        <a:pt x="238" y="175762"/>
                        <a:pt x="143" y="255697"/>
                      </a:cubicBezTo>
                      <a:cubicBezTo>
                        <a:pt x="143" y="260740"/>
                        <a:pt x="285" y="265689"/>
                        <a:pt x="2760" y="270209"/>
                      </a:cubicBezTo>
                      <a:cubicBezTo>
                        <a:pt x="4282" y="267307"/>
                        <a:pt x="4520" y="264166"/>
                        <a:pt x="4520" y="260931"/>
                      </a:cubicBezTo>
                      <a:cubicBezTo>
                        <a:pt x="4282" y="177950"/>
                        <a:pt x="4282" y="94875"/>
                        <a:pt x="4520" y="11847"/>
                      </a:cubicBezTo>
                      <a:close/>
                    </a:path>
                  </a:pathLst>
                </a:custGeom>
                <a:solidFill>
                  <a:srgbClr val="1d7799"/>
                </a:solidFill>
                <a:ln w="4680">
                  <a:noFill/>
                </a:ln>
              </p:spPr>
              <p:style>
                <a:lnRef idx="0"/>
                <a:fillRef idx="0"/>
                <a:effectRef idx="0"/>
                <a:fontRef idx="minor"/>
              </p:style>
            </p:sp>
            <p:sp>
              <p:nvSpPr>
                <p:cNvPr id="571" name="CustomShape 143"/>
                <p:cNvSpPr/>
                <p:nvPr/>
              </p:nvSpPr>
              <p:spPr>
                <a:xfrm>
                  <a:off x="8936640" y="3007800"/>
                  <a:ext cx="484920" cy="243000"/>
                </a:xfrm>
                <a:custGeom>
                  <a:avLst/>
                  <a:gdLst/>
                  <a:ahLst/>
                  <a:rect l="l" t="t" r="r" b="b"/>
                  <a:pathLst>
                    <a:path w="717370" h="359888">
                      <a:moveTo>
                        <a:pt x="549173" y="355797"/>
                      </a:moveTo>
                      <a:cubicBezTo>
                        <a:pt x="570870" y="354703"/>
                        <a:pt x="592662" y="355416"/>
                        <a:pt x="614406" y="355607"/>
                      </a:cubicBezTo>
                      <a:cubicBezTo>
                        <a:pt x="620639" y="355654"/>
                        <a:pt x="627253" y="354703"/>
                        <a:pt x="632296" y="359889"/>
                      </a:cubicBezTo>
                      <a:cubicBezTo>
                        <a:pt x="657799" y="342427"/>
                        <a:pt x="683112" y="324727"/>
                        <a:pt x="708853" y="307693"/>
                      </a:cubicBezTo>
                      <a:cubicBezTo>
                        <a:pt x="715419" y="303363"/>
                        <a:pt x="717417" y="298558"/>
                        <a:pt x="717370" y="290993"/>
                      </a:cubicBezTo>
                      <a:cubicBezTo>
                        <a:pt x="717084" y="239511"/>
                        <a:pt x="717084" y="188076"/>
                        <a:pt x="717370" y="136594"/>
                      </a:cubicBezTo>
                      <a:cubicBezTo>
                        <a:pt x="717417" y="129219"/>
                        <a:pt x="715134" y="123795"/>
                        <a:pt x="710423" y="118371"/>
                      </a:cubicBezTo>
                      <a:cubicBezTo>
                        <a:pt x="688964" y="93629"/>
                        <a:pt x="667268" y="68983"/>
                        <a:pt x="646713" y="43527"/>
                      </a:cubicBezTo>
                      <a:cubicBezTo>
                        <a:pt x="639909" y="35105"/>
                        <a:pt x="632915" y="32441"/>
                        <a:pt x="622495" y="32441"/>
                      </a:cubicBezTo>
                      <a:cubicBezTo>
                        <a:pt x="449397" y="32726"/>
                        <a:pt x="276300" y="32631"/>
                        <a:pt x="103250" y="32679"/>
                      </a:cubicBezTo>
                      <a:cubicBezTo>
                        <a:pt x="95447" y="32679"/>
                        <a:pt x="89404" y="32774"/>
                        <a:pt x="84789" y="23591"/>
                      </a:cubicBezTo>
                      <a:cubicBezTo>
                        <a:pt x="75225" y="4464"/>
                        <a:pt x="54242" y="-3625"/>
                        <a:pt x="33878" y="1514"/>
                      </a:cubicBezTo>
                      <a:cubicBezTo>
                        <a:pt x="14655" y="6367"/>
                        <a:pt x="96" y="26160"/>
                        <a:pt x="1" y="47476"/>
                      </a:cubicBezTo>
                      <a:cubicBezTo>
                        <a:pt x="-95" y="67508"/>
                        <a:pt x="11848" y="83637"/>
                        <a:pt x="30785" y="89061"/>
                      </a:cubicBezTo>
                      <a:cubicBezTo>
                        <a:pt x="52672" y="95342"/>
                        <a:pt x="73750" y="87777"/>
                        <a:pt x="84598" y="68079"/>
                      </a:cubicBezTo>
                      <a:cubicBezTo>
                        <a:pt x="88548" y="60942"/>
                        <a:pt x="92735" y="59086"/>
                        <a:pt x="100252" y="59133"/>
                      </a:cubicBezTo>
                      <a:cubicBezTo>
                        <a:pt x="271542" y="59324"/>
                        <a:pt x="442784" y="59324"/>
                        <a:pt x="614073" y="59181"/>
                      </a:cubicBezTo>
                      <a:cubicBezTo>
                        <a:pt x="620877" y="59181"/>
                        <a:pt x="625778" y="60513"/>
                        <a:pt x="630441" y="66175"/>
                      </a:cubicBezTo>
                      <a:cubicBezTo>
                        <a:pt x="648426" y="87920"/>
                        <a:pt x="667030" y="109141"/>
                        <a:pt x="685586" y="130361"/>
                      </a:cubicBezTo>
                      <a:cubicBezTo>
                        <a:pt x="689488" y="134834"/>
                        <a:pt x="690582" y="139639"/>
                        <a:pt x="690582" y="145349"/>
                      </a:cubicBezTo>
                      <a:cubicBezTo>
                        <a:pt x="690439" y="189551"/>
                        <a:pt x="690392" y="233706"/>
                        <a:pt x="690630" y="277908"/>
                      </a:cubicBezTo>
                      <a:cubicBezTo>
                        <a:pt x="690677" y="284569"/>
                        <a:pt x="688631" y="288756"/>
                        <a:pt x="683017" y="292468"/>
                      </a:cubicBezTo>
                      <a:cubicBezTo>
                        <a:pt x="664080" y="305029"/>
                        <a:pt x="645381" y="317923"/>
                        <a:pt x="626872" y="331103"/>
                      </a:cubicBezTo>
                      <a:cubicBezTo>
                        <a:pt x="622447" y="334291"/>
                        <a:pt x="618022" y="335052"/>
                        <a:pt x="612883" y="335004"/>
                      </a:cubicBezTo>
                      <a:cubicBezTo>
                        <a:pt x="580100" y="334862"/>
                        <a:pt x="547318" y="334814"/>
                        <a:pt x="514487" y="334767"/>
                      </a:cubicBezTo>
                      <a:cubicBezTo>
                        <a:pt x="517818" y="355654"/>
                        <a:pt x="532187" y="356653"/>
                        <a:pt x="549173" y="355797"/>
                      </a:cubicBezTo>
                      <a:close/>
                      <a:moveTo>
                        <a:pt x="45154" y="52758"/>
                      </a:moveTo>
                      <a:cubicBezTo>
                        <a:pt x="41395" y="52900"/>
                        <a:pt x="38731" y="50331"/>
                        <a:pt x="38636" y="45954"/>
                      </a:cubicBezTo>
                      <a:cubicBezTo>
                        <a:pt x="38541" y="41576"/>
                        <a:pt x="40777" y="39435"/>
                        <a:pt x="45345" y="38817"/>
                      </a:cubicBezTo>
                      <a:cubicBezTo>
                        <a:pt x="48723" y="39150"/>
                        <a:pt x="51863" y="40910"/>
                        <a:pt x="52291" y="44954"/>
                      </a:cubicBezTo>
                      <a:cubicBezTo>
                        <a:pt x="52767" y="49808"/>
                        <a:pt x="49437" y="52615"/>
                        <a:pt x="45154" y="52758"/>
                      </a:cubicBezTo>
                      <a:close/>
                    </a:path>
                  </a:pathLst>
                </a:custGeom>
                <a:solidFill>
                  <a:srgbClr val="1d96c2"/>
                </a:solidFill>
                <a:ln w="4680">
                  <a:noFill/>
                </a:ln>
              </p:spPr>
              <p:style>
                <a:lnRef idx="0"/>
                <a:fillRef idx="0"/>
                <a:effectRef idx="0"/>
                <a:fontRef idx="minor"/>
              </p:style>
            </p:sp>
            <p:sp>
              <p:nvSpPr>
                <p:cNvPr id="572" name="CustomShape 144"/>
                <p:cNvSpPr/>
                <p:nvPr/>
              </p:nvSpPr>
              <p:spPr>
                <a:xfrm>
                  <a:off x="8601480" y="3276720"/>
                  <a:ext cx="853920" cy="502560"/>
                </a:xfrm>
                <a:custGeom>
                  <a:avLst/>
                  <a:gdLst/>
                  <a:ahLst/>
                  <a:rect l="l" t="t" r="r" b="b"/>
                  <a:pathLst>
                    <a:path w="1262615" h="743567">
                      <a:moveTo>
                        <a:pt x="179074" y="207897"/>
                      </a:moveTo>
                      <a:cubicBezTo>
                        <a:pt x="174935" y="207849"/>
                        <a:pt x="171889" y="209895"/>
                        <a:pt x="171747" y="213940"/>
                      </a:cubicBezTo>
                      <a:cubicBezTo>
                        <a:pt x="171604" y="218412"/>
                        <a:pt x="174602" y="221695"/>
                        <a:pt x="179169" y="221600"/>
                      </a:cubicBezTo>
                      <a:cubicBezTo>
                        <a:pt x="183071" y="221505"/>
                        <a:pt x="185783" y="218269"/>
                        <a:pt x="185878" y="214511"/>
                      </a:cubicBezTo>
                      <a:cubicBezTo>
                        <a:pt x="185973" y="210609"/>
                        <a:pt x="183356" y="208087"/>
                        <a:pt x="179074" y="207897"/>
                      </a:cubicBezTo>
                      <a:close/>
                      <a:moveTo>
                        <a:pt x="453422" y="175542"/>
                      </a:moveTo>
                      <a:cubicBezTo>
                        <a:pt x="449235" y="175066"/>
                        <a:pt x="446571" y="176922"/>
                        <a:pt x="445334" y="181870"/>
                      </a:cubicBezTo>
                      <a:cubicBezTo>
                        <a:pt x="445334" y="185058"/>
                        <a:pt x="447094" y="188103"/>
                        <a:pt x="450948" y="189055"/>
                      </a:cubicBezTo>
                      <a:cubicBezTo>
                        <a:pt x="455944" y="190292"/>
                        <a:pt x="458799" y="186914"/>
                        <a:pt x="459513" y="182727"/>
                      </a:cubicBezTo>
                      <a:cubicBezTo>
                        <a:pt x="460226" y="178778"/>
                        <a:pt x="457657" y="176018"/>
                        <a:pt x="453422" y="175542"/>
                      </a:cubicBezTo>
                      <a:close/>
                      <a:moveTo>
                        <a:pt x="186354" y="169833"/>
                      </a:moveTo>
                      <a:cubicBezTo>
                        <a:pt x="205671" y="172307"/>
                        <a:pt x="220041" y="186581"/>
                        <a:pt x="223657" y="207707"/>
                      </a:cubicBezTo>
                      <a:cubicBezTo>
                        <a:pt x="226797" y="226120"/>
                        <a:pt x="219803" y="241060"/>
                        <a:pt x="205005" y="251480"/>
                      </a:cubicBezTo>
                      <a:cubicBezTo>
                        <a:pt x="198677" y="255953"/>
                        <a:pt x="197440" y="260378"/>
                        <a:pt x="197488" y="267135"/>
                      </a:cubicBezTo>
                      <a:cubicBezTo>
                        <a:pt x="197678" y="288546"/>
                        <a:pt x="197630" y="309957"/>
                        <a:pt x="197155" y="331368"/>
                      </a:cubicBezTo>
                      <a:cubicBezTo>
                        <a:pt x="197012" y="337744"/>
                        <a:pt x="198772" y="342359"/>
                        <a:pt x="203340" y="346974"/>
                      </a:cubicBezTo>
                      <a:cubicBezTo>
                        <a:pt x="288461" y="432619"/>
                        <a:pt x="373440" y="518359"/>
                        <a:pt x="458181" y="604384"/>
                      </a:cubicBezTo>
                      <a:cubicBezTo>
                        <a:pt x="463843" y="610141"/>
                        <a:pt x="469647" y="610427"/>
                        <a:pt x="476499" y="610427"/>
                      </a:cubicBezTo>
                      <a:lnTo>
                        <a:pt x="763982" y="610275"/>
                      </a:lnTo>
                      <a:lnTo>
                        <a:pt x="752896" y="616183"/>
                      </a:lnTo>
                      <a:lnTo>
                        <a:pt x="669414" y="650519"/>
                      </a:lnTo>
                      <a:lnTo>
                        <a:pt x="458323" y="650537"/>
                      </a:lnTo>
                      <a:cubicBezTo>
                        <a:pt x="450948" y="650537"/>
                        <a:pt x="445572" y="648443"/>
                        <a:pt x="440338" y="643114"/>
                      </a:cubicBezTo>
                      <a:cubicBezTo>
                        <a:pt x="348080" y="549809"/>
                        <a:pt x="255631" y="456647"/>
                        <a:pt x="163087" y="363627"/>
                      </a:cubicBezTo>
                      <a:cubicBezTo>
                        <a:pt x="158519" y="359012"/>
                        <a:pt x="156711" y="354444"/>
                        <a:pt x="156807" y="348069"/>
                      </a:cubicBezTo>
                      <a:cubicBezTo>
                        <a:pt x="157187" y="321186"/>
                        <a:pt x="156807" y="294303"/>
                        <a:pt x="157235" y="267420"/>
                      </a:cubicBezTo>
                      <a:cubicBezTo>
                        <a:pt x="157330" y="259712"/>
                        <a:pt x="155807" y="254240"/>
                        <a:pt x="149289" y="248816"/>
                      </a:cubicBezTo>
                      <a:cubicBezTo>
                        <a:pt x="132636" y="234923"/>
                        <a:pt x="128782" y="215034"/>
                        <a:pt x="137299" y="195859"/>
                      </a:cubicBezTo>
                      <a:cubicBezTo>
                        <a:pt x="145958" y="176446"/>
                        <a:pt x="163848" y="166978"/>
                        <a:pt x="186354" y="169833"/>
                      </a:cubicBezTo>
                      <a:close/>
                      <a:moveTo>
                        <a:pt x="456164" y="137037"/>
                      </a:moveTo>
                      <a:cubicBezTo>
                        <a:pt x="468303" y="137965"/>
                        <a:pt x="479996" y="143449"/>
                        <a:pt x="487775" y="153227"/>
                      </a:cubicBezTo>
                      <a:cubicBezTo>
                        <a:pt x="504904" y="174686"/>
                        <a:pt x="500670" y="204566"/>
                        <a:pt x="477355" y="219887"/>
                      </a:cubicBezTo>
                      <a:cubicBezTo>
                        <a:pt x="470218" y="224550"/>
                        <a:pt x="468077" y="229260"/>
                        <a:pt x="468267" y="237349"/>
                      </a:cubicBezTo>
                      <a:cubicBezTo>
                        <a:pt x="468791" y="261948"/>
                        <a:pt x="468696" y="286547"/>
                        <a:pt x="468315" y="311146"/>
                      </a:cubicBezTo>
                      <a:cubicBezTo>
                        <a:pt x="468172" y="317998"/>
                        <a:pt x="470171" y="323041"/>
                        <a:pt x="474881" y="328085"/>
                      </a:cubicBezTo>
                      <a:cubicBezTo>
                        <a:pt x="500717" y="355681"/>
                        <a:pt x="526268" y="383516"/>
                        <a:pt x="551771" y="411445"/>
                      </a:cubicBezTo>
                      <a:cubicBezTo>
                        <a:pt x="555673" y="415728"/>
                        <a:pt x="559527" y="418250"/>
                        <a:pt x="565665" y="418107"/>
                      </a:cubicBezTo>
                      <a:cubicBezTo>
                        <a:pt x="709167" y="417964"/>
                        <a:pt x="852717" y="418012"/>
                        <a:pt x="996219" y="417917"/>
                      </a:cubicBezTo>
                      <a:cubicBezTo>
                        <a:pt x="998360" y="417917"/>
                        <a:pt x="1000549" y="416917"/>
                        <a:pt x="1002690" y="416394"/>
                      </a:cubicBezTo>
                      <a:cubicBezTo>
                        <a:pt x="1005307" y="417013"/>
                        <a:pt x="1007877" y="418250"/>
                        <a:pt x="1010446" y="418154"/>
                      </a:cubicBezTo>
                      <a:cubicBezTo>
                        <a:pt x="1020057" y="417917"/>
                        <a:pt x="1028193" y="420010"/>
                        <a:pt x="1032713" y="429621"/>
                      </a:cubicBezTo>
                      <a:lnTo>
                        <a:pt x="1033105" y="435439"/>
                      </a:lnTo>
                      <a:lnTo>
                        <a:pt x="1032357" y="436152"/>
                      </a:lnTo>
                      <a:lnTo>
                        <a:pt x="1004873" y="457410"/>
                      </a:lnTo>
                      <a:lnTo>
                        <a:pt x="552009" y="457598"/>
                      </a:lnTo>
                      <a:cubicBezTo>
                        <a:pt x="542874" y="457646"/>
                        <a:pt x="537021" y="454696"/>
                        <a:pt x="531074" y="448130"/>
                      </a:cubicBezTo>
                      <a:cubicBezTo>
                        <a:pt x="499004" y="412683"/>
                        <a:pt x="466650" y="377473"/>
                        <a:pt x="434057" y="342454"/>
                      </a:cubicBezTo>
                      <a:cubicBezTo>
                        <a:pt x="429252" y="337315"/>
                        <a:pt x="427729" y="332177"/>
                        <a:pt x="427777" y="325420"/>
                      </a:cubicBezTo>
                      <a:cubicBezTo>
                        <a:pt x="428062" y="294445"/>
                        <a:pt x="427777" y="263471"/>
                        <a:pt x="428015" y="232496"/>
                      </a:cubicBezTo>
                      <a:cubicBezTo>
                        <a:pt x="428062" y="225359"/>
                        <a:pt x="426730" y="220125"/>
                        <a:pt x="421020" y="214701"/>
                      </a:cubicBezTo>
                      <a:cubicBezTo>
                        <a:pt x="401417" y="196192"/>
                        <a:pt x="402226" y="165502"/>
                        <a:pt x="421877" y="148183"/>
                      </a:cubicBezTo>
                      <a:cubicBezTo>
                        <a:pt x="431440" y="139737"/>
                        <a:pt x="444025" y="136109"/>
                        <a:pt x="456164" y="137037"/>
                      </a:cubicBezTo>
                      <a:close/>
                      <a:moveTo>
                        <a:pt x="301451" y="71960"/>
                      </a:moveTo>
                      <a:cubicBezTo>
                        <a:pt x="297074" y="72103"/>
                        <a:pt x="294362" y="74196"/>
                        <a:pt x="293934" y="78336"/>
                      </a:cubicBezTo>
                      <a:cubicBezTo>
                        <a:pt x="293458" y="82665"/>
                        <a:pt x="295980" y="85092"/>
                        <a:pt x="300167" y="85473"/>
                      </a:cubicBezTo>
                      <a:cubicBezTo>
                        <a:pt x="304449" y="85853"/>
                        <a:pt x="307066" y="83665"/>
                        <a:pt x="307399" y="79335"/>
                      </a:cubicBezTo>
                      <a:cubicBezTo>
                        <a:pt x="307684" y="75148"/>
                        <a:pt x="305496" y="72674"/>
                        <a:pt x="301451" y="71960"/>
                      </a:cubicBezTo>
                      <a:close/>
                      <a:moveTo>
                        <a:pt x="1008201" y="57334"/>
                      </a:moveTo>
                      <a:cubicBezTo>
                        <a:pt x="1039081" y="59523"/>
                        <a:pt x="1069913" y="61711"/>
                        <a:pt x="1100793" y="63852"/>
                      </a:cubicBezTo>
                      <a:cubicBezTo>
                        <a:pt x="1110214" y="64519"/>
                        <a:pt x="1117160" y="68230"/>
                        <a:pt x="1123822" y="75748"/>
                      </a:cubicBezTo>
                      <a:lnTo>
                        <a:pt x="1232358" y="196931"/>
                      </a:lnTo>
                      <a:lnTo>
                        <a:pt x="1217344" y="220778"/>
                      </a:lnTo>
                      <a:lnTo>
                        <a:pt x="1107787" y="98539"/>
                      </a:lnTo>
                      <a:cubicBezTo>
                        <a:pt x="1103219" y="93448"/>
                        <a:pt x="1098794" y="90973"/>
                        <a:pt x="1091752" y="90498"/>
                      </a:cubicBezTo>
                      <a:cubicBezTo>
                        <a:pt x="1058161" y="88166"/>
                        <a:pt x="1024664" y="85073"/>
                        <a:pt x="991120" y="82219"/>
                      </a:cubicBezTo>
                      <a:cubicBezTo>
                        <a:pt x="995069" y="72750"/>
                        <a:pt x="1002492" y="65613"/>
                        <a:pt x="1008201" y="57334"/>
                      </a:cubicBezTo>
                      <a:close/>
                      <a:moveTo>
                        <a:pt x="44898" y="39938"/>
                      </a:moveTo>
                      <a:cubicBezTo>
                        <a:pt x="40901" y="40129"/>
                        <a:pt x="38808" y="43078"/>
                        <a:pt x="38903" y="47266"/>
                      </a:cubicBezTo>
                      <a:cubicBezTo>
                        <a:pt x="38855" y="51786"/>
                        <a:pt x="41805" y="54022"/>
                        <a:pt x="45612" y="53879"/>
                      </a:cubicBezTo>
                      <a:cubicBezTo>
                        <a:pt x="49275" y="53784"/>
                        <a:pt x="52749" y="51405"/>
                        <a:pt x="52654" y="47266"/>
                      </a:cubicBezTo>
                      <a:cubicBezTo>
                        <a:pt x="52606" y="42745"/>
                        <a:pt x="49418" y="39748"/>
                        <a:pt x="44898" y="39938"/>
                      </a:cubicBezTo>
                      <a:close/>
                      <a:moveTo>
                        <a:pt x="305513" y="33527"/>
                      </a:moveTo>
                      <a:cubicBezTo>
                        <a:pt x="317616" y="34799"/>
                        <a:pt x="329238" y="40866"/>
                        <a:pt x="337374" y="51405"/>
                      </a:cubicBezTo>
                      <a:cubicBezTo>
                        <a:pt x="353599" y="72483"/>
                        <a:pt x="348032" y="103173"/>
                        <a:pt x="324337" y="117780"/>
                      </a:cubicBezTo>
                      <a:cubicBezTo>
                        <a:pt x="317724" y="121824"/>
                        <a:pt x="316201" y="125916"/>
                        <a:pt x="316201" y="132863"/>
                      </a:cubicBezTo>
                      <a:cubicBezTo>
                        <a:pt x="316391" y="194812"/>
                        <a:pt x="316439" y="256762"/>
                        <a:pt x="316154" y="318712"/>
                      </a:cubicBezTo>
                      <a:cubicBezTo>
                        <a:pt x="316106" y="325706"/>
                        <a:pt x="318342" y="330559"/>
                        <a:pt x="323100" y="335460"/>
                      </a:cubicBezTo>
                      <a:cubicBezTo>
                        <a:pt x="380006" y="394507"/>
                        <a:pt x="436770" y="453650"/>
                        <a:pt x="493248" y="513078"/>
                      </a:cubicBezTo>
                      <a:cubicBezTo>
                        <a:pt x="498910" y="519073"/>
                        <a:pt x="504810" y="520310"/>
                        <a:pt x="512423" y="520310"/>
                      </a:cubicBezTo>
                      <a:lnTo>
                        <a:pt x="919354" y="520197"/>
                      </a:lnTo>
                      <a:lnTo>
                        <a:pt x="855945" y="560689"/>
                      </a:lnTo>
                      <a:lnTo>
                        <a:pt x="495151" y="560753"/>
                      </a:lnTo>
                      <a:cubicBezTo>
                        <a:pt x="487205" y="560753"/>
                        <a:pt x="481638" y="558564"/>
                        <a:pt x="476119" y="552807"/>
                      </a:cubicBezTo>
                      <a:cubicBezTo>
                        <a:pt x="413170" y="486956"/>
                        <a:pt x="350031" y="421295"/>
                        <a:pt x="286654" y="355824"/>
                      </a:cubicBezTo>
                      <a:cubicBezTo>
                        <a:pt x="279897" y="348782"/>
                        <a:pt x="276757" y="341931"/>
                        <a:pt x="276852" y="331939"/>
                      </a:cubicBezTo>
                      <a:cubicBezTo>
                        <a:pt x="277328" y="264518"/>
                        <a:pt x="277043" y="197096"/>
                        <a:pt x="277233" y="129675"/>
                      </a:cubicBezTo>
                      <a:cubicBezTo>
                        <a:pt x="277280" y="122395"/>
                        <a:pt x="275520" y="117304"/>
                        <a:pt x="269905" y="112022"/>
                      </a:cubicBezTo>
                      <a:cubicBezTo>
                        <a:pt x="249731" y="93038"/>
                        <a:pt x="250493" y="61778"/>
                        <a:pt x="270762" y="44411"/>
                      </a:cubicBezTo>
                      <a:cubicBezTo>
                        <a:pt x="280825" y="35775"/>
                        <a:pt x="293410" y="32254"/>
                        <a:pt x="305513" y="33527"/>
                      </a:cubicBezTo>
                      <a:close/>
                      <a:moveTo>
                        <a:pt x="49537" y="1416"/>
                      </a:moveTo>
                      <a:cubicBezTo>
                        <a:pt x="61396" y="2540"/>
                        <a:pt x="72851" y="8345"/>
                        <a:pt x="81107" y="18575"/>
                      </a:cubicBezTo>
                      <a:cubicBezTo>
                        <a:pt x="97807" y="39272"/>
                        <a:pt x="94001" y="69819"/>
                        <a:pt x="71162" y="84188"/>
                      </a:cubicBezTo>
                      <a:cubicBezTo>
                        <a:pt x="62646" y="89565"/>
                        <a:pt x="61075" y="94894"/>
                        <a:pt x="61123" y="103648"/>
                      </a:cubicBezTo>
                      <a:cubicBezTo>
                        <a:pt x="61361" y="184249"/>
                        <a:pt x="61313" y="264898"/>
                        <a:pt x="61171" y="345499"/>
                      </a:cubicBezTo>
                      <a:cubicBezTo>
                        <a:pt x="61171" y="352589"/>
                        <a:pt x="62408" y="358156"/>
                        <a:pt x="67832" y="363627"/>
                      </a:cubicBezTo>
                      <a:cubicBezTo>
                        <a:pt x="178218" y="474823"/>
                        <a:pt x="288510" y="586161"/>
                        <a:pt x="398468" y="697737"/>
                      </a:cubicBezTo>
                      <a:cubicBezTo>
                        <a:pt x="406128" y="705540"/>
                        <a:pt x="413741" y="708395"/>
                        <a:pt x="424589" y="708395"/>
                      </a:cubicBezTo>
                      <a:lnTo>
                        <a:pt x="517962" y="708356"/>
                      </a:lnTo>
                      <a:lnTo>
                        <a:pt x="395088" y="743567"/>
                      </a:lnTo>
                      <a:lnTo>
                        <a:pt x="382195" y="738323"/>
                      </a:lnTo>
                      <a:cubicBezTo>
                        <a:pt x="264910" y="619229"/>
                        <a:pt x="147434" y="500326"/>
                        <a:pt x="29768" y="381613"/>
                      </a:cubicBezTo>
                      <a:cubicBezTo>
                        <a:pt x="23820" y="375618"/>
                        <a:pt x="21441" y="369813"/>
                        <a:pt x="21489" y="361344"/>
                      </a:cubicBezTo>
                      <a:cubicBezTo>
                        <a:pt x="21822" y="274367"/>
                        <a:pt x="21631" y="187342"/>
                        <a:pt x="21822" y="100365"/>
                      </a:cubicBezTo>
                      <a:cubicBezTo>
                        <a:pt x="21822" y="91801"/>
                        <a:pt x="20394" y="85568"/>
                        <a:pt x="13400" y="79097"/>
                      </a:cubicBezTo>
                      <a:cubicBezTo>
                        <a:pt x="-5632" y="61397"/>
                        <a:pt x="-3919" y="29137"/>
                        <a:pt x="15541" y="12342"/>
                      </a:cubicBezTo>
                      <a:cubicBezTo>
                        <a:pt x="25414" y="3849"/>
                        <a:pt x="37678" y="292"/>
                        <a:pt x="49537" y="1416"/>
                      </a:cubicBezTo>
                      <a:close/>
                      <a:moveTo>
                        <a:pt x="1010390" y="0"/>
                      </a:moveTo>
                      <a:cubicBezTo>
                        <a:pt x="1050453" y="95"/>
                        <a:pt x="1090563" y="333"/>
                        <a:pt x="1130626" y="95"/>
                      </a:cubicBezTo>
                      <a:cubicBezTo>
                        <a:pt x="1138096" y="48"/>
                        <a:pt x="1143044" y="2236"/>
                        <a:pt x="1148088" y="7898"/>
                      </a:cubicBezTo>
                      <a:lnTo>
                        <a:pt x="1262615" y="136788"/>
                      </a:lnTo>
                      <a:lnTo>
                        <a:pt x="1250677" y="163543"/>
                      </a:lnTo>
                      <a:lnTo>
                        <a:pt x="1130293" y="28263"/>
                      </a:lnTo>
                      <a:cubicBezTo>
                        <a:pt x="1128722" y="18794"/>
                        <a:pt x="1120729" y="21364"/>
                        <a:pt x="1115305" y="21221"/>
                      </a:cubicBezTo>
                      <a:cubicBezTo>
                        <a:pt x="1091752" y="20555"/>
                        <a:pt x="1068105" y="20079"/>
                        <a:pt x="1044553" y="21221"/>
                      </a:cubicBezTo>
                      <a:cubicBezTo>
                        <a:pt x="1027329" y="22077"/>
                        <a:pt x="1013245" y="20697"/>
                        <a:pt x="1010390" y="0"/>
                      </a:cubicBezTo>
                      <a:close/>
                    </a:path>
                  </a:pathLst>
                </a:custGeom>
                <a:solidFill>
                  <a:srgbClr val="1d97c3"/>
                </a:solidFill>
                <a:ln w="4680">
                  <a:noFill/>
                </a:ln>
              </p:spPr>
              <p:style>
                <a:lnRef idx="0"/>
                <a:fillRef idx="0"/>
                <a:effectRef idx="0"/>
                <a:fontRef idx="minor"/>
              </p:style>
            </p:sp>
            <p:sp>
              <p:nvSpPr>
                <p:cNvPr id="573" name="CustomShape 145"/>
                <p:cNvSpPr/>
                <p:nvPr/>
              </p:nvSpPr>
              <p:spPr>
                <a:xfrm>
                  <a:off x="9012240" y="3067560"/>
                  <a:ext cx="370080" cy="138240"/>
                </a:xfrm>
                <a:custGeom>
                  <a:avLst/>
                  <a:gdLst/>
                  <a:ahLst/>
                  <a:rect l="l" t="t" r="r" b="b"/>
                  <a:pathLst>
                    <a:path w="547459" h="205080">
                      <a:moveTo>
                        <a:pt x="455318" y="182633"/>
                      </a:moveTo>
                      <a:cubicBezTo>
                        <a:pt x="442328" y="183204"/>
                        <a:pt x="429291" y="183109"/>
                        <a:pt x="416302" y="182729"/>
                      </a:cubicBezTo>
                      <a:cubicBezTo>
                        <a:pt x="408165" y="182491"/>
                        <a:pt x="402884" y="183680"/>
                        <a:pt x="405739" y="193767"/>
                      </a:cubicBezTo>
                      <a:cubicBezTo>
                        <a:pt x="406738" y="197336"/>
                        <a:pt x="405358" y="200857"/>
                        <a:pt x="402932" y="203807"/>
                      </a:cubicBezTo>
                      <a:cubicBezTo>
                        <a:pt x="451321" y="208422"/>
                        <a:pt x="496475" y="201285"/>
                        <a:pt x="535681" y="169406"/>
                      </a:cubicBezTo>
                      <a:cubicBezTo>
                        <a:pt x="542247" y="164077"/>
                        <a:pt x="546577" y="160413"/>
                        <a:pt x="546196" y="151278"/>
                      </a:cubicBezTo>
                      <a:cubicBezTo>
                        <a:pt x="545387" y="133102"/>
                        <a:pt x="543912" y="114594"/>
                        <a:pt x="546386" y="96703"/>
                      </a:cubicBezTo>
                      <a:cubicBezTo>
                        <a:pt x="551287" y="61637"/>
                        <a:pt x="539154" y="34325"/>
                        <a:pt x="515031" y="10059"/>
                      </a:cubicBezTo>
                      <a:cubicBezTo>
                        <a:pt x="508608" y="3636"/>
                        <a:pt x="503088" y="829"/>
                        <a:pt x="494238" y="829"/>
                      </a:cubicBezTo>
                      <a:cubicBezTo>
                        <a:pt x="384042" y="1067"/>
                        <a:pt x="273846" y="972"/>
                        <a:pt x="163650" y="1019"/>
                      </a:cubicBezTo>
                      <a:cubicBezTo>
                        <a:pt x="153706" y="1019"/>
                        <a:pt x="140954" y="-2169"/>
                        <a:pt x="134531" y="2732"/>
                      </a:cubicBezTo>
                      <a:cubicBezTo>
                        <a:pt x="127679" y="8013"/>
                        <a:pt x="132199" y="21431"/>
                        <a:pt x="132390" y="31185"/>
                      </a:cubicBezTo>
                      <a:cubicBezTo>
                        <a:pt x="132532" y="39512"/>
                        <a:pt x="130296" y="42985"/>
                        <a:pt x="121732" y="41795"/>
                      </a:cubicBezTo>
                      <a:cubicBezTo>
                        <a:pt x="117687" y="41224"/>
                        <a:pt x="113500" y="41367"/>
                        <a:pt x="109456" y="41748"/>
                      </a:cubicBezTo>
                      <a:cubicBezTo>
                        <a:pt x="97703" y="42842"/>
                        <a:pt x="89615" y="40987"/>
                        <a:pt x="82668" y="28378"/>
                      </a:cubicBezTo>
                      <a:cubicBezTo>
                        <a:pt x="69869" y="5063"/>
                        <a:pt x="37134" y="1305"/>
                        <a:pt x="16103" y="18148"/>
                      </a:cubicBezTo>
                      <a:cubicBezTo>
                        <a:pt x="-3262" y="33707"/>
                        <a:pt x="-5546" y="65395"/>
                        <a:pt x="11345" y="84047"/>
                      </a:cubicBezTo>
                      <a:cubicBezTo>
                        <a:pt x="29235" y="103793"/>
                        <a:pt x="62446" y="106172"/>
                        <a:pt x="77149" y="84475"/>
                      </a:cubicBezTo>
                      <a:cubicBezTo>
                        <a:pt x="88568" y="67584"/>
                        <a:pt x="101415" y="67679"/>
                        <a:pt x="117164" y="68298"/>
                      </a:cubicBezTo>
                      <a:cubicBezTo>
                        <a:pt x="122636" y="68488"/>
                        <a:pt x="128107" y="68345"/>
                        <a:pt x="133579" y="68345"/>
                      </a:cubicBezTo>
                      <a:cubicBezTo>
                        <a:pt x="159272" y="68345"/>
                        <a:pt x="160129" y="68298"/>
                        <a:pt x="158987" y="42937"/>
                      </a:cubicBezTo>
                      <a:cubicBezTo>
                        <a:pt x="158368" y="29805"/>
                        <a:pt x="163031" y="27616"/>
                        <a:pt x="174879" y="27664"/>
                      </a:cubicBezTo>
                      <a:cubicBezTo>
                        <a:pt x="276415" y="28092"/>
                        <a:pt x="377952" y="27902"/>
                        <a:pt x="479536" y="27902"/>
                      </a:cubicBezTo>
                      <a:cubicBezTo>
                        <a:pt x="495570" y="27902"/>
                        <a:pt x="519599" y="51407"/>
                        <a:pt x="519741" y="67679"/>
                      </a:cubicBezTo>
                      <a:cubicBezTo>
                        <a:pt x="519932" y="91374"/>
                        <a:pt x="519599" y="115022"/>
                        <a:pt x="519932" y="138717"/>
                      </a:cubicBezTo>
                      <a:cubicBezTo>
                        <a:pt x="520027" y="144379"/>
                        <a:pt x="518409" y="148185"/>
                        <a:pt x="513461" y="150945"/>
                      </a:cubicBezTo>
                      <a:cubicBezTo>
                        <a:pt x="498425" y="159367"/>
                        <a:pt x="483485" y="167979"/>
                        <a:pt x="468545" y="176496"/>
                      </a:cubicBezTo>
                      <a:lnTo>
                        <a:pt x="468545" y="176496"/>
                      </a:lnTo>
                      <a:cubicBezTo>
                        <a:pt x="466499" y="183728"/>
                        <a:pt x="460266" y="182443"/>
                        <a:pt x="455318" y="182633"/>
                      </a:cubicBezTo>
                      <a:close/>
                      <a:moveTo>
                        <a:pt x="52312" y="54166"/>
                      </a:moveTo>
                      <a:cubicBezTo>
                        <a:pt x="51646" y="57878"/>
                        <a:pt x="48791" y="60352"/>
                        <a:pt x="44604" y="60685"/>
                      </a:cubicBezTo>
                      <a:cubicBezTo>
                        <a:pt x="40750" y="59495"/>
                        <a:pt x="38418" y="57164"/>
                        <a:pt x="38704" y="52882"/>
                      </a:cubicBezTo>
                      <a:cubicBezTo>
                        <a:pt x="38989" y="48314"/>
                        <a:pt x="41987" y="46316"/>
                        <a:pt x="45984" y="46839"/>
                      </a:cubicBezTo>
                      <a:cubicBezTo>
                        <a:pt x="49742" y="47362"/>
                        <a:pt x="53073" y="49884"/>
                        <a:pt x="52312" y="54166"/>
                      </a:cubicBezTo>
                      <a:close/>
                    </a:path>
                  </a:pathLst>
                </a:custGeom>
                <a:solidFill>
                  <a:srgbClr val="1d97c3"/>
                </a:solidFill>
                <a:ln w="4680">
                  <a:noFill/>
                </a:ln>
              </p:spPr>
              <p:style>
                <a:lnRef idx="0"/>
                <a:fillRef idx="0"/>
                <a:effectRef idx="0"/>
                <a:fontRef idx="minor"/>
              </p:style>
            </p:sp>
          </p:grpSp>
        </p:grpSp>
      </p:grpSp>
      <p:sp>
        <p:nvSpPr>
          <p:cNvPr id="574" name="CustomShape 146"/>
          <p:cNvSpPr/>
          <p:nvPr/>
        </p:nvSpPr>
        <p:spPr>
          <a:xfrm>
            <a:off x="516600" y="3726000"/>
            <a:ext cx="4544640" cy="790200"/>
          </a:xfrm>
          <a:prstGeom prst="rect">
            <a:avLst/>
          </a:prstGeom>
          <a:noFill/>
          <a:ln>
            <a:noFill/>
          </a:ln>
        </p:spPr>
        <p:style>
          <a:lnRef idx="0"/>
          <a:fillRef idx="0"/>
          <a:effectRef idx="0"/>
          <a:fontRef idx="minor"/>
        </p:style>
        <p:txBody>
          <a:bodyPr lIns="90000" rIns="90000" tIns="45000" bIns="45000">
            <a:spAutoFit/>
          </a:bodyPr>
          <a:p>
            <a:pPr marL="171360" indent="-171000">
              <a:lnSpc>
                <a:spcPct val="100000"/>
              </a:lnSpc>
              <a:buClr>
                <a:srgbClr val="224a90"/>
              </a:buClr>
              <a:buFont typeface="Wingdings" charset="2"/>
              <a:buChar char=""/>
            </a:pPr>
            <a:r>
              <a:rPr b="1" lang="en-US" sz="1600" spc="-1" strike="noStrike">
                <a:solidFill>
                  <a:srgbClr val="224a90"/>
                </a:solidFill>
                <a:latin typeface="Arial"/>
                <a:ea typeface="Arial Unicode MS"/>
              </a:rPr>
              <a:t> </a:t>
            </a:r>
            <a:r>
              <a:rPr b="1" lang="fr-FR" sz="1600" spc="-1" strike="noStrike">
                <a:solidFill>
                  <a:srgbClr val="224a90"/>
                </a:solidFill>
                <a:latin typeface="Arial"/>
                <a:ea typeface="Arial Unicode MS"/>
              </a:rPr>
              <a:t>Administration et supervision simplifiée, complète et riche</a:t>
            </a:r>
            <a:endParaRPr b="0" lang="fr-FR" sz="1600" spc="-1" strike="noStrike">
              <a:latin typeface="Arial"/>
            </a:endParaRPr>
          </a:p>
          <a:p>
            <a:pPr>
              <a:lnSpc>
                <a:spcPct val="100000"/>
              </a:lnSpc>
            </a:pPr>
            <a:endParaRPr b="0" lang="fr-FR" sz="1600" spc="-1" strike="noStrike">
              <a:latin typeface="Arial"/>
            </a:endParaRPr>
          </a:p>
        </p:txBody>
      </p:sp>
      <p:sp>
        <p:nvSpPr>
          <p:cNvPr id="575" name="CustomShape 147"/>
          <p:cNvSpPr/>
          <p:nvPr/>
        </p:nvSpPr>
        <p:spPr>
          <a:xfrm>
            <a:off x="527040" y="4295520"/>
            <a:ext cx="4847760" cy="820440"/>
          </a:xfrm>
          <a:prstGeom prst="rect">
            <a:avLst/>
          </a:prstGeom>
          <a:noFill/>
          <a:ln>
            <a:noFill/>
          </a:ln>
        </p:spPr>
        <p:style>
          <a:lnRef idx="0"/>
          <a:fillRef idx="0"/>
          <a:effectRef idx="0"/>
          <a:fontRef idx="minor"/>
        </p:style>
        <p:txBody>
          <a:bodyPr lIns="90000" rIns="90000" tIns="45000" bIns="45000">
            <a:spAutoFit/>
          </a:bodyPr>
          <a:p>
            <a:pPr marL="171360" indent="-171000">
              <a:lnSpc>
                <a:spcPct val="100000"/>
              </a:lnSpc>
              <a:buClr>
                <a:srgbClr val="224a90"/>
              </a:buClr>
              <a:buFont typeface="Wingdings" charset="2"/>
              <a:buChar char=""/>
            </a:pPr>
            <a:r>
              <a:rPr b="1" lang="fr-FR" sz="1600" spc="-1" strike="noStrike">
                <a:solidFill>
                  <a:srgbClr val="224a90"/>
                </a:solidFill>
                <a:latin typeface="Arial"/>
                <a:ea typeface="Arial Unicode MS"/>
              </a:rPr>
              <a:t>Capacité à provisionner des environnements logiciels rapidement</a:t>
            </a:r>
            <a:endParaRPr b="0" lang="fr-FR" sz="1600" spc="-1" strike="noStrike">
              <a:latin typeface="Arial"/>
            </a:endParaRPr>
          </a:p>
          <a:p>
            <a:pPr>
              <a:lnSpc>
                <a:spcPct val="100000"/>
              </a:lnSpc>
            </a:pPr>
            <a:endParaRPr b="0" lang="fr-FR" sz="1600" spc="-1" strike="noStrike">
              <a:latin typeface="Arial"/>
            </a:endParaRPr>
          </a:p>
        </p:txBody>
      </p:sp>
      <p:sp>
        <p:nvSpPr>
          <p:cNvPr id="576" name="CustomShape 148"/>
          <p:cNvSpPr/>
          <p:nvPr/>
        </p:nvSpPr>
        <p:spPr>
          <a:xfrm flipH="1">
            <a:off x="619560" y="1738800"/>
            <a:ext cx="4396680" cy="950760"/>
          </a:xfrm>
          <a:custGeom>
            <a:avLst/>
            <a:gdLst/>
            <a:ahLst/>
            <a:rect l="l" t="t" r="r" b="b"/>
            <a:pathLst>
              <a:path w="2355" h="258">
                <a:moveTo>
                  <a:pt x="316" y="236"/>
                </a:moveTo>
                <a:cubicBezTo>
                  <a:pt x="317" y="236"/>
                  <a:pt x="318" y="236"/>
                  <a:pt x="320" y="236"/>
                </a:cubicBezTo>
                <a:cubicBezTo>
                  <a:pt x="323" y="236"/>
                  <a:pt x="324" y="235"/>
                  <a:pt x="323" y="232"/>
                </a:cubicBezTo>
                <a:cubicBezTo>
                  <a:pt x="328" y="233"/>
                  <a:pt x="332" y="229"/>
                  <a:pt x="337" y="230"/>
                </a:cubicBezTo>
                <a:cubicBezTo>
                  <a:pt x="342" y="236"/>
                  <a:pt x="350" y="236"/>
                  <a:pt x="357" y="235"/>
                </a:cubicBezTo>
                <a:cubicBezTo>
                  <a:pt x="358" y="235"/>
                  <a:pt x="358" y="234"/>
                  <a:pt x="358" y="233"/>
                </a:cubicBezTo>
                <a:cubicBezTo>
                  <a:pt x="357" y="231"/>
                  <a:pt x="355" y="230"/>
                  <a:pt x="353" y="230"/>
                </a:cubicBezTo>
                <a:cubicBezTo>
                  <a:pt x="350" y="231"/>
                  <a:pt x="347" y="230"/>
                  <a:pt x="345" y="230"/>
                </a:cubicBezTo>
                <a:cubicBezTo>
                  <a:pt x="342" y="231"/>
                  <a:pt x="340" y="228"/>
                  <a:pt x="337" y="229"/>
                </a:cubicBezTo>
                <a:cubicBezTo>
                  <a:pt x="335" y="228"/>
                  <a:pt x="333" y="227"/>
                  <a:pt x="331" y="227"/>
                </a:cubicBezTo>
                <a:cubicBezTo>
                  <a:pt x="324" y="227"/>
                  <a:pt x="318" y="227"/>
                  <a:pt x="312" y="227"/>
                </a:cubicBezTo>
                <a:cubicBezTo>
                  <a:pt x="308" y="227"/>
                  <a:pt x="304" y="228"/>
                  <a:pt x="301" y="225"/>
                </a:cubicBezTo>
                <a:cubicBezTo>
                  <a:pt x="301" y="225"/>
                  <a:pt x="300" y="225"/>
                  <a:pt x="299" y="225"/>
                </a:cubicBezTo>
                <a:cubicBezTo>
                  <a:pt x="294" y="228"/>
                  <a:pt x="289" y="224"/>
                  <a:pt x="284" y="225"/>
                </a:cubicBezTo>
                <a:cubicBezTo>
                  <a:pt x="279" y="226"/>
                  <a:pt x="274" y="226"/>
                  <a:pt x="269" y="225"/>
                </a:cubicBezTo>
                <a:cubicBezTo>
                  <a:pt x="254" y="222"/>
                  <a:pt x="240" y="224"/>
                  <a:pt x="225" y="223"/>
                </a:cubicBezTo>
                <a:cubicBezTo>
                  <a:pt x="225" y="223"/>
                  <a:pt x="225" y="224"/>
                  <a:pt x="224" y="224"/>
                </a:cubicBezTo>
                <a:cubicBezTo>
                  <a:pt x="225" y="226"/>
                  <a:pt x="226" y="225"/>
                  <a:pt x="228" y="225"/>
                </a:cubicBezTo>
                <a:cubicBezTo>
                  <a:pt x="229" y="225"/>
                  <a:pt x="229" y="226"/>
                  <a:pt x="229" y="226"/>
                </a:cubicBezTo>
                <a:cubicBezTo>
                  <a:pt x="229" y="227"/>
                  <a:pt x="229" y="229"/>
                  <a:pt x="228" y="228"/>
                </a:cubicBezTo>
                <a:cubicBezTo>
                  <a:pt x="227" y="228"/>
                  <a:pt x="226" y="230"/>
                  <a:pt x="225" y="230"/>
                </a:cubicBezTo>
                <a:cubicBezTo>
                  <a:pt x="219" y="229"/>
                  <a:pt x="214" y="232"/>
                  <a:pt x="208" y="232"/>
                </a:cubicBezTo>
                <a:cubicBezTo>
                  <a:pt x="190" y="232"/>
                  <a:pt x="171" y="232"/>
                  <a:pt x="153" y="232"/>
                </a:cubicBezTo>
                <a:cubicBezTo>
                  <a:pt x="147" y="232"/>
                  <a:pt x="142" y="233"/>
                  <a:pt x="139" y="238"/>
                </a:cubicBezTo>
                <a:cubicBezTo>
                  <a:pt x="140" y="240"/>
                  <a:pt x="142" y="240"/>
                  <a:pt x="143" y="241"/>
                </a:cubicBezTo>
                <a:cubicBezTo>
                  <a:pt x="149" y="243"/>
                  <a:pt x="151" y="243"/>
                  <a:pt x="153" y="237"/>
                </a:cubicBezTo>
                <a:cubicBezTo>
                  <a:pt x="154" y="235"/>
                  <a:pt x="155" y="235"/>
                  <a:pt x="156" y="236"/>
                </a:cubicBezTo>
                <a:cubicBezTo>
                  <a:pt x="159" y="238"/>
                  <a:pt x="163" y="237"/>
                  <a:pt x="166" y="237"/>
                </a:cubicBezTo>
                <a:cubicBezTo>
                  <a:pt x="172" y="237"/>
                  <a:pt x="177" y="237"/>
                  <a:pt x="183" y="240"/>
                </a:cubicBezTo>
                <a:cubicBezTo>
                  <a:pt x="185" y="241"/>
                  <a:pt x="189" y="242"/>
                  <a:pt x="190" y="241"/>
                </a:cubicBezTo>
                <a:cubicBezTo>
                  <a:pt x="194" y="238"/>
                  <a:pt x="199" y="240"/>
                  <a:pt x="202" y="238"/>
                </a:cubicBezTo>
                <a:cubicBezTo>
                  <a:pt x="204" y="237"/>
                  <a:pt x="206" y="237"/>
                  <a:pt x="208" y="238"/>
                </a:cubicBezTo>
                <a:cubicBezTo>
                  <a:pt x="212" y="240"/>
                  <a:pt x="215" y="240"/>
                  <a:pt x="219" y="238"/>
                </a:cubicBezTo>
                <a:cubicBezTo>
                  <a:pt x="222" y="237"/>
                  <a:pt x="224" y="237"/>
                  <a:pt x="227" y="239"/>
                </a:cubicBezTo>
                <a:cubicBezTo>
                  <a:pt x="232" y="244"/>
                  <a:pt x="239" y="245"/>
                  <a:pt x="246" y="244"/>
                </a:cubicBezTo>
                <a:cubicBezTo>
                  <a:pt x="248" y="244"/>
                  <a:pt x="250" y="243"/>
                  <a:pt x="251" y="242"/>
                </a:cubicBezTo>
                <a:cubicBezTo>
                  <a:pt x="256" y="238"/>
                  <a:pt x="261" y="237"/>
                  <a:pt x="266" y="237"/>
                </a:cubicBezTo>
                <a:cubicBezTo>
                  <a:pt x="271" y="237"/>
                  <a:pt x="277" y="237"/>
                  <a:pt x="282" y="237"/>
                </a:cubicBezTo>
                <a:cubicBezTo>
                  <a:pt x="288" y="237"/>
                  <a:pt x="295" y="238"/>
                  <a:pt x="301" y="241"/>
                </a:cubicBezTo>
                <a:cubicBezTo>
                  <a:pt x="303" y="241"/>
                  <a:pt x="305" y="241"/>
                  <a:pt x="306" y="241"/>
                </a:cubicBezTo>
                <a:cubicBezTo>
                  <a:pt x="309" y="241"/>
                  <a:pt x="310" y="242"/>
                  <a:pt x="311" y="244"/>
                </a:cubicBezTo>
                <a:cubicBezTo>
                  <a:pt x="304" y="243"/>
                  <a:pt x="299" y="246"/>
                  <a:pt x="293" y="246"/>
                </a:cubicBezTo>
                <a:cubicBezTo>
                  <a:pt x="285" y="247"/>
                  <a:pt x="277" y="248"/>
                  <a:pt x="270" y="250"/>
                </a:cubicBezTo>
                <a:cubicBezTo>
                  <a:pt x="265" y="251"/>
                  <a:pt x="260" y="252"/>
                  <a:pt x="255" y="253"/>
                </a:cubicBezTo>
                <a:cubicBezTo>
                  <a:pt x="249" y="254"/>
                  <a:pt x="244" y="252"/>
                  <a:pt x="239" y="253"/>
                </a:cubicBezTo>
                <a:cubicBezTo>
                  <a:pt x="235" y="254"/>
                  <a:pt x="232" y="251"/>
                  <a:pt x="227" y="251"/>
                </a:cubicBezTo>
                <a:cubicBezTo>
                  <a:pt x="224" y="252"/>
                  <a:pt x="220" y="251"/>
                  <a:pt x="216" y="251"/>
                </a:cubicBezTo>
                <a:cubicBezTo>
                  <a:pt x="215" y="251"/>
                  <a:pt x="215" y="251"/>
                  <a:pt x="214" y="251"/>
                </a:cubicBezTo>
                <a:cubicBezTo>
                  <a:pt x="210" y="246"/>
                  <a:pt x="205" y="247"/>
                  <a:pt x="200" y="249"/>
                </a:cubicBezTo>
                <a:cubicBezTo>
                  <a:pt x="196" y="251"/>
                  <a:pt x="192" y="250"/>
                  <a:pt x="188" y="253"/>
                </a:cubicBezTo>
                <a:cubicBezTo>
                  <a:pt x="188" y="253"/>
                  <a:pt x="187" y="253"/>
                  <a:pt x="186" y="252"/>
                </a:cubicBezTo>
                <a:cubicBezTo>
                  <a:pt x="185" y="251"/>
                  <a:pt x="184" y="251"/>
                  <a:pt x="183" y="251"/>
                </a:cubicBezTo>
                <a:cubicBezTo>
                  <a:pt x="173" y="252"/>
                  <a:pt x="163" y="248"/>
                  <a:pt x="153" y="250"/>
                </a:cubicBezTo>
                <a:cubicBezTo>
                  <a:pt x="149" y="250"/>
                  <a:pt x="147" y="247"/>
                  <a:pt x="144" y="248"/>
                </a:cubicBezTo>
                <a:cubicBezTo>
                  <a:pt x="141" y="248"/>
                  <a:pt x="137" y="248"/>
                  <a:pt x="134" y="248"/>
                </a:cubicBezTo>
                <a:cubicBezTo>
                  <a:pt x="128" y="247"/>
                  <a:pt x="123" y="251"/>
                  <a:pt x="118" y="249"/>
                </a:cubicBezTo>
                <a:cubicBezTo>
                  <a:pt x="116" y="249"/>
                  <a:pt x="115" y="249"/>
                  <a:pt x="114" y="249"/>
                </a:cubicBezTo>
                <a:cubicBezTo>
                  <a:pt x="113" y="249"/>
                  <a:pt x="112" y="250"/>
                  <a:pt x="111" y="248"/>
                </a:cubicBezTo>
                <a:cubicBezTo>
                  <a:pt x="111" y="247"/>
                  <a:pt x="112" y="245"/>
                  <a:pt x="113" y="245"/>
                </a:cubicBezTo>
                <a:cubicBezTo>
                  <a:pt x="116" y="244"/>
                  <a:pt x="119" y="241"/>
                  <a:pt x="123" y="241"/>
                </a:cubicBezTo>
                <a:cubicBezTo>
                  <a:pt x="125" y="241"/>
                  <a:pt x="125" y="239"/>
                  <a:pt x="127" y="238"/>
                </a:cubicBezTo>
                <a:cubicBezTo>
                  <a:pt x="122" y="235"/>
                  <a:pt x="117" y="235"/>
                  <a:pt x="112" y="234"/>
                </a:cubicBezTo>
                <a:cubicBezTo>
                  <a:pt x="108" y="233"/>
                  <a:pt x="105" y="231"/>
                  <a:pt x="101" y="230"/>
                </a:cubicBezTo>
                <a:cubicBezTo>
                  <a:pt x="100" y="230"/>
                  <a:pt x="98" y="228"/>
                  <a:pt x="99" y="226"/>
                </a:cubicBezTo>
                <a:cubicBezTo>
                  <a:pt x="100" y="224"/>
                  <a:pt x="102" y="225"/>
                  <a:pt x="103" y="225"/>
                </a:cubicBezTo>
                <a:cubicBezTo>
                  <a:pt x="110" y="225"/>
                  <a:pt x="116" y="225"/>
                  <a:pt x="123" y="225"/>
                </a:cubicBezTo>
                <a:cubicBezTo>
                  <a:pt x="135" y="225"/>
                  <a:pt x="147" y="222"/>
                  <a:pt x="158" y="216"/>
                </a:cubicBezTo>
                <a:cubicBezTo>
                  <a:pt x="162" y="214"/>
                  <a:pt x="167" y="215"/>
                  <a:pt x="171" y="213"/>
                </a:cubicBezTo>
                <a:cubicBezTo>
                  <a:pt x="175" y="212"/>
                  <a:pt x="180" y="213"/>
                  <a:pt x="185" y="214"/>
                </a:cubicBezTo>
                <a:cubicBezTo>
                  <a:pt x="189" y="216"/>
                  <a:pt x="195" y="217"/>
                  <a:pt x="200" y="217"/>
                </a:cubicBezTo>
                <a:cubicBezTo>
                  <a:pt x="208" y="216"/>
                  <a:pt x="216" y="218"/>
                  <a:pt x="224" y="215"/>
                </a:cubicBezTo>
                <a:cubicBezTo>
                  <a:pt x="225" y="214"/>
                  <a:pt x="226" y="214"/>
                  <a:pt x="227" y="215"/>
                </a:cubicBezTo>
                <a:cubicBezTo>
                  <a:pt x="235" y="218"/>
                  <a:pt x="243" y="216"/>
                  <a:pt x="251" y="216"/>
                </a:cubicBezTo>
                <a:cubicBezTo>
                  <a:pt x="260" y="217"/>
                  <a:pt x="268" y="218"/>
                  <a:pt x="277" y="216"/>
                </a:cubicBezTo>
                <a:cubicBezTo>
                  <a:pt x="284" y="215"/>
                  <a:pt x="291" y="215"/>
                  <a:pt x="298" y="215"/>
                </a:cubicBezTo>
                <a:cubicBezTo>
                  <a:pt x="300" y="215"/>
                  <a:pt x="301" y="214"/>
                  <a:pt x="302" y="212"/>
                </a:cubicBezTo>
                <a:cubicBezTo>
                  <a:pt x="303" y="211"/>
                  <a:pt x="302" y="210"/>
                  <a:pt x="301" y="209"/>
                </a:cubicBezTo>
                <a:cubicBezTo>
                  <a:pt x="299" y="209"/>
                  <a:pt x="297" y="209"/>
                  <a:pt x="295" y="208"/>
                </a:cubicBezTo>
                <a:cubicBezTo>
                  <a:pt x="296" y="207"/>
                  <a:pt x="297" y="206"/>
                  <a:pt x="298" y="206"/>
                </a:cubicBezTo>
                <a:cubicBezTo>
                  <a:pt x="302" y="207"/>
                  <a:pt x="306" y="202"/>
                  <a:pt x="311" y="206"/>
                </a:cubicBezTo>
                <a:cubicBezTo>
                  <a:pt x="311" y="206"/>
                  <a:pt x="312" y="206"/>
                  <a:pt x="312" y="206"/>
                </a:cubicBezTo>
                <a:cubicBezTo>
                  <a:pt x="319" y="205"/>
                  <a:pt x="325" y="209"/>
                  <a:pt x="332" y="208"/>
                </a:cubicBezTo>
                <a:cubicBezTo>
                  <a:pt x="332" y="211"/>
                  <a:pt x="332" y="213"/>
                  <a:pt x="332" y="216"/>
                </a:cubicBezTo>
                <a:cubicBezTo>
                  <a:pt x="334" y="217"/>
                  <a:pt x="335" y="216"/>
                  <a:pt x="337" y="216"/>
                </a:cubicBezTo>
                <a:cubicBezTo>
                  <a:pt x="337" y="218"/>
                  <a:pt x="338" y="218"/>
                  <a:pt x="339" y="219"/>
                </a:cubicBezTo>
                <a:cubicBezTo>
                  <a:pt x="342" y="221"/>
                  <a:pt x="346" y="219"/>
                  <a:pt x="349" y="221"/>
                </a:cubicBezTo>
                <a:cubicBezTo>
                  <a:pt x="350" y="222"/>
                  <a:pt x="352" y="219"/>
                  <a:pt x="355" y="220"/>
                </a:cubicBezTo>
                <a:cubicBezTo>
                  <a:pt x="357" y="220"/>
                  <a:pt x="356" y="218"/>
                  <a:pt x="356" y="216"/>
                </a:cubicBezTo>
                <a:cubicBezTo>
                  <a:pt x="356" y="215"/>
                  <a:pt x="355" y="215"/>
                  <a:pt x="354" y="215"/>
                </a:cubicBezTo>
                <a:cubicBezTo>
                  <a:pt x="350" y="215"/>
                  <a:pt x="346" y="215"/>
                  <a:pt x="343" y="215"/>
                </a:cubicBezTo>
                <a:cubicBezTo>
                  <a:pt x="342" y="215"/>
                  <a:pt x="340" y="215"/>
                  <a:pt x="341" y="213"/>
                </a:cubicBezTo>
                <a:cubicBezTo>
                  <a:pt x="341" y="213"/>
                  <a:pt x="342" y="213"/>
                  <a:pt x="342" y="213"/>
                </a:cubicBezTo>
                <a:cubicBezTo>
                  <a:pt x="343" y="213"/>
                  <a:pt x="345" y="214"/>
                  <a:pt x="346" y="212"/>
                </a:cubicBezTo>
                <a:cubicBezTo>
                  <a:pt x="346" y="209"/>
                  <a:pt x="344" y="210"/>
                  <a:pt x="342" y="209"/>
                </a:cubicBezTo>
                <a:cubicBezTo>
                  <a:pt x="340" y="205"/>
                  <a:pt x="340" y="204"/>
                  <a:pt x="343" y="204"/>
                </a:cubicBezTo>
                <a:cubicBezTo>
                  <a:pt x="346" y="204"/>
                  <a:pt x="349" y="203"/>
                  <a:pt x="351" y="203"/>
                </a:cubicBezTo>
                <a:cubicBezTo>
                  <a:pt x="357" y="202"/>
                  <a:pt x="362" y="200"/>
                  <a:pt x="369" y="201"/>
                </a:cubicBezTo>
                <a:cubicBezTo>
                  <a:pt x="366" y="198"/>
                  <a:pt x="363" y="197"/>
                  <a:pt x="360" y="197"/>
                </a:cubicBezTo>
                <a:cubicBezTo>
                  <a:pt x="349" y="197"/>
                  <a:pt x="338" y="197"/>
                  <a:pt x="328" y="197"/>
                </a:cubicBezTo>
                <a:cubicBezTo>
                  <a:pt x="326" y="197"/>
                  <a:pt x="324" y="197"/>
                  <a:pt x="323" y="198"/>
                </a:cubicBezTo>
                <a:cubicBezTo>
                  <a:pt x="319" y="203"/>
                  <a:pt x="314" y="200"/>
                  <a:pt x="309" y="201"/>
                </a:cubicBezTo>
                <a:cubicBezTo>
                  <a:pt x="306" y="201"/>
                  <a:pt x="303" y="198"/>
                  <a:pt x="298" y="196"/>
                </a:cubicBezTo>
                <a:cubicBezTo>
                  <a:pt x="307" y="196"/>
                  <a:pt x="313" y="195"/>
                  <a:pt x="319" y="194"/>
                </a:cubicBezTo>
                <a:cubicBezTo>
                  <a:pt x="334" y="191"/>
                  <a:pt x="349" y="193"/>
                  <a:pt x="365" y="192"/>
                </a:cubicBezTo>
                <a:cubicBezTo>
                  <a:pt x="360" y="189"/>
                  <a:pt x="360" y="189"/>
                  <a:pt x="350" y="189"/>
                </a:cubicBezTo>
                <a:cubicBezTo>
                  <a:pt x="348" y="187"/>
                  <a:pt x="349" y="185"/>
                  <a:pt x="349" y="184"/>
                </a:cubicBezTo>
                <a:cubicBezTo>
                  <a:pt x="349" y="182"/>
                  <a:pt x="348" y="181"/>
                  <a:pt x="347" y="182"/>
                </a:cubicBezTo>
                <a:cubicBezTo>
                  <a:pt x="341" y="187"/>
                  <a:pt x="334" y="186"/>
                  <a:pt x="327" y="188"/>
                </a:cubicBezTo>
                <a:cubicBezTo>
                  <a:pt x="325" y="189"/>
                  <a:pt x="323" y="187"/>
                  <a:pt x="320" y="187"/>
                </a:cubicBezTo>
                <a:cubicBezTo>
                  <a:pt x="312" y="187"/>
                  <a:pt x="304" y="187"/>
                  <a:pt x="296" y="187"/>
                </a:cubicBezTo>
                <a:cubicBezTo>
                  <a:pt x="290" y="187"/>
                  <a:pt x="285" y="184"/>
                  <a:pt x="279" y="185"/>
                </a:cubicBezTo>
                <a:cubicBezTo>
                  <a:pt x="273" y="186"/>
                  <a:pt x="267" y="185"/>
                  <a:pt x="261" y="185"/>
                </a:cubicBezTo>
                <a:cubicBezTo>
                  <a:pt x="255" y="185"/>
                  <a:pt x="249" y="185"/>
                  <a:pt x="243" y="185"/>
                </a:cubicBezTo>
                <a:cubicBezTo>
                  <a:pt x="244" y="183"/>
                  <a:pt x="246" y="181"/>
                  <a:pt x="248" y="182"/>
                </a:cubicBezTo>
                <a:cubicBezTo>
                  <a:pt x="253" y="182"/>
                  <a:pt x="258" y="182"/>
                  <a:pt x="264" y="182"/>
                </a:cubicBezTo>
                <a:cubicBezTo>
                  <a:pt x="265" y="182"/>
                  <a:pt x="266" y="182"/>
                  <a:pt x="268" y="181"/>
                </a:cubicBezTo>
                <a:cubicBezTo>
                  <a:pt x="266" y="174"/>
                  <a:pt x="261" y="170"/>
                  <a:pt x="256" y="166"/>
                </a:cubicBezTo>
                <a:cubicBezTo>
                  <a:pt x="255" y="165"/>
                  <a:pt x="253" y="164"/>
                  <a:pt x="251" y="164"/>
                </a:cubicBezTo>
                <a:cubicBezTo>
                  <a:pt x="249" y="164"/>
                  <a:pt x="246" y="164"/>
                  <a:pt x="243" y="163"/>
                </a:cubicBezTo>
                <a:cubicBezTo>
                  <a:pt x="242" y="162"/>
                  <a:pt x="240" y="162"/>
                  <a:pt x="238" y="163"/>
                </a:cubicBezTo>
                <a:cubicBezTo>
                  <a:pt x="237" y="165"/>
                  <a:pt x="235" y="164"/>
                  <a:pt x="234" y="164"/>
                </a:cubicBezTo>
                <a:cubicBezTo>
                  <a:pt x="232" y="164"/>
                  <a:pt x="231" y="165"/>
                  <a:pt x="231" y="163"/>
                </a:cubicBezTo>
                <a:cubicBezTo>
                  <a:pt x="231" y="161"/>
                  <a:pt x="232" y="161"/>
                  <a:pt x="234" y="161"/>
                </a:cubicBezTo>
                <a:cubicBezTo>
                  <a:pt x="237" y="161"/>
                  <a:pt x="240" y="161"/>
                  <a:pt x="242" y="161"/>
                </a:cubicBezTo>
                <a:cubicBezTo>
                  <a:pt x="246" y="161"/>
                  <a:pt x="247" y="158"/>
                  <a:pt x="245" y="155"/>
                </a:cubicBezTo>
                <a:cubicBezTo>
                  <a:pt x="245" y="155"/>
                  <a:pt x="245" y="154"/>
                  <a:pt x="245" y="153"/>
                </a:cubicBezTo>
                <a:cubicBezTo>
                  <a:pt x="242" y="147"/>
                  <a:pt x="242" y="147"/>
                  <a:pt x="234" y="147"/>
                </a:cubicBezTo>
                <a:cubicBezTo>
                  <a:pt x="234" y="147"/>
                  <a:pt x="233" y="147"/>
                  <a:pt x="233" y="147"/>
                </a:cubicBezTo>
                <a:cubicBezTo>
                  <a:pt x="230" y="144"/>
                  <a:pt x="227" y="144"/>
                  <a:pt x="224" y="147"/>
                </a:cubicBezTo>
                <a:cubicBezTo>
                  <a:pt x="222" y="147"/>
                  <a:pt x="221" y="147"/>
                  <a:pt x="219" y="147"/>
                </a:cubicBezTo>
                <a:cubicBezTo>
                  <a:pt x="218" y="147"/>
                  <a:pt x="216" y="146"/>
                  <a:pt x="215" y="149"/>
                </a:cubicBezTo>
                <a:cubicBezTo>
                  <a:pt x="213" y="149"/>
                  <a:pt x="210" y="148"/>
                  <a:pt x="208" y="149"/>
                </a:cubicBezTo>
                <a:cubicBezTo>
                  <a:pt x="204" y="149"/>
                  <a:pt x="201" y="148"/>
                  <a:pt x="199" y="147"/>
                </a:cubicBezTo>
                <a:cubicBezTo>
                  <a:pt x="196" y="145"/>
                  <a:pt x="193" y="145"/>
                  <a:pt x="190" y="147"/>
                </a:cubicBezTo>
                <a:cubicBezTo>
                  <a:pt x="188" y="148"/>
                  <a:pt x="184" y="149"/>
                  <a:pt x="181" y="149"/>
                </a:cubicBezTo>
                <a:cubicBezTo>
                  <a:pt x="180" y="148"/>
                  <a:pt x="178" y="148"/>
                  <a:pt x="177" y="150"/>
                </a:cubicBezTo>
                <a:cubicBezTo>
                  <a:pt x="176" y="151"/>
                  <a:pt x="175" y="151"/>
                  <a:pt x="174" y="150"/>
                </a:cubicBezTo>
                <a:cubicBezTo>
                  <a:pt x="169" y="147"/>
                  <a:pt x="163" y="149"/>
                  <a:pt x="158" y="149"/>
                </a:cubicBezTo>
                <a:cubicBezTo>
                  <a:pt x="158" y="147"/>
                  <a:pt x="159" y="146"/>
                  <a:pt x="157" y="145"/>
                </a:cubicBezTo>
                <a:cubicBezTo>
                  <a:pt x="156" y="145"/>
                  <a:pt x="154" y="145"/>
                  <a:pt x="155" y="147"/>
                </a:cubicBezTo>
                <a:cubicBezTo>
                  <a:pt x="153" y="147"/>
                  <a:pt x="151" y="147"/>
                  <a:pt x="149" y="147"/>
                </a:cubicBezTo>
                <a:cubicBezTo>
                  <a:pt x="149" y="146"/>
                  <a:pt x="150" y="144"/>
                  <a:pt x="148" y="143"/>
                </a:cubicBezTo>
                <a:cubicBezTo>
                  <a:pt x="147" y="143"/>
                  <a:pt x="146" y="144"/>
                  <a:pt x="146" y="145"/>
                </a:cubicBezTo>
                <a:cubicBezTo>
                  <a:pt x="144" y="145"/>
                  <a:pt x="142" y="145"/>
                  <a:pt x="141" y="145"/>
                </a:cubicBezTo>
                <a:cubicBezTo>
                  <a:pt x="140" y="144"/>
                  <a:pt x="141" y="142"/>
                  <a:pt x="139" y="142"/>
                </a:cubicBezTo>
                <a:cubicBezTo>
                  <a:pt x="138" y="142"/>
                  <a:pt x="136" y="141"/>
                  <a:pt x="135" y="143"/>
                </a:cubicBezTo>
                <a:cubicBezTo>
                  <a:pt x="133" y="144"/>
                  <a:pt x="130" y="141"/>
                  <a:pt x="128" y="142"/>
                </a:cubicBezTo>
                <a:cubicBezTo>
                  <a:pt x="125" y="144"/>
                  <a:pt x="123" y="143"/>
                  <a:pt x="121" y="143"/>
                </a:cubicBezTo>
                <a:cubicBezTo>
                  <a:pt x="119" y="144"/>
                  <a:pt x="118" y="143"/>
                  <a:pt x="116" y="143"/>
                </a:cubicBezTo>
                <a:cubicBezTo>
                  <a:pt x="113" y="141"/>
                  <a:pt x="108" y="141"/>
                  <a:pt x="104" y="143"/>
                </a:cubicBezTo>
                <a:cubicBezTo>
                  <a:pt x="101" y="143"/>
                  <a:pt x="98" y="140"/>
                  <a:pt x="94" y="142"/>
                </a:cubicBezTo>
                <a:cubicBezTo>
                  <a:pt x="94" y="141"/>
                  <a:pt x="91" y="138"/>
                  <a:pt x="90" y="137"/>
                </a:cubicBezTo>
                <a:cubicBezTo>
                  <a:pt x="86" y="134"/>
                  <a:pt x="86" y="134"/>
                  <a:pt x="83" y="138"/>
                </a:cubicBezTo>
                <a:cubicBezTo>
                  <a:pt x="82" y="139"/>
                  <a:pt x="81" y="140"/>
                  <a:pt x="82" y="141"/>
                </a:cubicBezTo>
                <a:cubicBezTo>
                  <a:pt x="83" y="142"/>
                  <a:pt x="83" y="143"/>
                  <a:pt x="85" y="143"/>
                </a:cubicBezTo>
                <a:cubicBezTo>
                  <a:pt x="88" y="143"/>
                  <a:pt x="91" y="143"/>
                  <a:pt x="94" y="143"/>
                </a:cubicBezTo>
                <a:cubicBezTo>
                  <a:pt x="97" y="147"/>
                  <a:pt x="101" y="149"/>
                  <a:pt x="107" y="149"/>
                </a:cubicBezTo>
                <a:cubicBezTo>
                  <a:pt x="109" y="149"/>
                  <a:pt x="111" y="149"/>
                  <a:pt x="113" y="149"/>
                </a:cubicBezTo>
                <a:cubicBezTo>
                  <a:pt x="123" y="148"/>
                  <a:pt x="133" y="151"/>
                  <a:pt x="143" y="152"/>
                </a:cubicBezTo>
                <a:cubicBezTo>
                  <a:pt x="144" y="152"/>
                  <a:pt x="145" y="154"/>
                  <a:pt x="147" y="155"/>
                </a:cubicBezTo>
                <a:cubicBezTo>
                  <a:pt x="141" y="156"/>
                  <a:pt x="135" y="156"/>
                  <a:pt x="130" y="156"/>
                </a:cubicBezTo>
                <a:cubicBezTo>
                  <a:pt x="130" y="156"/>
                  <a:pt x="130" y="157"/>
                  <a:pt x="130" y="157"/>
                </a:cubicBezTo>
                <a:cubicBezTo>
                  <a:pt x="136" y="157"/>
                  <a:pt x="142" y="157"/>
                  <a:pt x="147" y="157"/>
                </a:cubicBezTo>
                <a:cubicBezTo>
                  <a:pt x="153" y="157"/>
                  <a:pt x="158" y="157"/>
                  <a:pt x="163" y="157"/>
                </a:cubicBezTo>
                <a:cubicBezTo>
                  <a:pt x="164" y="157"/>
                  <a:pt x="166" y="157"/>
                  <a:pt x="167" y="158"/>
                </a:cubicBezTo>
                <a:cubicBezTo>
                  <a:pt x="169" y="160"/>
                  <a:pt x="168" y="164"/>
                  <a:pt x="172" y="163"/>
                </a:cubicBezTo>
                <a:cubicBezTo>
                  <a:pt x="175" y="162"/>
                  <a:pt x="177" y="165"/>
                  <a:pt x="180" y="164"/>
                </a:cubicBezTo>
                <a:cubicBezTo>
                  <a:pt x="182" y="164"/>
                  <a:pt x="185" y="165"/>
                  <a:pt x="187" y="163"/>
                </a:cubicBezTo>
                <a:cubicBezTo>
                  <a:pt x="188" y="162"/>
                  <a:pt x="189" y="163"/>
                  <a:pt x="191" y="163"/>
                </a:cubicBezTo>
                <a:cubicBezTo>
                  <a:pt x="190" y="165"/>
                  <a:pt x="188" y="166"/>
                  <a:pt x="188" y="167"/>
                </a:cubicBezTo>
                <a:cubicBezTo>
                  <a:pt x="187" y="169"/>
                  <a:pt x="188" y="171"/>
                  <a:pt x="190" y="171"/>
                </a:cubicBezTo>
                <a:cubicBezTo>
                  <a:pt x="192" y="171"/>
                  <a:pt x="195" y="171"/>
                  <a:pt x="195" y="174"/>
                </a:cubicBezTo>
                <a:cubicBezTo>
                  <a:pt x="195" y="175"/>
                  <a:pt x="197" y="175"/>
                  <a:pt x="198" y="175"/>
                </a:cubicBezTo>
                <a:cubicBezTo>
                  <a:pt x="203" y="172"/>
                  <a:pt x="208" y="176"/>
                  <a:pt x="212" y="176"/>
                </a:cubicBezTo>
                <a:cubicBezTo>
                  <a:pt x="213" y="177"/>
                  <a:pt x="214" y="177"/>
                  <a:pt x="214" y="178"/>
                </a:cubicBezTo>
                <a:cubicBezTo>
                  <a:pt x="214" y="179"/>
                  <a:pt x="213" y="180"/>
                  <a:pt x="212" y="180"/>
                </a:cubicBezTo>
                <a:cubicBezTo>
                  <a:pt x="207" y="182"/>
                  <a:pt x="202" y="184"/>
                  <a:pt x="198" y="188"/>
                </a:cubicBezTo>
                <a:cubicBezTo>
                  <a:pt x="196" y="189"/>
                  <a:pt x="195" y="187"/>
                  <a:pt x="195" y="186"/>
                </a:cubicBezTo>
                <a:cubicBezTo>
                  <a:pt x="195" y="183"/>
                  <a:pt x="194" y="181"/>
                  <a:pt x="191" y="179"/>
                </a:cubicBezTo>
                <a:cubicBezTo>
                  <a:pt x="190" y="178"/>
                  <a:pt x="189" y="178"/>
                  <a:pt x="188" y="178"/>
                </a:cubicBezTo>
                <a:cubicBezTo>
                  <a:pt x="185" y="181"/>
                  <a:pt x="180" y="179"/>
                  <a:pt x="177" y="181"/>
                </a:cubicBezTo>
                <a:cubicBezTo>
                  <a:pt x="175" y="182"/>
                  <a:pt x="173" y="182"/>
                  <a:pt x="170" y="182"/>
                </a:cubicBezTo>
                <a:cubicBezTo>
                  <a:pt x="168" y="182"/>
                  <a:pt x="167" y="179"/>
                  <a:pt x="166" y="177"/>
                </a:cubicBezTo>
                <a:cubicBezTo>
                  <a:pt x="164" y="174"/>
                  <a:pt x="160" y="173"/>
                  <a:pt x="158" y="177"/>
                </a:cubicBezTo>
                <a:cubicBezTo>
                  <a:pt x="158" y="179"/>
                  <a:pt x="157" y="180"/>
                  <a:pt x="156" y="182"/>
                </a:cubicBezTo>
                <a:cubicBezTo>
                  <a:pt x="156" y="184"/>
                  <a:pt x="154" y="185"/>
                  <a:pt x="151" y="185"/>
                </a:cubicBezTo>
                <a:cubicBezTo>
                  <a:pt x="149" y="185"/>
                  <a:pt x="147" y="185"/>
                  <a:pt x="145" y="187"/>
                </a:cubicBezTo>
                <a:cubicBezTo>
                  <a:pt x="142" y="188"/>
                  <a:pt x="139" y="186"/>
                  <a:pt x="137" y="183"/>
                </a:cubicBezTo>
                <a:cubicBezTo>
                  <a:pt x="134" y="177"/>
                  <a:pt x="128" y="177"/>
                  <a:pt x="123" y="175"/>
                </a:cubicBezTo>
                <a:cubicBezTo>
                  <a:pt x="121" y="174"/>
                  <a:pt x="119" y="176"/>
                  <a:pt x="116" y="177"/>
                </a:cubicBezTo>
                <a:cubicBezTo>
                  <a:pt x="113" y="177"/>
                  <a:pt x="110" y="179"/>
                  <a:pt x="108" y="181"/>
                </a:cubicBezTo>
                <a:cubicBezTo>
                  <a:pt x="102" y="185"/>
                  <a:pt x="101" y="185"/>
                  <a:pt x="97" y="180"/>
                </a:cubicBezTo>
                <a:cubicBezTo>
                  <a:pt x="96" y="180"/>
                  <a:pt x="96" y="178"/>
                  <a:pt x="95" y="177"/>
                </a:cubicBezTo>
                <a:cubicBezTo>
                  <a:pt x="89" y="182"/>
                  <a:pt x="84" y="182"/>
                  <a:pt x="78" y="182"/>
                </a:cubicBezTo>
                <a:cubicBezTo>
                  <a:pt x="74" y="182"/>
                  <a:pt x="71" y="182"/>
                  <a:pt x="67" y="182"/>
                </a:cubicBezTo>
                <a:cubicBezTo>
                  <a:pt x="59" y="181"/>
                  <a:pt x="51" y="184"/>
                  <a:pt x="42" y="183"/>
                </a:cubicBezTo>
                <a:cubicBezTo>
                  <a:pt x="39" y="183"/>
                  <a:pt x="38" y="187"/>
                  <a:pt x="35" y="184"/>
                </a:cubicBezTo>
                <a:cubicBezTo>
                  <a:pt x="32" y="182"/>
                  <a:pt x="29" y="184"/>
                  <a:pt x="27" y="183"/>
                </a:cubicBezTo>
                <a:cubicBezTo>
                  <a:pt x="24" y="183"/>
                  <a:pt x="21" y="183"/>
                  <a:pt x="18" y="183"/>
                </a:cubicBezTo>
                <a:cubicBezTo>
                  <a:pt x="16" y="181"/>
                  <a:pt x="18" y="179"/>
                  <a:pt x="17" y="177"/>
                </a:cubicBezTo>
                <a:cubicBezTo>
                  <a:pt x="14" y="173"/>
                  <a:pt x="10" y="172"/>
                  <a:pt x="5" y="174"/>
                </a:cubicBezTo>
                <a:cubicBezTo>
                  <a:pt x="4" y="174"/>
                  <a:pt x="4" y="175"/>
                  <a:pt x="2" y="175"/>
                </a:cubicBezTo>
                <a:cubicBezTo>
                  <a:pt x="1" y="175"/>
                  <a:pt x="0" y="174"/>
                  <a:pt x="0" y="172"/>
                </a:cubicBezTo>
                <a:cubicBezTo>
                  <a:pt x="0" y="171"/>
                  <a:pt x="0" y="169"/>
                  <a:pt x="2" y="169"/>
                </a:cubicBezTo>
                <a:cubicBezTo>
                  <a:pt x="5" y="170"/>
                  <a:pt x="8" y="169"/>
                  <a:pt x="10" y="170"/>
                </a:cubicBezTo>
                <a:cubicBezTo>
                  <a:pt x="14" y="170"/>
                  <a:pt x="16" y="168"/>
                  <a:pt x="19" y="168"/>
                </a:cubicBezTo>
                <a:cubicBezTo>
                  <a:pt x="21" y="167"/>
                  <a:pt x="22" y="164"/>
                  <a:pt x="22" y="162"/>
                </a:cubicBezTo>
                <a:cubicBezTo>
                  <a:pt x="24" y="159"/>
                  <a:pt x="24" y="158"/>
                  <a:pt x="27" y="160"/>
                </a:cubicBezTo>
                <a:cubicBezTo>
                  <a:pt x="31" y="161"/>
                  <a:pt x="35" y="162"/>
                  <a:pt x="39" y="164"/>
                </a:cubicBezTo>
                <a:cubicBezTo>
                  <a:pt x="40" y="165"/>
                  <a:pt x="42" y="164"/>
                  <a:pt x="44" y="164"/>
                </a:cubicBezTo>
                <a:cubicBezTo>
                  <a:pt x="45" y="164"/>
                  <a:pt x="45" y="162"/>
                  <a:pt x="46" y="161"/>
                </a:cubicBezTo>
                <a:cubicBezTo>
                  <a:pt x="48" y="159"/>
                  <a:pt x="46" y="158"/>
                  <a:pt x="45" y="156"/>
                </a:cubicBezTo>
                <a:cubicBezTo>
                  <a:pt x="44" y="154"/>
                  <a:pt x="41" y="154"/>
                  <a:pt x="39" y="152"/>
                </a:cubicBezTo>
                <a:cubicBezTo>
                  <a:pt x="38" y="151"/>
                  <a:pt x="38" y="151"/>
                  <a:pt x="38" y="150"/>
                </a:cubicBezTo>
                <a:cubicBezTo>
                  <a:pt x="38" y="149"/>
                  <a:pt x="39" y="149"/>
                  <a:pt x="40" y="149"/>
                </a:cubicBezTo>
                <a:cubicBezTo>
                  <a:pt x="43" y="149"/>
                  <a:pt x="47" y="148"/>
                  <a:pt x="50" y="150"/>
                </a:cubicBezTo>
                <a:cubicBezTo>
                  <a:pt x="50" y="151"/>
                  <a:pt x="51" y="150"/>
                  <a:pt x="51" y="150"/>
                </a:cubicBezTo>
                <a:cubicBezTo>
                  <a:pt x="53" y="149"/>
                  <a:pt x="51" y="149"/>
                  <a:pt x="51" y="148"/>
                </a:cubicBezTo>
                <a:cubicBezTo>
                  <a:pt x="50" y="147"/>
                  <a:pt x="50" y="145"/>
                  <a:pt x="52" y="145"/>
                </a:cubicBezTo>
                <a:cubicBezTo>
                  <a:pt x="54" y="145"/>
                  <a:pt x="56" y="145"/>
                  <a:pt x="59" y="145"/>
                </a:cubicBezTo>
                <a:cubicBezTo>
                  <a:pt x="56" y="143"/>
                  <a:pt x="53" y="143"/>
                  <a:pt x="50" y="142"/>
                </a:cubicBezTo>
                <a:cubicBezTo>
                  <a:pt x="48" y="141"/>
                  <a:pt x="48" y="140"/>
                  <a:pt x="49" y="139"/>
                </a:cubicBezTo>
                <a:cubicBezTo>
                  <a:pt x="50" y="135"/>
                  <a:pt x="50" y="134"/>
                  <a:pt x="46" y="133"/>
                </a:cubicBezTo>
                <a:cubicBezTo>
                  <a:pt x="45" y="133"/>
                  <a:pt x="43" y="133"/>
                  <a:pt x="42" y="133"/>
                </a:cubicBezTo>
                <a:cubicBezTo>
                  <a:pt x="42" y="132"/>
                  <a:pt x="42" y="132"/>
                  <a:pt x="42" y="131"/>
                </a:cubicBezTo>
                <a:cubicBezTo>
                  <a:pt x="42" y="131"/>
                  <a:pt x="42" y="130"/>
                  <a:pt x="42" y="130"/>
                </a:cubicBezTo>
                <a:cubicBezTo>
                  <a:pt x="49" y="131"/>
                  <a:pt x="54" y="126"/>
                  <a:pt x="61" y="126"/>
                </a:cubicBezTo>
                <a:cubicBezTo>
                  <a:pt x="65" y="126"/>
                  <a:pt x="69" y="124"/>
                  <a:pt x="73" y="121"/>
                </a:cubicBezTo>
                <a:cubicBezTo>
                  <a:pt x="73" y="120"/>
                  <a:pt x="75" y="120"/>
                  <a:pt x="75" y="119"/>
                </a:cubicBezTo>
                <a:cubicBezTo>
                  <a:pt x="75" y="117"/>
                  <a:pt x="73" y="117"/>
                  <a:pt x="72" y="117"/>
                </a:cubicBezTo>
                <a:cubicBezTo>
                  <a:pt x="69" y="117"/>
                  <a:pt x="66" y="117"/>
                  <a:pt x="63" y="117"/>
                </a:cubicBezTo>
                <a:cubicBezTo>
                  <a:pt x="62" y="117"/>
                  <a:pt x="61" y="117"/>
                  <a:pt x="61" y="116"/>
                </a:cubicBezTo>
                <a:cubicBezTo>
                  <a:pt x="61" y="115"/>
                  <a:pt x="61" y="114"/>
                  <a:pt x="62" y="114"/>
                </a:cubicBezTo>
                <a:cubicBezTo>
                  <a:pt x="64" y="114"/>
                  <a:pt x="65" y="112"/>
                  <a:pt x="68" y="112"/>
                </a:cubicBezTo>
                <a:cubicBezTo>
                  <a:pt x="71" y="112"/>
                  <a:pt x="74" y="112"/>
                  <a:pt x="77" y="112"/>
                </a:cubicBezTo>
                <a:cubicBezTo>
                  <a:pt x="79" y="111"/>
                  <a:pt x="78" y="109"/>
                  <a:pt x="78" y="108"/>
                </a:cubicBezTo>
                <a:cubicBezTo>
                  <a:pt x="78" y="107"/>
                  <a:pt x="78" y="106"/>
                  <a:pt x="78" y="106"/>
                </a:cubicBezTo>
                <a:cubicBezTo>
                  <a:pt x="72" y="105"/>
                  <a:pt x="69" y="100"/>
                  <a:pt x="63" y="100"/>
                </a:cubicBezTo>
                <a:cubicBezTo>
                  <a:pt x="51" y="100"/>
                  <a:pt x="40" y="103"/>
                  <a:pt x="28" y="102"/>
                </a:cubicBezTo>
                <a:cubicBezTo>
                  <a:pt x="26" y="101"/>
                  <a:pt x="23" y="103"/>
                  <a:pt x="23" y="100"/>
                </a:cubicBezTo>
                <a:cubicBezTo>
                  <a:pt x="22" y="96"/>
                  <a:pt x="26" y="98"/>
                  <a:pt x="28" y="98"/>
                </a:cubicBezTo>
                <a:cubicBezTo>
                  <a:pt x="32" y="99"/>
                  <a:pt x="36" y="96"/>
                  <a:pt x="40" y="96"/>
                </a:cubicBezTo>
                <a:cubicBezTo>
                  <a:pt x="44" y="97"/>
                  <a:pt x="49" y="98"/>
                  <a:pt x="53" y="96"/>
                </a:cubicBezTo>
                <a:cubicBezTo>
                  <a:pt x="60" y="94"/>
                  <a:pt x="67" y="95"/>
                  <a:pt x="73" y="95"/>
                </a:cubicBezTo>
                <a:cubicBezTo>
                  <a:pt x="86" y="94"/>
                  <a:pt x="98" y="91"/>
                  <a:pt x="107" y="82"/>
                </a:cubicBezTo>
                <a:cubicBezTo>
                  <a:pt x="111" y="79"/>
                  <a:pt x="115" y="79"/>
                  <a:pt x="119" y="79"/>
                </a:cubicBezTo>
                <a:cubicBezTo>
                  <a:pt x="120" y="79"/>
                  <a:pt x="123" y="80"/>
                  <a:pt x="123" y="78"/>
                </a:cubicBezTo>
                <a:cubicBezTo>
                  <a:pt x="123" y="74"/>
                  <a:pt x="120" y="76"/>
                  <a:pt x="119" y="76"/>
                </a:cubicBezTo>
                <a:cubicBezTo>
                  <a:pt x="102" y="76"/>
                  <a:pt x="85" y="76"/>
                  <a:pt x="67" y="76"/>
                </a:cubicBezTo>
                <a:cubicBezTo>
                  <a:pt x="61" y="76"/>
                  <a:pt x="57" y="71"/>
                  <a:pt x="52" y="66"/>
                </a:cubicBezTo>
                <a:cubicBezTo>
                  <a:pt x="52" y="66"/>
                  <a:pt x="52" y="65"/>
                  <a:pt x="52" y="64"/>
                </a:cubicBezTo>
                <a:cubicBezTo>
                  <a:pt x="54" y="61"/>
                  <a:pt x="55" y="59"/>
                  <a:pt x="56" y="56"/>
                </a:cubicBezTo>
                <a:cubicBezTo>
                  <a:pt x="56" y="53"/>
                  <a:pt x="59" y="50"/>
                  <a:pt x="62" y="50"/>
                </a:cubicBezTo>
                <a:cubicBezTo>
                  <a:pt x="70" y="50"/>
                  <a:pt x="70" y="43"/>
                  <a:pt x="71" y="38"/>
                </a:cubicBezTo>
                <a:cubicBezTo>
                  <a:pt x="72" y="31"/>
                  <a:pt x="77" y="26"/>
                  <a:pt x="82" y="21"/>
                </a:cubicBezTo>
                <a:cubicBezTo>
                  <a:pt x="83" y="19"/>
                  <a:pt x="85" y="20"/>
                  <a:pt x="86" y="20"/>
                </a:cubicBezTo>
                <a:cubicBezTo>
                  <a:pt x="90" y="20"/>
                  <a:pt x="94" y="21"/>
                  <a:pt x="97" y="18"/>
                </a:cubicBezTo>
                <a:cubicBezTo>
                  <a:pt x="98" y="17"/>
                  <a:pt x="99" y="17"/>
                  <a:pt x="101" y="17"/>
                </a:cubicBezTo>
                <a:cubicBezTo>
                  <a:pt x="104" y="17"/>
                  <a:pt x="107" y="17"/>
                  <a:pt x="109" y="17"/>
                </a:cubicBezTo>
                <a:cubicBezTo>
                  <a:pt x="114" y="16"/>
                  <a:pt x="119" y="17"/>
                  <a:pt x="123" y="20"/>
                </a:cubicBezTo>
                <a:cubicBezTo>
                  <a:pt x="126" y="23"/>
                  <a:pt x="130" y="22"/>
                  <a:pt x="133" y="19"/>
                </a:cubicBezTo>
                <a:cubicBezTo>
                  <a:pt x="138" y="15"/>
                  <a:pt x="145" y="15"/>
                  <a:pt x="150" y="12"/>
                </a:cubicBezTo>
                <a:cubicBezTo>
                  <a:pt x="151" y="11"/>
                  <a:pt x="168" y="17"/>
                  <a:pt x="168" y="18"/>
                </a:cubicBezTo>
                <a:cubicBezTo>
                  <a:pt x="170" y="22"/>
                  <a:pt x="174" y="23"/>
                  <a:pt x="177" y="23"/>
                </a:cubicBezTo>
                <a:cubicBezTo>
                  <a:pt x="180" y="24"/>
                  <a:pt x="183" y="21"/>
                  <a:pt x="186" y="19"/>
                </a:cubicBezTo>
                <a:cubicBezTo>
                  <a:pt x="186" y="18"/>
                  <a:pt x="186" y="17"/>
                  <a:pt x="187" y="17"/>
                </a:cubicBezTo>
                <a:cubicBezTo>
                  <a:pt x="193" y="17"/>
                  <a:pt x="197" y="13"/>
                  <a:pt x="202" y="12"/>
                </a:cubicBezTo>
                <a:cubicBezTo>
                  <a:pt x="205" y="11"/>
                  <a:pt x="206" y="15"/>
                  <a:pt x="209" y="13"/>
                </a:cubicBezTo>
                <a:cubicBezTo>
                  <a:pt x="210" y="13"/>
                  <a:pt x="218" y="18"/>
                  <a:pt x="219" y="20"/>
                </a:cubicBezTo>
                <a:cubicBezTo>
                  <a:pt x="220" y="21"/>
                  <a:pt x="221" y="22"/>
                  <a:pt x="222" y="23"/>
                </a:cubicBezTo>
                <a:cubicBezTo>
                  <a:pt x="227" y="26"/>
                  <a:pt x="231" y="26"/>
                  <a:pt x="235" y="22"/>
                </a:cubicBezTo>
                <a:cubicBezTo>
                  <a:pt x="236" y="21"/>
                  <a:pt x="237" y="20"/>
                  <a:pt x="239" y="19"/>
                </a:cubicBezTo>
                <a:cubicBezTo>
                  <a:pt x="239" y="18"/>
                  <a:pt x="240" y="17"/>
                  <a:pt x="240" y="17"/>
                </a:cubicBezTo>
                <a:cubicBezTo>
                  <a:pt x="245" y="17"/>
                  <a:pt x="249" y="14"/>
                  <a:pt x="253" y="15"/>
                </a:cubicBezTo>
                <a:cubicBezTo>
                  <a:pt x="257" y="16"/>
                  <a:pt x="261" y="17"/>
                  <a:pt x="264" y="19"/>
                </a:cubicBezTo>
                <a:cubicBezTo>
                  <a:pt x="270" y="23"/>
                  <a:pt x="273" y="23"/>
                  <a:pt x="278" y="19"/>
                </a:cubicBezTo>
                <a:cubicBezTo>
                  <a:pt x="280" y="17"/>
                  <a:pt x="282" y="17"/>
                  <a:pt x="285" y="17"/>
                </a:cubicBezTo>
                <a:cubicBezTo>
                  <a:pt x="290" y="17"/>
                  <a:pt x="295" y="17"/>
                  <a:pt x="301" y="17"/>
                </a:cubicBezTo>
                <a:cubicBezTo>
                  <a:pt x="303" y="17"/>
                  <a:pt x="305" y="17"/>
                  <a:pt x="307" y="19"/>
                </a:cubicBezTo>
                <a:cubicBezTo>
                  <a:pt x="310" y="21"/>
                  <a:pt x="319" y="21"/>
                  <a:pt x="321" y="18"/>
                </a:cubicBezTo>
                <a:cubicBezTo>
                  <a:pt x="323" y="15"/>
                  <a:pt x="326" y="15"/>
                  <a:pt x="329" y="15"/>
                </a:cubicBezTo>
                <a:cubicBezTo>
                  <a:pt x="331" y="15"/>
                  <a:pt x="333" y="15"/>
                  <a:pt x="334" y="15"/>
                </a:cubicBezTo>
                <a:cubicBezTo>
                  <a:pt x="338" y="15"/>
                  <a:pt x="342" y="14"/>
                  <a:pt x="345" y="12"/>
                </a:cubicBezTo>
                <a:cubicBezTo>
                  <a:pt x="351" y="7"/>
                  <a:pt x="358" y="9"/>
                  <a:pt x="364" y="13"/>
                </a:cubicBezTo>
                <a:cubicBezTo>
                  <a:pt x="367" y="15"/>
                  <a:pt x="370" y="17"/>
                  <a:pt x="374" y="17"/>
                </a:cubicBezTo>
                <a:cubicBezTo>
                  <a:pt x="382" y="16"/>
                  <a:pt x="390" y="17"/>
                  <a:pt x="398" y="16"/>
                </a:cubicBezTo>
                <a:cubicBezTo>
                  <a:pt x="401" y="16"/>
                  <a:pt x="404" y="17"/>
                  <a:pt x="408" y="15"/>
                </a:cubicBezTo>
                <a:cubicBezTo>
                  <a:pt x="411" y="14"/>
                  <a:pt x="415" y="14"/>
                  <a:pt x="419" y="16"/>
                </a:cubicBezTo>
                <a:cubicBezTo>
                  <a:pt x="422" y="18"/>
                  <a:pt x="425" y="17"/>
                  <a:pt x="427" y="14"/>
                </a:cubicBezTo>
                <a:cubicBezTo>
                  <a:pt x="429" y="12"/>
                  <a:pt x="431" y="13"/>
                  <a:pt x="432" y="15"/>
                </a:cubicBezTo>
                <a:cubicBezTo>
                  <a:pt x="433" y="18"/>
                  <a:pt x="435" y="18"/>
                  <a:pt x="438" y="18"/>
                </a:cubicBezTo>
                <a:cubicBezTo>
                  <a:pt x="444" y="18"/>
                  <a:pt x="450" y="19"/>
                  <a:pt x="456" y="15"/>
                </a:cubicBezTo>
                <a:cubicBezTo>
                  <a:pt x="456" y="15"/>
                  <a:pt x="457" y="15"/>
                  <a:pt x="457" y="15"/>
                </a:cubicBezTo>
                <a:cubicBezTo>
                  <a:pt x="467" y="16"/>
                  <a:pt x="476" y="13"/>
                  <a:pt x="485" y="13"/>
                </a:cubicBezTo>
                <a:cubicBezTo>
                  <a:pt x="487" y="13"/>
                  <a:pt x="488" y="13"/>
                  <a:pt x="488" y="15"/>
                </a:cubicBezTo>
                <a:cubicBezTo>
                  <a:pt x="488" y="18"/>
                  <a:pt x="489" y="18"/>
                  <a:pt x="492" y="18"/>
                </a:cubicBezTo>
                <a:cubicBezTo>
                  <a:pt x="494" y="18"/>
                  <a:pt x="497" y="18"/>
                  <a:pt x="500" y="20"/>
                </a:cubicBezTo>
                <a:cubicBezTo>
                  <a:pt x="501" y="21"/>
                  <a:pt x="505" y="21"/>
                  <a:pt x="507" y="18"/>
                </a:cubicBezTo>
                <a:cubicBezTo>
                  <a:pt x="509" y="15"/>
                  <a:pt x="513" y="14"/>
                  <a:pt x="516" y="15"/>
                </a:cubicBezTo>
                <a:cubicBezTo>
                  <a:pt x="521" y="16"/>
                  <a:pt x="526" y="13"/>
                  <a:pt x="531" y="13"/>
                </a:cubicBezTo>
                <a:cubicBezTo>
                  <a:pt x="532" y="13"/>
                  <a:pt x="533" y="13"/>
                  <a:pt x="534" y="13"/>
                </a:cubicBezTo>
                <a:cubicBezTo>
                  <a:pt x="535" y="14"/>
                  <a:pt x="535" y="14"/>
                  <a:pt x="534" y="15"/>
                </a:cubicBezTo>
                <a:cubicBezTo>
                  <a:pt x="533" y="16"/>
                  <a:pt x="530" y="16"/>
                  <a:pt x="530" y="17"/>
                </a:cubicBezTo>
                <a:cubicBezTo>
                  <a:pt x="531" y="20"/>
                  <a:pt x="534" y="17"/>
                  <a:pt x="535" y="19"/>
                </a:cubicBezTo>
                <a:cubicBezTo>
                  <a:pt x="536" y="20"/>
                  <a:pt x="537" y="21"/>
                  <a:pt x="538" y="20"/>
                </a:cubicBezTo>
                <a:cubicBezTo>
                  <a:pt x="542" y="16"/>
                  <a:pt x="548" y="20"/>
                  <a:pt x="551" y="17"/>
                </a:cubicBezTo>
                <a:cubicBezTo>
                  <a:pt x="557" y="17"/>
                  <a:pt x="561" y="15"/>
                  <a:pt x="566" y="15"/>
                </a:cubicBezTo>
                <a:cubicBezTo>
                  <a:pt x="570" y="15"/>
                  <a:pt x="573" y="11"/>
                  <a:pt x="576" y="13"/>
                </a:cubicBezTo>
                <a:cubicBezTo>
                  <a:pt x="578" y="15"/>
                  <a:pt x="581" y="16"/>
                  <a:pt x="584" y="17"/>
                </a:cubicBezTo>
                <a:cubicBezTo>
                  <a:pt x="587" y="19"/>
                  <a:pt x="592" y="19"/>
                  <a:pt x="595" y="18"/>
                </a:cubicBezTo>
                <a:cubicBezTo>
                  <a:pt x="598" y="17"/>
                  <a:pt x="601" y="17"/>
                  <a:pt x="604" y="17"/>
                </a:cubicBezTo>
                <a:cubicBezTo>
                  <a:pt x="607" y="16"/>
                  <a:pt x="609" y="17"/>
                  <a:pt x="611" y="14"/>
                </a:cubicBezTo>
                <a:cubicBezTo>
                  <a:pt x="614" y="12"/>
                  <a:pt x="618" y="12"/>
                  <a:pt x="621" y="14"/>
                </a:cubicBezTo>
                <a:cubicBezTo>
                  <a:pt x="623" y="16"/>
                  <a:pt x="624" y="17"/>
                  <a:pt x="627" y="17"/>
                </a:cubicBezTo>
                <a:cubicBezTo>
                  <a:pt x="633" y="17"/>
                  <a:pt x="639" y="16"/>
                  <a:pt x="646" y="17"/>
                </a:cubicBezTo>
                <a:cubicBezTo>
                  <a:pt x="648" y="17"/>
                  <a:pt x="650" y="16"/>
                  <a:pt x="652" y="17"/>
                </a:cubicBezTo>
                <a:cubicBezTo>
                  <a:pt x="654" y="20"/>
                  <a:pt x="656" y="18"/>
                  <a:pt x="658" y="16"/>
                </a:cubicBezTo>
                <a:cubicBezTo>
                  <a:pt x="660" y="14"/>
                  <a:pt x="662" y="13"/>
                  <a:pt x="666" y="13"/>
                </a:cubicBezTo>
                <a:cubicBezTo>
                  <a:pt x="668" y="13"/>
                  <a:pt x="671" y="13"/>
                  <a:pt x="674" y="12"/>
                </a:cubicBezTo>
                <a:cubicBezTo>
                  <a:pt x="677" y="10"/>
                  <a:pt x="682" y="11"/>
                  <a:pt x="685" y="13"/>
                </a:cubicBezTo>
                <a:cubicBezTo>
                  <a:pt x="692" y="19"/>
                  <a:pt x="700" y="16"/>
                  <a:pt x="708" y="17"/>
                </a:cubicBezTo>
                <a:cubicBezTo>
                  <a:pt x="711" y="13"/>
                  <a:pt x="716" y="14"/>
                  <a:pt x="719" y="15"/>
                </a:cubicBezTo>
                <a:cubicBezTo>
                  <a:pt x="728" y="16"/>
                  <a:pt x="736" y="18"/>
                  <a:pt x="743" y="22"/>
                </a:cubicBezTo>
                <a:cubicBezTo>
                  <a:pt x="748" y="24"/>
                  <a:pt x="752" y="25"/>
                  <a:pt x="757" y="27"/>
                </a:cubicBezTo>
                <a:cubicBezTo>
                  <a:pt x="762" y="28"/>
                  <a:pt x="768" y="27"/>
                  <a:pt x="772" y="24"/>
                </a:cubicBezTo>
                <a:cubicBezTo>
                  <a:pt x="779" y="19"/>
                  <a:pt x="786" y="16"/>
                  <a:pt x="795" y="17"/>
                </a:cubicBezTo>
                <a:cubicBezTo>
                  <a:pt x="798" y="17"/>
                  <a:pt x="800" y="16"/>
                  <a:pt x="803" y="17"/>
                </a:cubicBezTo>
                <a:cubicBezTo>
                  <a:pt x="804" y="17"/>
                  <a:pt x="806" y="16"/>
                  <a:pt x="806" y="18"/>
                </a:cubicBezTo>
                <a:cubicBezTo>
                  <a:pt x="806" y="20"/>
                  <a:pt x="807" y="22"/>
                  <a:pt x="804" y="22"/>
                </a:cubicBezTo>
                <a:cubicBezTo>
                  <a:pt x="803" y="22"/>
                  <a:pt x="802" y="23"/>
                  <a:pt x="801" y="25"/>
                </a:cubicBezTo>
                <a:cubicBezTo>
                  <a:pt x="811" y="29"/>
                  <a:pt x="820" y="28"/>
                  <a:pt x="829" y="23"/>
                </a:cubicBezTo>
                <a:cubicBezTo>
                  <a:pt x="828" y="22"/>
                  <a:pt x="827" y="20"/>
                  <a:pt x="826" y="20"/>
                </a:cubicBezTo>
                <a:cubicBezTo>
                  <a:pt x="824" y="20"/>
                  <a:pt x="824" y="19"/>
                  <a:pt x="824" y="17"/>
                </a:cubicBezTo>
                <a:cubicBezTo>
                  <a:pt x="823" y="15"/>
                  <a:pt x="825" y="13"/>
                  <a:pt x="826" y="13"/>
                </a:cubicBezTo>
                <a:cubicBezTo>
                  <a:pt x="829" y="13"/>
                  <a:pt x="832" y="12"/>
                  <a:pt x="834" y="14"/>
                </a:cubicBezTo>
                <a:cubicBezTo>
                  <a:pt x="837" y="17"/>
                  <a:pt x="841" y="17"/>
                  <a:pt x="845" y="17"/>
                </a:cubicBezTo>
                <a:cubicBezTo>
                  <a:pt x="848" y="16"/>
                  <a:pt x="851" y="17"/>
                  <a:pt x="854" y="17"/>
                </a:cubicBezTo>
                <a:cubicBezTo>
                  <a:pt x="860" y="16"/>
                  <a:pt x="866" y="16"/>
                  <a:pt x="870" y="22"/>
                </a:cubicBezTo>
                <a:cubicBezTo>
                  <a:pt x="872" y="25"/>
                  <a:pt x="876" y="24"/>
                  <a:pt x="878" y="21"/>
                </a:cubicBezTo>
                <a:cubicBezTo>
                  <a:pt x="879" y="19"/>
                  <a:pt x="880" y="15"/>
                  <a:pt x="884" y="17"/>
                </a:cubicBezTo>
                <a:cubicBezTo>
                  <a:pt x="887" y="18"/>
                  <a:pt x="890" y="15"/>
                  <a:pt x="893" y="14"/>
                </a:cubicBezTo>
                <a:cubicBezTo>
                  <a:pt x="897" y="13"/>
                  <a:pt x="901" y="13"/>
                  <a:pt x="905" y="13"/>
                </a:cubicBezTo>
                <a:cubicBezTo>
                  <a:pt x="909" y="13"/>
                  <a:pt x="914" y="12"/>
                  <a:pt x="917" y="15"/>
                </a:cubicBezTo>
                <a:cubicBezTo>
                  <a:pt x="924" y="13"/>
                  <a:pt x="930" y="17"/>
                  <a:pt x="937" y="17"/>
                </a:cubicBezTo>
                <a:cubicBezTo>
                  <a:pt x="943" y="16"/>
                  <a:pt x="950" y="18"/>
                  <a:pt x="956" y="16"/>
                </a:cubicBezTo>
                <a:cubicBezTo>
                  <a:pt x="965" y="14"/>
                  <a:pt x="974" y="16"/>
                  <a:pt x="983" y="15"/>
                </a:cubicBezTo>
                <a:cubicBezTo>
                  <a:pt x="986" y="14"/>
                  <a:pt x="989" y="17"/>
                  <a:pt x="992" y="17"/>
                </a:cubicBezTo>
                <a:cubicBezTo>
                  <a:pt x="996" y="16"/>
                  <a:pt x="999" y="16"/>
                  <a:pt x="1002" y="17"/>
                </a:cubicBezTo>
                <a:cubicBezTo>
                  <a:pt x="1007" y="17"/>
                  <a:pt x="1012" y="16"/>
                  <a:pt x="1016" y="11"/>
                </a:cubicBezTo>
                <a:cubicBezTo>
                  <a:pt x="1018" y="9"/>
                  <a:pt x="1019" y="9"/>
                  <a:pt x="1022" y="11"/>
                </a:cubicBezTo>
                <a:cubicBezTo>
                  <a:pt x="1026" y="12"/>
                  <a:pt x="1029" y="13"/>
                  <a:pt x="1033" y="14"/>
                </a:cubicBezTo>
                <a:cubicBezTo>
                  <a:pt x="1034" y="15"/>
                  <a:pt x="1036" y="15"/>
                  <a:pt x="1038" y="15"/>
                </a:cubicBezTo>
                <a:cubicBezTo>
                  <a:pt x="1042" y="13"/>
                  <a:pt x="1046" y="13"/>
                  <a:pt x="1050" y="15"/>
                </a:cubicBezTo>
                <a:cubicBezTo>
                  <a:pt x="1054" y="16"/>
                  <a:pt x="1058" y="17"/>
                  <a:pt x="1062" y="18"/>
                </a:cubicBezTo>
                <a:cubicBezTo>
                  <a:pt x="1063" y="18"/>
                  <a:pt x="1063" y="18"/>
                  <a:pt x="1064" y="18"/>
                </a:cubicBezTo>
                <a:cubicBezTo>
                  <a:pt x="1068" y="18"/>
                  <a:pt x="1073" y="18"/>
                  <a:pt x="1078" y="18"/>
                </a:cubicBezTo>
                <a:cubicBezTo>
                  <a:pt x="1082" y="18"/>
                  <a:pt x="1086" y="21"/>
                  <a:pt x="1091" y="20"/>
                </a:cubicBezTo>
                <a:cubicBezTo>
                  <a:pt x="1101" y="18"/>
                  <a:pt x="1112" y="18"/>
                  <a:pt x="1123" y="18"/>
                </a:cubicBezTo>
                <a:cubicBezTo>
                  <a:pt x="1125" y="18"/>
                  <a:pt x="1126" y="17"/>
                  <a:pt x="1127" y="17"/>
                </a:cubicBezTo>
                <a:cubicBezTo>
                  <a:pt x="1131" y="15"/>
                  <a:pt x="1142" y="18"/>
                  <a:pt x="1147" y="21"/>
                </a:cubicBezTo>
                <a:cubicBezTo>
                  <a:pt x="1150" y="23"/>
                  <a:pt x="1152" y="22"/>
                  <a:pt x="1155" y="21"/>
                </a:cubicBezTo>
                <a:cubicBezTo>
                  <a:pt x="1160" y="19"/>
                  <a:pt x="1165" y="20"/>
                  <a:pt x="1169" y="21"/>
                </a:cubicBezTo>
                <a:cubicBezTo>
                  <a:pt x="1174" y="22"/>
                  <a:pt x="1178" y="23"/>
                  <a:pt x="1182" y="24"/>
                </a:cubicBezTo>
                <a:cubicBezTo>
                  <a:pt x="1186" y="24"/>
                  <a:pt x="1188" y="21"/>
                  <a:pt x="1192" y="21"/>
                </a:cubicBezTo>
                <a:cubicBezTo>
                  <a:pt x="1188" y="19"/>
                  <a:pt x="1183" y="20"/>
                  <a:pt x="1179" y="20"/>
                </a:cubicBezTo>
                <a:cubicBezTo>
                  <a:pt x="1177" y="19"/>
                  <a:pt x="1178" y="17"/>
                  <a:pt x="1178" y="15"/>
                </a:cubicBezTo>
                <a:cubicBezTo>
                  <a:pt x="1178" y="14"/>
                  <a:pt x="1179" y="13"/>
                  <a:pt x="1180" y="13"/>
                </a:cubicBezTo>
                <a:cubicBezTo>
                  <a:pt x="1185" y="12"/>
                  <a:pt x="1190" y="11"/>
                  <a:pt x="1195" y="10"/>
                </a:cubicBezTo>
                <a:cubicBezTo>
                  <a:pt x="1199" y="9"/>
                  <a:pt x="1203" y="12"/>
                  <a:pt x="1207" y="12"/>
                </a:cubicBezTo>
                <a:cubicBezTo>
                  <a:pt x="1208" y="16"/>
                  <a:pt x="1211" y="15"/>
                  <a:pt x="1214" y="15"/>
                </a:cubicBezTo>
                <a:cubicBezTo>
                  <a:pt x="1225" y="14"/>
                  <a:pt x="1237" y="16"/>
                  <a:pt x="1249" y="17"/>
                </a:cubicBezTo>
                <a:cubicBezTo>
                  <a:pt x="1254" y="17"/>
                  <a:pt x="1260" y="16"/>
                  <a:pt x="1265" y="15"/>
                </a:cubicBezTo>
                <a:cubicBezTo>
                  <a:pt x="1271" y="13"/>
                  <a:pt x="1276" y="14"/>
                  <a:pt x="1282" y="14"/>
                </a:cubicBezTo>
                <a:cubicBezTo>
                  <a:pt x="1290" y="16"/>
                  <a:pt x="1297" y="19"/>
                  <a:pt x="1304" y="20"/>
                </a:cubicBezTo>
                <a:cubicBezTo>
                  <a:pt x="1305" y="20"/>
                  <a:pt x="1307" y="20"/>
                  <a:pt x="1307" y="21"/>
                </a:cubicBezTo>
                <a:cubicBezTo>
                  <a:pt x="1307" y="23"/>
                  <a:pt x="1305" y="25"/>
                  <a:pt x="1305" y="25"/>
                </a:cubicBezTo>
                <a:cubicBezTo>
                  <a:pt x="1300" y="25"/>
                  <a:pt x="1297" y="27"/>
                  <a:pt x="1292" y="27"/>
                </a:cubicBezTo>
                <a:cubicBezTo>
                  <a:pt x="1287" y="27"/>
                  <a:pt x="1282" y="27"/>
                  <a:pt x="1277" y="27"/>
                </a:cubicBezTo>
                <a:cubicBezTo>
                  <a:pt x="1275" y="27"/>
                  <a:pt x="1274" y="27"/>
                  <a:pt x="1274" y="29"/>
                </a:cubicBezTo>
                <a:cubicBezTo>
                  <a:pt x="1274" y="31"/>
                  <a:pt x="1276" y="30"/>
                  <a:pt x="1277" y="30"/>
                </a:cubicBezTo>
                <a:cubicBezTo>
                  <a:pt x="1284" y="30"/>
                  <a:pt x="1292" y="30"/>
                  <a:pt x="1299" y="30"/>
                </a:cubicBezTo>
                <a:cubicBezTo>
                  <a:pt x="1302" y="31"/>
                  <a:pt x="1305" y="29"/>
                  <a:pt x="1308" y="27"/>
                </a:cubicBezTo>
                <a:cubicBezTo>
                  <a:pt x="1311" y="23"/>
                  <a:pt x="1316" y="21"/>
                  <a:pt x="1321" y="22"/>
                </a:cubicBezTo>
                <a:cubicBezTo>
                  <a:pt x="1325" y="22"/>
                  <a:pt x="1329" y="22"/>
                  <a:pt x="1333" y="22"/>
                </a:cubicBezTo>
                <a:cubicBezTo>
                  <a:pt x="1340" y="22"/>
                  <a:pt x="1347" y="19"/>
                  <a:pt x="1354" y="20"/>
                </a:cubicBezTo>
                <a:cubicBezTo>
                  <a:pt x="1361" y="20"/>
                  <a:pt x="1368" y="20"/>
                  <a:pt x="1375" y="20"/>
                </a:cubicBezTo>
                <a:cubicBezTo>
                  <a:pt x="1378" y="20"/>
                  <a:pt x="1380" y="19"/>
                  <a:pt x="1382" y="18"/>
                </a:cubicBezTo>
                <a:cubicBezTo>
                  <a:pt x="1388" y="16"/>
                  <a:pt x="1393" y="17"/>
                  <a:pt x="1398" y="17"/>
                </a:cubicBezTo>
                <a:cubicBezTo>
                  <a:pt x="1399" y="19"/>
                  <a:pt x="1399" y="21"/>
                  <a:pt x="1398" y="24"/>
                </a:cubicBezTo>
                <a:cubicBezTo>
                  <a:pt x="1394" y="24"/>
                  <a:pt x="1389" y="23"/>
                  <a:pt x="1384" y="24"/>
                </a:cubicBezTo>
                <a:cubicBezTo>
                  <a:pt x="1376" y="24"/>
                  <a:pt x="1376" y="24"/>
                  <a:pt x="1377" y="33"/>
                </a:cubicBezTo>
                <a:cubicBezTo>
                  <a:pt x="1381" y="30"/>
                  <a:pt x="1385" y="30"/>
                  <a:pt x="1389" y="30"/>
                </a:cubicBezTo>
                <a:cubicBezTo>
                  <a:pt x="1394" y="30"/>
                  <a:pt x="1399" y="30"/>
                  <a:pt x="1404" y="30"/>
                </a:cubicBezTo>
                <a:cubicBezTo>
                  <a:pt x="1405" y="31"/>
                  <a:pt x="1407" y="30"/>
                  <a:pt x="1408" y="33"/>
                </a:cubicBezTo>
                <a:cubicBezTo>
                  <a:pt x="1408" y="35"/>
                  <a:pt x="1406" y="35"/>
                  <a:pt x="1404" y="36"/>
                </a:cubicBezTo>
                <a:cubicBezTo>
                  <a:pt x="1405" y="38"/>
                  <a:pt x="1407" y="37"/>
                  <a:pt x="1408" y="37"/>
                </a:cubicBezTo>
                <a:cubicBezTo>
                  <a:pt x="1413" y="37"/>
                  <a:pt x="1419" y="37"/>
                  <a:pt x="1424" y="37"/>
                </a:cubicBezTo>
                <a:cubicBezTo>
                  <a:pt x="1430" y="37"/>
                  <a:pt x="1435" y="40"/>
                  <a:pt x="1440" y="39"/>
                </a:cubicBezTo>
                <a:cubicBezTo>
                  <a:pt x="1447" y="43"/>
                  <a:pt x="1455" y="40"/>
                  <a:pt x="1463" y="41"/>
                </a:cubicBezTo>
                <a:cubicBezTo>
                  <a:pt x="1463" y="38"/>
                  <a:pt x="1461" y="39"/>
                  <a:pt x="1460" y="39"/>
                </a:cubicBezTo>
                <a:cubicBezTo>
                  <a:pt x="1459" y="39"/>
                  <a:pt x="1458" y="38"/>
                  <a:pt x="1457" y="38"/>
                </a:cubicBezTo>
                <a:cubicBezTo>
                  <a:pt x="1456" y="37"/>
                  <a:pt x="1454" y="38"/>
                  <a:pt x="1453" y="37"/>
                </a:cubicBezTo>
                <a:cubicBezTo>
                  <a:pt x="1446" y="37"/>
                  <a:pt x="1440" y="34"/>
                  <a:pt x="1433" y="34"/>
                </a:cubicBezTo>
                <a:cubicBezTo>
                  <a:pt x="1431" y="34"/>
                  <a:pt x="1429" y="32"/>
                  <a:pt x="1427" y="30"/>
                </a:cubicBezTo>
                <a:cubicBezTo>
                  <a:pt x="1424" y="28"/>
                  <a:pt x="1421" y="25"/>
                  <a:pt x="1417" y="29"/>
                </a:cubicBezTo>
                <a:cubicBezTo>
                  <a:pt x="1416" y="30"/>
                  <a:pt x="1415" y="28"/>
                  <a:pt x="1414" y="26"/>
                </a:cubicBezTo>
                <a:cubicBezTo>
                  <a:pt x="1414" y="25"/>
                  <a:pt x="1411" y="24"/>
                  <a:pt x="1414" y="22"/>
                </a:cubicBezTo>
                <a:cubicBezTo>
                  <a:pt x="1415" y="21"/>
                  <a:pt x="1415" y="20"/>
                  <a:pt x="1417" y="20"/>
                </a:cubicBezTo>
                <a:cubicBezTo>
                  <a:pt x="1420" y="20"/>
                  <a:pt x="1423" y="20"/>
                  <a:pt x="1425" y="20"/>
                </a:cubicBezTo>
                <a:cubicBezTo>
                  <a:pt x="1428" y="20"/>
                  <a:pt x="1430" y="18"/>
                  <a:pt x="1433" y="18"/>
                </a:cubicBezTo>
                <a:cubicBezTo>
                  <a:pt x="1442" y="18"/>
                  <a:pt x="1450" y="20"/>
                  <a:pt x="1458" y="24"/>
                </a:cubicBezTo>
                <a:cubicBezTo>
                  <a:pt x="1462" y="26"/>
                  <a:pt x="1467" y="26"/>
                  <a:pt x="1471" y="29"/>
                </a:cubicBezTo>
                <a:cubicBezTo>
                  <a:pt x="1473" y="30"/>
                  <a:pt x="1474" y="28"/>
                  <a:pt x="1475" y="26"/>
                </a:cubicBezTo>
                <a:cubicBezTo>
                  <a:pt x="1476" y="25"/>
                  <a:pt x="1475" y="23"/>
                  <a:pt x="1476" y="21"/>
                </a:cubicBezTo>
                <a:cubicBezTo>
                  <a:pt x="1485" y="18"/>
                  <a:pt x="1494" y="22"/>
                  <a:pt x="1501" y="28"/>
                </a:cubicBezTo>
                <a:cubicBezTo>
                  <a:pt x="1504" y="30"/>
                  <a:pt x="1506" y="30"/>
                  <a:pt x="1509" y="30"/>
                </a:cubicBezTo>
                <a:cubicBezTo>
                  <a:pt x="1519" y="30"/>
                  <a:pt x="1528" y="33"/>
                  <a:pt x="1537" y="32"/>
                </a:cubicBezTo>
                <a:cubicBezTo>
                  <a:pt x="1540" y="35"/>
                  <a:pt x="1544" y="33"/>
                  <a:pt x="1547" y="35"/>
                </a:cubicBezTo>
                <a:cubicBezTo>
                  <a:pt x="1551" y="37"/>
                  <a:pt x="1555" y="38"/>
                  <a:pt x="1560" y="38"/>
                </a:cubicBezTo>
                <a:cubicBezTo>
                  <a:pt x="1563" y="38"/>
                  <a:pt x="1568" y="38"/>
                  <a:pt x="1571" y="40"/>
                </a:cubicBezTo>
                <a:cubicBezTo>
                  <a:pt x="1575" y="43"/>
                  <a:pt x="1579" y="43"/>
                  <a:pt x="1583" y="43"/>
                </a:cubicBezTo>
                <a:cubicBezTo>
                  <a:pt x="1588" y="43"/>
                  <a:pt x="1592" y="43"/>
                  <a:pt x="1596" y="43"/>
                </a:cubicBezTo>
                <a:cubicBezTo>
                  <a:pt x="1608" y="41"/>
                  <a:pt x="1620" y="45"/>
                  <a:pt x="1632" y="44"/>
                </a:cubicBezTo>
                <a:cubicBezTo>
                  <a:pt x="1635" y="44"/>
                  <a:pt x="1637" y="47"/>
                  <a:pt x="1640" y="46"/>
                </a:cubicBezTo>
                <a:cubicBezTo>
                  <a:pt x="1643" y="46"/>
                  <a:pt x="1645" y="46"/>
                  <a:pt x="1648" y="48"/>
                </a:cubicBezTo>
                <a:cubicBezTo>
                  <a:pt x="1651" y="49"/>
                  <a:pt x="1655" y="47"/>
                  <a:pt x="1656" y="45"/>
                </a:cubicBezTo>
                <a:cubicBezTo>
                  <a:pt x="1659" y="40"/>
                  <a:pt x="1663" y="38"/>
                  <a:pt x="1668" y="37"/>
                </a:cubicBezTo>
                <a:cubicBezTo>
                  <a:pt x="1673" y="37"/>
                  <a:pt x="1677" y="38"/>
                  <a:pt x="1681" y="42"/>
                </a:cubicBezTo>
                <a:cubicBezTo>
                  <a:pt x="1682" y="43"/>
                  <a:pt x="1682" y="44"/>
                  <a:pt x="1683" y="44"/>
                </a:cubicBezTo>
                <a:cubicBezTo>
                  <a:pt x="1685" y="45"/>
                  <a:pt x="1687" y="44"/>
                  <a:pt x="1687" y="42"/>
                </a:cubicBezTo>
                <a:cubicBezTo>
                  <a:pt x="1688" y="39"/>
                  <a:pt x="1686" y="36"/>
                  <a:pt x="1688" y="34"/>
                </a:cubicBezTo>
                <a:cubicBezTo>
                  <a:pt x="1690" y="32"/>
                  <a:pt x="1692" y="28"/>
                  <a:pt x="1697" y="29"/>
                </a:cubicBezTo>
                <a:cubicBezTo>
                  <a:pt x="1705" y="29"/>
                  <a:pt x="1713" y="29"/>
                  <a:pt x="1721" y="29"/>
                </a:cubicBezTo>
                <a:cubicBezTo>
                  <a:pt x="1721" y="29"/>
                  <a:pt x="1722" y="28"/>
                  <a:pt x="1722" y="28"/>
                </a:cubicBezTo>
                <a:cubicBezTo>
                  <a:pt x="1719" y="27"/>
                  <a:pt x="1715" y="27"/>
                  <a:pt x="1711" y="24"/>
                </a:cubicBezTo>
                <a:cubicBezTo>
                  <a:pt x="1718" y="24"/>
                  <a:pt x="1723" y="20"/>
                  <a:pt x="1729" y="19"/>
                </a:cubicBezTo>
                <a:cubicBezTo>
                  <a:pt x="1731" y="18"/>
                  <a:pt x="1733" y="18"/>
                  <a:pt x="1734" y="18"/>
                </a:cubicBezTo>
                <a:cubicBezTo>
                  <a:pt x="1736" y="18"/>
                  <a:pt x="1736" y="20"/>
                  <a:pt x="1736" y="21"/>
                </a:cubicBezTo>
                <a:cubicBezTo>
                  <a:pt x="1735" y="22"/>
                  <a:pt x="1734" y="23"/>
                  <a:pt x="1734" y="23"/>
                </a:cubicBezTo>
                <a:cubicBezTo>
                  <a:pt x="1737" y="26"/>
                  <a:pt x="1735" y="28"/>
                  <a:pt x="1731" y="31"/>
                </a:cubicBezTo>
                <a:cubicBezTo>
                  <a:pt x="1737" y="29"/>
                  <a:pt x="1743" y="30"/>
                  <a:pt x="1746" y="26"/>
                </a:cubicBezTo>
                <a:cubicBezTo>
                  <a:pt x="1748" y="24"/>
                  <a:pt x="1751" y="23"/>
                  <a:pt x="1754" y="24"/>
                </a:cubicBezTo>
                <a:cubicBezTo>
                  <a:pt x="1758" y="24"/>
                  <a:pt x="1763" y="22"/>
                  <a:pt x="1767" y="25"/>
                </a:cubicBezTo>
                <a:cubicBezTo>
                  <a:pt x="1768" y="26"/>
                  <a:pt x="1769" y="26"/>
                  <a:pt x="1769" y="26"/>
                </a:cubicBezTo>
                <a:cubicBezTo>
                  <a:pt x="1774" y="30"/>
                  <a:pt x="1776" y="30"/>
                  <a:pt x="1779" y="25"/>
                </a:cubicBezTo>
                <a:cubicBezTo>
                  <a:pt x="1781" y="18"/>
                  <a:pt x="1787" y="19"/>
                  <a:pt x="1790" y="20"/>
                </a:cubicBezTo>
                <a:cubicBezTo>
                  <a:pt x="1795" y="22"/>
                  <a:pt x="1799" y="21"/>
                  <a:pt x="1803" y="22"/>
                </a:cubicBezTo>
                <a:cubicBezTo>
                  <a:pt x="1805" y="24"/>
                  <a:pt x="1803" y="26"/>
                  <a:pt x="1804" y="29"/>
                </a:cubicBezTo>
                <a:cubicBezTo>
                  <a:pt x="1810" y="29"/>
                  <a:pt x="1815" y="29"/>
                  <a:pt x="1821" y="29"/>
                </a:cubicBezTo>
                <a:cubicBezTo>
                  <a:pt x="1821" y="30"/>
                  <a:pt x="1822" y="30"/>
                  <a:pt x="1823" y="30"/>
                </a:cubicBezTo>
                <a:cubicBezTo>
                  <a:pt x="1824" y="31"/>
                  <a:pt x="1825" y="30"/>
                  <a:pt x="1825" y="29"/>
                </a:cubicBezTo>
                <a:cubicBezTo>
                  <a:pt x="1831" y="29"/>
                  <a:pt x="1837" y="29"/>
                  <a:pt x="1843" y="29"/>
                </a:cubicBezTo>
                <a:cubicBezTo>
                  <a:pt x="1845" y="29"/>
                  <a:pt x="1846" y="29"/>
                  <a:pt x="1846" y="30"/>
                </a:cubicBezTo>
                <a:cubicBezTo>
                  <a:pt x="1845" y="31"/>
                  <a:pt x="1845" y="32"/>
                  <a:pt x="1845" y="32"/>
                </a:cubicBezTo>
                <a:cubicBezTo>
                  <a:pt x="1841" y="34"/>
                  <a:pt x="1837" y="34"/>
                  <a:pt x="1833" y="34"/>
                </a:cubicBezTo>
                <a:cubicBezTo>
                  <a:pt x="1832" y="34"/>
                  <a:pt x="1831" y="35"/>
                  <a:pt x="1832" y="36"/>
                </a:cubicBezTo>
                <a:cubicBezTo>
                  <a:pt x="1832" y="36"/>
                  <a:pt x="1832" y="37"/>
                  <a:pt x="1832" y="37"/>
                </a:cubicBezTo>
                <a:cubicBezTo>
                  <a:pt x="1833" y="38"/>
                  <a:pt x="1834" y="37"/>
                  <a:pt x="1835" y="37"/>
                </a:cubicBezTo>
                <a:cubicBezTo>
                  <a:pt x="1840" y="39"/>
                  <a:pt x="1844" y="35"/>
                  <a:pt x="1849" y="36"/>
                </a:cubicBezTo>
                <a:cubicBezTo>
                  <a:pt x="1851" y="36"/>
                  <a:pt x="1852" y="36"/>
                  <a:pt x="1854" y="36"/>
                </a:cubicBezTo>
                <a:cubicBezTo>
                  <a:pt x="1854" y="37"/>
                  <a:pt x="1854" y="38"/>
                  <a:pt x="1854" y="39"/>
                </a:cubicBezTo>
                <a:cubicBezTo>
                  <a:pt x="1854" y="39"/>
                  <a:pt x="1853" y="39"/>
                  <a:pt x="1852" y="39"/>
                </a:cubicBezTo>
                <a:cubicBezTo>
                  <a:pt x="1847" y="38"/>
                  <a:pt x="1842" y="40"/>
                  <a:pt x="1838" y="41"/>
                </a:cubicBezTo>
                <a:cubicBezTo>
                  <a:pt x="1833" y="42"/>
                  <a:pt x="1828" y="44"/>
                  <a:pt x="1824" y="46"/>
                </a:cubicBezTo>
                <a:cubicBezTo>
                  <a:pt x="1823" y="47"/>
                  <a:pt x="1823" y="47"/>
                  <a:pt x="1823" y="48"/>
                </a:cubicBezTo>
                <a:cubicBezTo>
                  <a:pt x="1823" y="49"/>
                  <a:pt x="1823" y="50"/>
                  <a:pt x="1824" y="50"/>
                </a:cubicBezTo>
                <a:cubicBezTo>
                  <a:pt x="1829" y="50"/>
                  <a:pt x="1833" y="49"/>
                  <a:pt x="1838" y="50"/>
                </a:cubicBezTo>
                <a:cubicBezTo>
                  <a:pt x="1839" y="50"/>
                  <a:pt x="1840" y="49"/>
                  <a:pt x="1841" y="48"/>
                </a:cubicBezTo>
                <a:cubicBezTo>
                  <a:pt x="1843" y="45"/>
                  <a:pt x="1846" y="44"/>
                  <a:pt x="1849" y="44"/>
                </a:cubicBezTo>
                <a:cubicBezTo>
                  <a:pt x="1851" y="44"/>
                  <a:pt x="1852" y="43"/>
                  <a:pt x="1852" y="41"/>
                </a:cubicBezTo>
                <a:cubicBezTo>
                  <a:pt x="1855" y="41"/>
                  <a:pt x="1857" y="41"/>
                  <a:pt x="1859" y="41"/>
                </a:cubicBezTo>
                <a:cubicBezTo>
                  <a:pt x="1859" y="42"/>
                  <a:pt x="1860" y="43"/>
                  <a:pt x="1861" y="43"/>
                </a:cubicBezTo>
                <a:cubicBezTo>
                  <a:pt x="1863" y="43"/>
                  <a:pt x="1865" y="43"/>
                  <a:pt x="1866" y="43"/>
                </a:cubicBezTo>
                <a:cubicBezTo>
                  <a:pt x="1870" y="46"/>
                  <a:pt x="1874" y="49"/>
                  <a:pt x="1880" y="48"/>
                </a:cubicBezTo>
                <a:cubicBezTo>
                  <a:pt x="1882" y="48"/>
                  <a:pt x="1885" y="48"/>
                  <a:pt x="1887" y="48"/>
                </a:cubicBezTo>
                <a:cubicBezTo>
                  <a:pt x="1892" y="51"/>
                  <a:pt x="1898" y="50"/>
                  <a:pt x="1901" y="47"/>
                </a:cubicBezTo>
                <a:cubicBezTo>
                  <a:pt x="1901" y="47"/>
                  <a:pt x="1901" y="46"/>
                  <a:pt x="1901" y="45"/>
                </a:cubicBezTo>
                <a:cubicBezTo>
                  <a:pt x="1901" y="45"/>
                  <a:pt x="1900" y="44"/>
                  <a:pt x="1900" y="44"/>
                </a:cubicBezTo>
                <a:cubicBezTo>
                  <a:pt x="1896" y="44"/>
                  <a:pt x="1891" y="44"/>
                  <a:pt x="1887" y="44"/>
                </a:cubicBezTo>
                <a:cubicBezTo>
                  <a:pt x="1886" y="41"/>
                  <a:pt x="1889" y="41"/>
                  <a:pt x="1891" y="40"/>
                </a:cubicBezTo>
                <a:cubicBezTo>
                  <a:pt x="1882" y="37"/>
                  <a:pt x="1873" y="34"/>
                  <a:pt x="1864" y="32"/>
                </a:cubicBezTo>
                <a:cubicBezTo>
                  <a:pt x="1863" y="32"/>
                  <a:pt x="1863" y="32"/>
                  <a:pt x="1863" y="30"/>
                </a:cubicBezTo>
                <a:cubicBezTo>
                  <a:pt x="1863" y="30"/>
                  <a:pt x="1863" y="29"/>
                  <a:pt x="1864" y="29"/>
                </a:cubicBezTo>
                <a:cubicBezTo>
                  <a:pt x="1868" y="29"/>
                  <a:pt x="1873" y="25"/>
                  <a:pt x="1877" y="27"/>
                </a:cubicBezTo>
                <a:cubicBezTo>
                  <a:pt x="1886" y="30"/>
                  <a:pt x="1894" y="28"/>
                  <a:pt x="1902" y="29"/>
                </a:cubicBezTo>
                <a:cubicBezTo>
                  <a:pt x="1906" y="29"/>
                  <a:pt x="1910" y="27"/>
                  <a:pt x="1914" y="27"/>
                </a:cubicBezTo>
                <a:cubicBezTo>
                  <a:pt x="1918" y="27"/>
                  <a:pt x="1923" y="29"/>
                  <a:pt x="1927" y="25"/>
                </a:cubicBezTo>
                <a:cubicBezTo>
                  <a:pt x="1934" y="26"/>
                  <a:pt x="1942" y="24"/>
                  <a:pt x="1950" y="27"/>
                </a:cubicBezTo>
                <a:cubicBezTo>
                  <a:pt x="1952" y="28"/>
                  <a:pt x="1951" y="29"/>
                  <a:pt x="1952" y="30"/>
                </a:cubicBezTo>
                <a:cubicBezTo>
                  <a:pt x="1950" y="33"/>
                  <a:pt x="1947" y="34"/>
                  <a:pt x="1944" y="34"/>
                </a:cubicBezTo>
                <a:cubicBezTo>
                  <a:pt x="1940" y="34"/>
                  <a:pt x="1936" y="34"/>
                  <a:pt x="1932" y="34"/>
                </a:cubicBezTo>
                <a:cubicBezTo>
                  <a:pt x="1929" y="34"/>
                  <a:pt x="1927" y="35"/>
                  <a:pt x="1927" y="37"/>
                </a:cubicBezTo>
                <a:cubicBezTo>
                  <a:pt x="1928" y="40"/>
                  <a:pt x="1926" y="41"/>
                  <a:pt x="1924" y="43"/>
                </a:cubicBezTo>
                <a:cubicBezTo>
                  <a:pt x="1923" y="44"/>
                  <a:pt x="1923" y="46"/>
                  <a:pt x="1926" y="46"/>
                </a:cubicBezTo>
                <a:cubicBezTo>
                  <a:pt x="1931" y="47"/>
                  <a:pt x="1935" y="44"/>
                  <a:pt x="1940" y="44"/>
                </a:cubicBezTo>
                <a:cubicBezTo>
                  <a:pt x="1941" y="44"/>
                  <a:pt x="1941" y="43"/>
                  <a:pt x="1941" y="42"/>
                </a:cubicBezTo>
                <a:cubicBezTo>
                  <a:pt x="1938" y="39"/>
                  <a:pt x="1941" y="38"/>
                  <a:pt x="1943" y="38"/>
                </a:cubicBezTo>
                <a:cubicBezTo>
                  <a:pt x="1946" y="37"/>
                  <a:pt x="1950" y="37"/>
                  <a:pt x="1953" y="37"/>
                </a:cubicBezTo>
                <a:cubicBezTo>
                  <a:pt x="1956" y="38"/>
                  <a:pt x="1955" y="35"/>
                  <a:pt x="1955" y="34"/>
                </a:cubicBezTo>
                <a:cubicBezTo>
                  <a:pt x="1959" y="34"/>
                  <a:pt x="1963" y="34"/>
                  <a:pt x="1967" y="34"/>
                </a:cubicBezTo>
                <a:cubicBezTo>
                  <a:pt x="1971" y="34"/>
                  <a:pt x="1972" y="33"/>
                  <a:pt x="1970" y="30"/>
                </a:cubicBezTo>
                <a:cubicBezTo>
                  <a:pt x="1969" y="27"/>
                  <a:pt x="1970" y="25"/>
                  <a:pt x="1972" y="25"/>
                </a:cubicBezTo>
                <a:cubicBezTo>
                  <a:pt x="1977" y="26"/>
                  <a:pt x="1980" y="23"/>
                  <a:pt x="1985" y="23"/>
                </a:cubicBezTo>
                <a:cubicBezTo>
                  <a:pt x="1989" y="23"/>
                  <a:pt x="1993" y="25"/>
                  <a:pt x="1997" y="26"/>
                </a:cubicBezTo>
                <a:cubicBezTo>
                  <a:pt x="2000" y="26"/>
                  <a:pt x="1997" y="28"/>
                  <a:pt x="1997" y="30"/>
                </a:cubicBezTo>
                <a:cubicBezTo>
                  <a:pt x="1999" y="31"/>
                  <a:pt x="2001" y="30"/>
                  <a:pt x="2003" y="30"/>
                </a:cubicBezTo>
                <a:cubicBezTo>
                  <a:pt x="2008" y="30"/>
                  <a:pt x="2010" y="26"/>
                  <a:pt x="2008" y="22"/>
                </a:cubicBezTo>
                <a:cubicBezTo>
                  <a:pt x="2007" y="20"/>
                  <a:pt x="2007" y="16"/>
                  <a:pt x="2003" y="16"/>
                </a:cubicBezTo>
                <a:cubicBezTo>
                  <a:pt x="2002" y="17"/>
                  <a:pt x="2002" y="15"/>
                  <a:pt x="2002" y="14"/>
                </a:cubicBezTo>
                <a:cubicBezTo>
                  <a:pt x="2002" y="14"/>
                  <a:pt x="2003" y="13"/>
                  <a:pt x="2004" y="13"/>
                </a:cubicBezTo>
                <a:cubicBezTo>
                  <a:pt x="2006" y="14"/>
                  <a:pt x="2007" y="11"/>
                  <a:pt x="2009" y="11"/>
                </a:cubicBezTo>
                <a:cubicBezTo>
                  <a:pt x="2011" y="11"/>
                  <a:pt x="2014" y="11"/>
                  <a:pt x="2016" y="11"/>
                </a:cubicBezTo>
                <a:cubicBezTo>
                  <a:pt x="2023" y="11"/>
                  <a:pt x="2029" y="11"/>
                  <a:pt x="2036" y="11"/>
                </a:cubicBezTo>
                <a:cubicBezTo>
                  <a:pt x="2038" y="11"/>
                  <a:pt x="2039" y="13"/>
                  <a:pt x="2038" y="14"/>
                </a:cubicBezTo>
                <a:cubicBezTo>
                  <a:pt x="2036" y="17"/>
                  <a:pt x="2039" y="18"/>
                  <a:pt x="2039" y="18"/>
                </a:cubicBezTo>
                <a:cubicBezTo>
                  <a:pt x="2044" y="17"/>
                  <a:pt x="2048" y="20"/>
                  <a:pt x="2052" y="20"/>
                </a:cubicBezTo>
                <a:cubicBezTo>
                  <a:pt x="2059" y="20"/>
                  <a:pt x="2067" y="20"/>
                  <a:pt x="2074" y="20"/>
                </a:cubicBezTo>
                <a:cubicBezTo>
                  <a:pt x="2078" y="20"/>
                  <a:pt x="2083" y="19"/>
                  <a:pt x="2088" y="15"/>
                </a:cubicBezTo>
                <a:cubicBezTo>
                  <a:pt x="2082" y="15"/>
                  <a:pt x="2078" y="12"/>
                  <a:pt x="2073" y="13"/>
                </a:cubicBezTo>
                <a:cubicBezTo>
                  <a:pt x="2072" y="13"/>
                  <a:pt x="2071" y="12"/>
                  <a:pt x="2071" y="11"/>
                </a:cubicBezTo>
                <a:cubicBezTo>
                  <a:pt x="2072" y="11"/>
                  <a:pt x="2072" y="10"/>
                  <a:pt x="2072" y="10"/>
                </a:cubicBezTo>
                <a:cubicBezTo>
                  <a:pt x="2075" y="9"/>
                  <a:pt x="2077" y="7"/>
                  <a:pt x="2080" y="8"/>
                </a:cubicBezTo>
                <a:cubicBezTo>
                  <a:pt x="2086" y="11"/>
                  <a:pt x="2093" y="11"/>
                  <a:pt x="2099" y="13"/>
                </a:cubicBezTo>
                <a:cubicBezTo>
                  <a:pt x="2100" y="13"/>
                  <a:pt x="2101" y="14"/>
                  <a:pt x="2102" y="15"/>
                </a:cubicBezTo>
                <a:cubicBezTo>
                  <a:pt x="2105" y="20"/>
                  <a:pt x="2110" y="19"/>
                  <a:pt x="2115" y="18"/>
                </a:cubicBezTo>
                <a:cubicBezTo>
                  <a:pt x="2118" y="17"/>
                  <a:pt x="2124" y="16"/>
                  <a:pt x="2126" y="11"/>
                </a:cubicBezTo>
                <a:cubicBezTo>
                  <a:pt x="2126" y="8"/>
                  <a:pt x="2129" y="7"/>
                  <a:pt x="2132" y="8"/>
                </a:cubicBezTo>
                <a:cubicBezTo>
                  <a:pt x="2133" y="9"/>
                  <a:pt x="2133" y="10"/>
                  <a:pt x="2134" y="10"/>
                </a:cubicBezTo>
                <a:cubicBezTo>
                  <a:pt x="2142" y="9"/>
                  <a:pt x="2151" y="13"/>
                  <a:pt x="2159" y="11"/>
                </a:cubicBezTo>
                <a:cubicBezTo>
                  <a:pt x="2169" y="9"/>
                  <a:pt x="2180" y="11"/>
                  <a:pt x="2190" y="5"/>
                </a:cubicBezTo>
                <a:cubicBezTo>
                  <a:pt x="2192" y="4"/>
                  <a:pt x="2194" y="5"/>
                  <a:pt x="2196" y="4"/>
                </a:cubicBezTo>
                <a:cubicBezTo>
                  <a:pt x="2199" y="4"/>
                  <a:pt x="2200" y="7"/>
                  <a:pt x="2201" y="9"/>
                </a:cubicBezTo>
                <a:cubicBezTo>
                  <a:pt x="2202" y="9"/>
                  <a:pt x="2200" y="11"/>
                  <a:pt x="2198" y="11"/>
                </a:cubicBezTo>
                <a:cubicBezTo>
                  <a:pt x="2196" y="11"/>
                  <a:pt x="2196" y="13"/>
                  <a:pt x="2197" y="14"/>
                </a:cubicBezTo>
                <a:cubicBezTo>
                  <a:pt x="2197" y="15"/>
                  <a:pt x="2199" y="15"/>
                  <a:pt x="2200" y="15"/>
                </a:cubicBezTo>
                <a:cubicBezTo>
                  <a:pt x="2205" y="12"/>
                  <a:pt x="2211" y="13"/>
                  <a:pt x="2214" y="7"/>
                </a:cubicBezTo>
                <a:cubicBezTo>
                  <a:pt x="2218" y="6"/>
                  <a:pt x="2220" y="3"/>
                  <a:pt x="2224" y="3"/>
                </a:cubicBezTo>
                <a:cubicBezTo>
                  <a:pt x="2227" y="3"/>
                  <a:pt x="2230" y="2"/>
                  <a:pt x="2232" y="6"/>
                </a:cubicBezTo>
                <a:cubicBezTo>
                  <a:pt x="2233" y="9"/>
                  <a:pt x="2237" y="9"/>
                  <a:pt x="2239" y="11"/>
                </a:cubicBezTo>
                <a:cubicBezTo>
                  <a:pt x="2241" y="12"/>
                  <a:pt x="2242" y="9"/>
                  <a:pt x="2245" y="9"/>
                </a:cubicBezTo>
                <a:cubicBezTo>
                  <a:pt x="2246" y="9"/>
                  <a:pt x="2246" y="7"/>
                  <a:pt x="2245" y="7"/>
                </a:cubicBezTo>
                <a:cubicBezTo>
                  <a:pt x="2243" y="6"/>
                  <a:pt x="2242" y="5"/>
                  <a:pt x="2240" y="4"/>
                </a:cubicBezTo>
                <a:cubicBezTo>
                  <a:pt x="2239" y="4"/>
                  <a:pt x="2238" y="4"/>
                  <a:pt x="2238" y="2"/>
                </a:cubicBezTo>
                <a:cubicBezTo>
                  <a:pt x="2238" y="1"/>
                  <a:pt x="2240" y="1"/>
                  <a:pt x="2241" y="1"/>
                </a:cubicBezTo>
                <a:cubicBezTo>
                  <a:pt x="2252" y="1"/>
                  <a:pt x="2264" y="0"/>
                  <a:pt x="2275" y="1"/>
                </a:cubicBezTo>
                <a:cubicBezTo>
                  <a:pt x="2287" y="3"/>
                  <a:pt x="2299" y="2"/>
                  <a:pt x="2311" y="3"/>
                </a:cubicBezTo>
                <a:cubicBezTo>
                  <a:pt x="2313" y="3"/>
                  <a:pt x="2314" y="2"/>
                  <a:pt x="2315" y="4"/>
                </a:cubicBezTo>
                <a:cubicBezTo>
                  <a:pt x="2315" y="6"/>
                  <a:pt x="2313" y="8"/>
                  <a:pt x="2312" y="8"/>
                </a:cubicBezTo>
                <a:cubicBezTo>
                  <a:pt x="2309" y="8"/>
                  <a:pt x="2306" y="9"/>
                  <a:pt x="2303" y="7"/>
                </a:cubicBezTo>
                <a:cubicBezTo>
                  <a:pt x="2298" y="5"/>
                  <a:pt x="2292" y="7"/>
                  <a:pt x="2287" y="6"/>
                </a:cubicBezTo>
                <a:cubicBezTo>
                  <a:pt x="2284" y="9"/>
                  <a:pt x="2281" y="8"/>
                  <a:pt x="2279" y="8"/>
                </a:cubicBezTo>
                <a:cubicBezTo>
                  <a:pt x="2275" y="8"/>
                  <a:pt x="2272" y="8"/>
                  <a:pt x="2271" y="12"/>
                </a:cubicBezTo>
                <a:cubicBezTo>
                  <a:pt x="2271" y="14"/>
                  <a:pt x="2269" y="15"/>
                  <a:pt x="2268" y="16"/>
                </a:cubicBezTo>
                <a:cubicBezTo>
                  <a:pt x="2269" y="18"/>
                  <a:pt x="2272" y="16"/>
                  <a:pt x="2273" y="17"/>
                </a:cubicBezTo>
                <a:cubicBezTo>
                  <a:pt x="2283" y="17"/>
                  <a:pt x="2292" y="17"/>
                  <a:pt x="2301" y="17"/>
                </a:cubicBezTo>
                <a:cubicBezTo>
                  <a:pt x="2307" y="17"/>
                  <a:pt x="2312" y="16"/>
                  <a:pt x="2318" y="18"/>
                </a:cubicBezTo>
                <a:cubicBezTo>
                  <a:pt x="2322" y="20"/>
                  <a:pt x="2326" y="21"/>
                  <a:pt x="2331" y="20"/>
                </a:cubicBezTo>
                <a:cubicBezTo>
                  <a:pt x="2333" y="20"/>
                  <a:pt x="2334" y="21"/>
                  <a:pt x="2335" y="22"/>
                </a:cubicBezTo>
                <a:cubicBezTo>
                  <a:pt x="2336" y="23"/>
                  <a:pt x="2336" y="24"/>
                  <a:pt x="2335" y="25"/>
                </a:cubicBezTo>
                <a:cubicBezTo>
                  <a:pt x="2333" y="27"/>
                  <a:pt x="2332" y="29"/>
                  <a:pt x="2328" y="29"/>
                </a:cubicBezTo>
                <a:cubicBezTo>
                  <a:pt x="2325" y="28"/>
                  <a:pt x="2322" y="29"/>
                  <a:pt x="2317" y="29"/>
                </a:cubicBezTo>
                <a:cubicBezTo>
                  <a:pt x="2321" y="31"/>
                  <a:pt x="2323" y="30"/>
                  <a:pt x="2326" y="30"/>
                </a:cubicBezTo>
                <a:cubicBezTo>
                  <a:pt x="2333" y="31"/>
                  <a:pt x="2340" y="31"/>
                  <a:pt x="2347" y="30"/>
                </a:cubicBezTo>
                <a:cubicBezTo>
                  <a:pt x="2349" y="30"/>
                  <a:pt x="2350" y="32"/>
                  <a:pt x="2350" y="33"/>
                </a:cubicBezTo>
                <a:cubicBezTo>
                  <a:pt x="2350" y="35"/>
                  <a:pt x="2349" y="36"/>
                  <a:pt x="2347" y="36"/>
                </a:cubicBezTo>
                <a:cubicBezTo>
                  <a:pt x="2344" y="36"/>
                  <a:pt x="2340" y="35"/>
                  <a:pt x="2338" y="36"/>
                </a:cubicBezTo>
                <a:cubicBezTo>
                  <a:pt x="2335" y="38"/>
                  <a:pt x="2332" y="36"/>
                  <a:pt x="2329" y="39"/>
                </a:cubicBezTo>
                <a:cubicBezTo>
                  <a:pt x="2328" y="40"/>
                  <a:pt x="2324" y="39"/>
                  <a:pt x="2322" y="39"/>
                </a:cubicBezTo>
                <a:cubicBezTo>
                  <a:pt x="2323" y="42"/>
                  <a:pt x="2325" y="41"/>
                  <a:pt x="2326" y="41"/>
                </a:cubicBezTo>
                <a:cubicBezTo>
                  <a:pt x="2335" y="41"/>
                  <a:pt x="2343" y="41"/>
                  <a:pt x="2351" y="41"/>
                </a:cubicBezTo>
                <a:cubicBezTo>
                  <a:pt x="2353" y="41"/>
                  <a:pt x="2355" y="40"/>
                  <a:pt x="2355" y="42"/>
                </a:cubicBezTo>
                <a:cubicBezTo>
                  <a:pt x="2355" y="45"/>
                  <a:pt x="2353" y="45"/>
                  <a:pt x="2352" y="44"/>
                </a:cubicBezTo>
                <a:cubicBezTo>
                  <a:pt x="2346" y="44"/>
                  <a:pt x="2341" y="47"/>
                  <a:pt x="2336" y="48"/>
                </a:cubicBezTo>
                <a:cubicBezTo>
                  <a:pt x="2341" y="48"/>
                  <a:pt x="2346" y="48"/>
                  <a:pt x="2351" y="48"/>
                </a:cubicBezTo>
                <a:cubicBezTo>
                  <a:pt x="2352" y="48"/>
                  <a:pt x="2353" y="48"/>
                  <a:pt x="2353" y="50"/>
                </a:cubicBezTo>
                <a:cubicBezTo>
                  <a:pt x="2353" y="51"/>
                  <a:pt x="2353" y="53"/>
                  <a:pt x="2352" y="53"/>
                </a:cubicBezTo>
                <a:cubicBezTo>
                  <a:pt x="2350" y="52"/>
                  <a:pt x="2349" y="56"/>
                  <a:pt x="2347" y="55"/>
                </a:cubicBezTo>
                <a:cubicBezTo>
                  <a:pt x="2346" y="54"/>
                  <a:pt x="2344" y="55"/>
                  <a:pt x="2343" y="55"/>
                </a:cubicBezTo>
                <a:cubicBezTo>
                  <a:pt x="2334" y="54"/>
                  <a:pt x="2325" y="56"/>
                  <a:pt x="2317" y="57"/>
                </a:cubicBezTo>
                <a:cubicBezTo>
                  <a:pt x="2318" y="59"/>
                  <a:pt x="2320" y="59"/>
                  <a:pt x="2321" y="58"/>
                </a:cubicBezTo>
                <a:cubicBezTo>
                  <a:pt x="2325" y="57"/>
                  <a:pt x="2329" y="61"/>
                  <a:pt x="2334" y="59"/>
                </a:cubicBezTo>
                <a:cubicBezTo>
                  <a:pt x="2338" y="57"/>
                  <a:pt x="2343" y="58"/>
                  <a:pt x="2347" y="58"/>
                </a:cubicBezTo>
                <a:cubicBezTo>
                  <a:pt x="2349" y="58"/>
                  <a:pt x="2350" y="58"/>
                  <a:pt x="2352" y="58"/>
                </a:cubicBezTo>
                <a:cubicBezTo>
                  <a:pt x="2353" y="59"/>
                  <a:pt x="2353" y="60"/>
                  <a:pt x="2353" y="61"/>
                </a:cubicBezTo>
                <a:cubicBezTo>
                  <a:pt x="2352" y="62"/>
                  <a:pt x="2351" y="64"/>
                  <a:pt x="2349" y="64"/>
                </a:cubicBezTo>
                <a:cubicBezTo>
                  <a:pt x="2346" y="63"/>
                  <a:pt x="2343" y="63"/>
                  <a:pt x="2340" y="63"/>
                </a:cubicBezTo>
                <a:cubicBezTo>
                  <a:pt x="2336" y="63"/>
                  <a:pt x="2332" y="63"/>
                  <a:pt x="2328" y="63"/>
                </a:cubicBezTo>
                <a:cubicBezTo>
                  <a:pt x="2325" y="67"/>
                  <a:pt x="2320" y="63"/>
                  <a:pt x="2317" y="67"/>
                </a:cubicBezTo>
                <a:cubicBezTo>
                  <a:pt x="2313" y="66"/>
                  <a:pt x="2310" y="69"/>
                  <a:pt x="2306" y="69"/>
                </a:cubicBezTo>
                <a:cubicBezTo>
                  <a:pt x="2303" y="69"/>
                  <a:pt x="2302" y="70"/>
                  <a:pt x="2301" y="71"/>
                </a:cubicBezTo>
                <a:cubicBezTo>
                  <a:pt x="2302" y="72"/>
                  <a:pt x="2302" y="74"/>
                  <a:pt x="2303" y="75"/>
                </a:cubicBezTo>
                <a:cubicBezTo>
                  <a:pt x="2303" y="76"/>
                  <a:pt x="2305" y="76"/>
                  <a:pt x="2306" y="76"/>
                </a:cubicBezTo>
                <a:cubicBezTo>
                  <a:pt x="2314" y="76"/>
                  <a:pt x="2322" y="76"/>
                  <a:pt x="2330" y="76"/>
                </a:cubicBezTo>
                <a:cubicBezTo>
                  <a:pt x="2331" y="76"/>
                  <a:pt x="2332" y="75"/>
                  <a:pt x="2332" y="77"/>
                </a:cubicBezTo>
                <a:cubicBezTo>
                  <a:pt x="2332" y="78"/>
                  <a:pt x="2331" y="79"/>
                  <a:pt x="2330" y="79"/>
                </a:cubicBezTo>
                <a:cubicBezTo>
                  <a:pt x="2327" y="82"/>
                  <a:pt x="2323" y="81"/>
                  <a:pt x="2319" y="81"/>
                </a:cubicBezTo>
                <a:cubicBezTo>
                  <a:pt x="2316" y="81"/>
                  <a:pt x="2315" y="80"/>
                  <a:pt x="2315" y="84"/>
                </a:cubicBezTo>
                <a:cubicBezTo>
                  <a:pt x="2314" y="88"/>
                  <a:pt x="2310" y="89"/>
                  <a:pt x="2307" y="89"/>
                </a:cubicBezTo>
                <a:cubicBezTo>
                  <a:pt x="2306" y="90"/>
                  <a:pt x="2304" y="90"/>
                  <a:pt x="2302" y="90"/>
                </a:cubicBezTo>
                <a:cubicBezTo>
                  <a:pt x="2304" y="90"/>
                  <a:pt x="2302" y="90"/>
                  <a:pt x="2303" y="91"/>
                </a:cubicBezTo>
                <a:cubicBezTo>
                  <a:pt x="2303" y="91"/>
                  <a:pt x="2303" y="91"/>
                  <a:pt x="2303" y="91"/>
                </a:cubicBezTo>
                <a:cubicBezTo>
                  <a:pt x="2317" y="91"/>
                  <a:pt x="2330" y="91"/>
                  <a:pt x="2343" y="91"/>
                </a:cubicBezTo>
                <a:cubicBezTo>
                  <a:pt x="2344" y="91"/>
                  <a:pt x="2344" y="92"/>
                  <a:pt x="2344" y="92"/>
                </a:cubicBezTo>
                <a:cubicBezTo>
                  <a:pt x="2342" y="95"/>
                  <a:pt x="2337" y="94"/>
                  <a:pt x="2334" y="95"/>
                </a:cubicBezTo>
                <a:cubicBezTo>
                  <a:pt x="2336" y="99"/>
                  <a:pt x="2340" y="100"/>
                  <a:pt x="2342" y="102"/>
                </a:cubicBezTo>
                <a:cubicBezTo>
                  <a:pt x="2345" y="105"/>
                  <a:pt x="2345" y="105"/>
                  <a:pt x="2342" y="109"/>
                </a:cubicBezTo>
                <a:cubicBezTo>
                  <a:pt x="2341" y="109"/>
                  <a:pt x="2341" y="109"/>
                  <a:pt x="2341" y="109"/>
                </a:cubicBezTo>
                <a:cubicBezTo>
                  <a:pt x="2341" y="110"/>
                  <a:pt x="2340" y="112"/>
                  <a:pt x="2341" y="112"/>
                </a:cubicBezTo>
                <a:cubicBezTo>
                  <a:pt x="2346" y="113"/>
                  <a:pt x="2343" y="114"/>
                  <a:pt x="2342" y="116"/>
                </a:cubicBezTo>
                <a:cubicBezTo>
                  <a:pt x="2340" y="118"/>
                  <a:pt x="2340" y="118"/>
                  <a:pt x="2343" y="119"/>
                </a:cubicBezTo>
                <a:cubicBezTo>
                  <a:pt x="2345" y="119"/>
                  <a:pt x="2346" y="119"/>
                  <a:pt x="2346" y="121"/>
                </a:cubicBezTo>
                <a:cubicBezTo>
                  <a:pt x="2346" y="123"/>
                  <a:pt x="2346" y="124"/>
                  <a:pt x="2343" y="124"/>
                </a:cubicBezTo>
                <a:cubicBezTo>
                  <a:pt x="2339" y="125"/>
                  <a:pt x="2335" y="127"/>
                  <a:pt x="2331" y="128"/>
                </a:cubicBezTo>
                <a:cubicBezTo>
                  <a:pt x="2328" y="129"/>
                  <a:pt x="2326" y="131"/>
                  <a:pt x="2323" y="133"/>
                </a:cubicBezTo>
                <a:cubicBezTo>
                  <a:pt x="2322" y="133"/>
                  <a:pt x="2320" y="133"/>
                  <a:pt x="2318" y="133"/>
                </a:cubicBezTo>
                <a:cubicBezTo>
                  <a:pt x="2315" y="133"/>
                  <a:pt x="2311" y="133"/>
                  <a:pt x="2308" y="133"/>
                </a:cubicBezTo>
                <a:cubicBezTo>
                  <a:pt x="2305" y="133"/>
                  <a:pt x="2301" y="133"/>
                  <a:pt x="2298" y="133"/>
                </a:cubicBezTo>
                <a:cubicBezTo>
                  <a:pt x="2298" y="133"/>
                  <a:pt x="2298" y="134"/>
                  <a:pt x="2297" y="134"/>
                </a:cubicBezTo>
                <a:cubicBezTo>
                  <a:pt x="2297" y="135"/>
                  <a:pt x="2298" y="136"/>
                  <a:pt x="2298" y="136"/>
                </a:cubicBezTo>
                <a:cubicBezTo>
                  <a:pt x="2301" y="137"/>
                  <a:pt x="2305" y="136"/>
                  <a:pt x="2308" y="136"/>
                </a:cubicBezTo>
                <a:cubicBezTo>
                  <a:pt x="2309" y="137"/>
                  <a:pt x="2310" y="136"/>
                  <a:pt x="2311" y="137"/>
                </a:cubicBezTo>
                <a:cubicBezTo>
                  <a:pt x="2311" y="138"/>
                  <a:pt x="2311" y="139"/>
                  <a:pt x="2311" y="139"/>
                </a:cubicBezTo>
                <a:cubicBezTo>
                  <a:pt x="2306" y="140"/>
                  <a:pt x="2308" y="144"/>
                  <a:pt x="2308" y="147"/>
                </a:cubicBezTo>
                <a:cubicBezTo>
                  <a:pt x="2307" y="147"/>
                  <a:pt x="2306" y="147"/>
                  <a:pt x="2305" y="147"/>
                </a:cubicBezTo>
                <a:cubicBezTo>
                  <a:pt x="2300" y="147"/>
                  <a:pt x="2294" y="147"/>
                  <a:pt x="2289" y="149"/>
                </a:cubicBezTo>
                <a:cubicBezTo>
                  <a:pt x="2284" y="150"/>
                  <a:pt x="2279" y="151"/>
                  <a:pt x="2272" y="150"/>
                </a:cubicBezTo>
                <a:cubicBezTo>
                  <a:pt x="2277" y="153"/>
                  <a:pt x="2281" y="154"/>
                  <a:pt x="2285" y="154"/>
                </a:cubicBezTo>
                <a:cubicBezTo>
                  <a:pt x="2291" y="154"/>
                  <a:pt x="2296" y="155"/>
                  <a:pt x="2302" y="154"/>
                </a:cubicBezTo>
                <a:cubicBezTo>
                  <a:pt x="2306" y="153"/>
                  <a:pt x="2310" y="152"/>
                  <a:pt x="2314" y="152"/>
                </a:cubicBezTo>
                <a:cubicBezTo>
                  <a:pt x="2315" y="152"/>
                  <a:pt x="2316" y="152"/>
                  <a:pt x="2317" y="154"/>
                </a:cubicBezTo>
                <a:cubicBezTo>
                  <a:pt x="2317" y="155"/>
                  <a:pt x="2315" y="155"/>
                  <a:pt x="2315" y="156"/>
                </a:cubicBezTo>
                <a:cubicBezTo>
                  <a:pt x="2313" y="158"/>
                  <a:pt x="2310" y="157"/>
                  <a:pt x="2307" y="159"/>
                </a:cubicBezTo>
                <a:cubicBezTo>
                  <a:pt x="2314" y="159"/>
                  <a:pt x="2319" y="159"/>
                  <a:pt x="2325" y="159"/>
                </a:cubicBezTo>
                <a:cubicBezTo>
                  <a:pt x="2329" y="159"/>
                  <a:pt x="2332" y="160"/>
                  <a:pt x="2336" y="161"/>
                </a:cubicBezTo>
                <a:cubicBezTo>
                  <a:pt x="2338" y="161"/>
                  <a:pt x="2339" y="163"/>
                  <a:pt x="2339" y="165"/>
                </a:cubicBezTo>
                <a:cubicBezTo>
                  <a:pt x="2339" y="167"/>
                  <a:pt x="2337" y="168"/>
                  <a:pt x="2334" y="168"/>
                </a:cubicBezTo>
                <a:cubicBezTo>
                  <a:pt x="2332" y="167"/>
                  <a:pt x="2329" y="169"/>
                  <a:pt x="2326" y="166"/>
                </a:cubicBezTo>
                <a:cubicBezTo>
                  <a:pt x="2325" y="165"/>
                  <a:pt x="2322" y="166"/>
                  <a:pt x="2321" y="166"/>
                </a:cubicBezTo>
                <a:cubicBezTo>
                  <a:pt x="2314" y="169"/>
                  <a:pt x="2307" y="172"/>
                  <a:pt x="2299" y="171"/>
                </a:cubicBezTo>
                <a:cubicBezTo>
                  <a:pt x="2298" y="171"/>
                  <a:pt x="2297" y="172"/>
                  <a:pt x="2297" y="173"/>
                </a:cubicBezTo>
                <a:cubicBezTo>
                  <a:pt x="2297" y="174"/>
                  <a:pt x="2298" y="175"/>
                  <a:pt x="2299" y="175"/>
                </a:cubicBezTo>
                <a:cubicBezTo>
                  <a:pt x="2305" y="174"/>
                  <a:pt x="2309" y="176"/>
                  <a:pt x="2313" y="180"/>
                </a:cubicBezTo>
                <a:cubicBezTo>
                  <a:pt x="2314" y="182"/>
                  <a:pt x="2313" y="183"/>
                  <a:pt x="2311" y="184"/>
                </a:cubicBezTo>
                <a:cubicBezTo>
                  <a:pt x="2309" y="185"/>
                  <a:pt x="2309" y="185"/>
                  <a:pt x="2311" y="187"/>
                </a:cubicBezTo>
                <a:cubicBezTo>
                  <a:pt x="2314" y="189"/>
                  <a:pt x="2314" y="189"/>
                  <a:pt x="2311" y="190"/>
                </a:cubicBezTo>
                <a:cubicBezTo>
                  <a:pt x="2306" y="193"/>
                  <a:pt x="2301" y="193"/>
                  <a:pt x="2296" y="192"/>
                </a:cubicBezTo>
                <a:cubicBezTo>
                  <a:pt x="2292" y="190"/>
                  <a:pt x="2287" y="191"/>
                  <a:pt x="2284" y="187"/>
                </a:cubicBezTo>
                <a:cubicBezTo>
                  <a:pt x="2282" y="188"/>
                  <a:pt x="2280" y="185"/>
                  <a:pt x="2278" y="185"/>
                </a:cubicBezTo>
                <a:cubicBezTo>
                  <a:pt x="2274" y="185"/>
                  <a:pt x="2269" y="185"/>
                  <a:pt x="2263" y="185"/>
                </a:cubicBezTo>
                <a:cubicBezTo>
                  <a:pt x="2269" y="191"/>
                  <a:pt x="2275" y="193"/>
                  <a:pt x="2281" y="195"/>
                </a:cubicBezTo>
                <a:cubicBezTo>
                  <a:pt x="2287" y="197"/>
                  <a:pt x="2293" y="201"/>
                  <a:pt x="2299" y="203"/>
                </a:cubicBezTo>
                <a:cubicBezTo>
                  <a:pt x="2295" y="208"/>
                  <a:pt x="2289" y="205"/>
                  <a:pt x="2284" y="206"/>
                </a:cubicBezTo>
                <a:cubicBezTo>
                  <a:pt x="2283" y="207"/>
                  <a:pt x="2284" y="207"/>
                  <a:pt x="2285" y="208"/>
                </a:cubicBezTo>
                <a:cubicBezTo>
                  <a:pt x="2288" y="212"/>
                  <a:pt x="2287" y="213"/>
                  <a:pt x="2283" y="215"/>
                </a:cubicBezTo>
                <a:cubicBezTo>
                  <a:pt x="2275" y="218"/>
                  <a:pt x="2267" y="219"/>
                  <a:pt x="2259" y="218"/>
                </a:cubicBezTo>
                <a:cubicBezTo>
                  <a:pt x="2247" y="216"/>
                  <a:pt x="2235" y="217"/>
                  <a:pt x="2224" y="211"/>
                </a:cubicBezTo>
                <a:cubicBezTo>
                  <a:pt x="2218" y="212"/>
                  <a:pt x="2213" y="209"/>
                  <a:pt x="2208" y="209"/>
                </a:cubicBezTo>
                <a:cubicBezTo>
                  <a:pt x="2203" y="210"/>
                  <a:pt x="2198" y="211"/>
                  <a:pt x="2193" y="208"/>
                </a:cubicBezTo>
                <a:cubicBezTo>
                  <a:pt x="2192" y="207"/>
                  <a:pt x="2189" y="207"/>
                  <a:pt x="2190" y="210"/>
                </a:cubicBezTo>
                <a:cubicBezTo>
                  <a:pt x="2190" y="212"/>
                  <a:pt x="2190" y="213"/>
                  <a:pt x="2188" y="213"/>
                </a:cubicBezTo>
                <a:cubicBezTo>
                  <a:pt x="2183" y="212"/>
                  <a:pt x="2179" y="215"/>
                  <a:pt x="2175" y="212"/>
                </a:cubicBezTo>
                <a:cubicBezTo>
                  <a:pt x="2174" y="211"/>
                  <a:pt x="2173" y="211"/>
                  <a:pt x="2172" y="212"/>
                </a:cubicBezTo>
                <a:cubicBezTo>
                  <a:pt x="2170" y="213"/>
                  <a:pt x="2168" y="214"/>
                  <a:pt x="2165" y="216"/>
                </a:cubicBezTo>
                <a:cubicBezTo>
                  <a:pt x="2170" y="216"/>
                  <a:pt x="2174" y="219"/>
                  <a:pt x="2179" y="218"/>
                </a:cubicBezTo>
                <a:cubicBezTo>
                  <a:pt x="2183" y="218"/>
                  <a:pt x="2187" y="221"/>
                  <a:pt x="2191" y="220"/>
                </a:cubicBezTo>
                <a:cubicBezTo>
                  <a:pt x="2195" y="223"/>
                  <a:pt x="2200" y="220"/>
                  <a:pt x="2204" y="223"/>
                </a:cubicBezTo>
                <a:cubicBezTo>
                  <a:pt x="2205" y="224"/>
                  <a:pt x="2207" y="223"/>
                  <a:pt x="2207" y="225"/>
                </a:cubicBezTo>
                <a:cubicBezTo>
                  <a:pt x="2207" y="227"/>
                  <a:pt x="2205" y="228"/>
                  <a:pt x="2204" y="228"/>
                </a:cubicBezTo>
                <a:cubicBezTo>
                  <a:pt x="2203" y="229"/>
                  <a:pt x="2201" y="229"/>
                  <a:pt x="2200" y="229"/>
                </a:cubicBezTo>
                <a:cubicBezTo>
                  <a:pt x="2193" y="229"/>
                  <a:pt x="2186" y="229"/>
                  <a:pt x="2178" y="229"/>
                </a:cubicBezTo>
                <a:cubicBezTo>
                  <a:pt x="2174" y="229"/>
                  <a:pt x="2171" y="229"/>
                  <a:pt x="2167" y="230"/>
                </a:cubicBezTo>
                <a:cubicBezTo>
                  <a:pt x="2163" y="232"/>
                  <a:pt x="2159" y="229"/>
                  <a:pt x="2155" y="232"/>
                </a:cubicBezTo>
                <a:cubicBezTo>
                  <a:pt x="2155" y="232"/>
                  <a:pt x="2154" y="232"/>
                  <a:pt x="2154" y="232"/>
                </a:cubicBezTo>
                <a:cubicBezTo>
                  <a:pt x="2149" y="231"/>
                  <a:pt x="2145" y="230"/>
                  <a:pt x="2142" y="235"/>
                </a:cubicBezTo>
                <a:cubicBezTo>
                  <a:pt x="2142" y="236"/>
                  <a:pt x="2140" y="235"/>
                  <a:pt x="2139" y="236"/>
                </a:cubicBezTo>
                <a:cubicBezTo>
                  <a:pt x="2130" y="236"/>
                  <a:pt x="2120" y="237"/>
                  <a:pt x="2111" y="235"/>
                </a:cubicBezTo>
                <a:cubicBezTo>
                  <a:pt x="2098" y="233"/>
                  <a:pt x="2086" y="234"/>
                  <a:pt x="2074" y="234"/>
                </a:cubicBezTo>
                <a:cubicBezTo>
                  <a:pt x="2061" y="234"/>
                  <a:pt x="2049" y="234"/>
                  <a:pt x="2036" y="234"/>
                </a:cubicBezTo>
                <a:cubicBezTo>
                  <a:pt x="2030" y="234"/>
                  <a:pt x="2024" y="233"/>
                  <a:pt x="2019" y="231"/>
                </a:cubicBezTo>
                <a:cubicBezTo>
                  <a:pt x="2014" y="229"/>
                  <a:pt x="2011" y="233"/>
                  <a:pt x="2006" y="232"/>
                </a:cubicBezTo>
                <a:cubicBezTo>
                  <a:pt x="2004" y="235"/>
                  <a:pt x="2001" y="234"/>
                  <a:pt x="1999" y="234"/>
                </a:cubicBezTo>
                <a:cubicBezTo>
                  <a:pt x="1992" y="233"/>
                  <a:pt x="1985" y="235"/>
                  <a:pt x="1978" y="232"/>
                </a:cubicBezTo>
                <a:cubicBezTo>
                  <a:pt x="1976" y="231"/>
                  <a:pt x="1973" y="232"/>
                  <a:pt x="1970" y="232"/>
                </a:cubicBezTo>
                <a:cubicBezTo>
                  <a:pt x="1968" y="232"/>
                  <a:pt x="1967" y="232"/>
                  <a:pt x="1967" y="234"/>
                </a:cubicBezTo>
                <a:cubicBezTo>
                  <a:pt x="1967" y="236"/>
                  <a:pt x="1967" y="238"/>
                  <a:pt x="1969" y="237"/>
                </a:cubicBezTo>
                <a:cubicBezTo>
                  <a:pt x="1972" y="237"/>
                  <a:pt x="1973" y="238"/>
                  <a:pt x="1975" y="241"/>
                </a:cubicBezTo>
                <a:cubicBezTo>
                  <a:pt x="1968" y="240"/>
                  <a:pt x="1963" y="244"/>
                  <a:pt x="1957" y="242"/>
                </a:cubicBezTo>
                <a:cubicBezTo>
                  <a:pt x="1942" y="239"/>
                  <a:pt x="1927" y="242"/>
                  <a:pt x="1912" y="240"/>
                </a:cubicBezTo>
                <a:cubicBezTo>
                  <a:pt x="1903" y="239"/>
                  <a:pt x="1895" y="239"/>
                  <a:pt x="1887" y="239"/>
                </a:cubicBezTo>
                <a:cubicBezTo>
                  <a:pt x="1879" y="239"/>
                  <a:pt x="1870" y="239"/>
                  <a:pt x="1862" y="239"/>
                </a:cubicBezTo>
                <a:cubicBezTo>
                  <a:pt x="1859" y="239"/>
                  <a:pt x="1859" y="238"/>
                  <a:pt x="1857" y="236"/>
                </a:cubicBezTo>
                <a:cubicBezTo>
                  <a:pt x="1854" y="233"/>
                  <a:pt x="1850" y="230"/>
                  <a:pt x="1845" y="230"/>
                </a:cubicBezTo>
                <a:cubicBezTo>
                  <a:pt x="1841" y="231"/>
                  <a:pt x="1837" y="230"/>
                  <a:pt x="1834" y="230"/>
                </a:cubicBezTo>
                <a:cubicBezTo>
                  <a:pt x="1832" y="230"/>
                  <a:pt x="1831" y="230"/>
                  <a:pt x="1830" y="229"/>
                </a:cubicBezTo>
                <a:cubicBezTo>
                  <a:pt x="1825" y="225"/>
                  <a:pt x="1825" y="225"/>
                  <a:pt x="1820" y="225"/>
                </a:cubicBezTo>
                <a:cubicBezTo>
                  <a:pt x="1814" y="225"/>
                  <a:pt x="1807" y="225"/>
                  <a:pt x="1800" y="225"/>
                </a:cubicBezTo>
                <a:cubicBezTo>
                  <a:pt x="1795" y="225"/>
                  <a:pt x="1795" y="225"/>
                  <a:pt x="1792" y="231"/>
                </a:cubicBezTo>
                <a:cubicBezTo>
                  <a:pt x="1790" y="233"/>
                  <a:pt x="1789" y="234"/>
                  <a:pt x="1786" y="234"/>
                </a:cubicBezTo>
                <a:cubicBezTo>
                  <a:pt x="1784" y="233"/>
                  <a:pt x="1783" y="234"/>
                  <a:pt x="1783" y="237"/>
                </a:cubicBezTo>
                <a:cubicBezTo>
                  <a:pt x="1782" y="241"/>
                  <a:pt x="1777" y="244"/>
                  <a:pt x="1773" y="242"/>
                </a:cubicBezTo>
                <a:cubicBezTo>
                  <a:pt x="1771" y="240"/>
                  <a:pt x="1768" y="242"/>
                  <a:pt x="1766" y="239"/>
                </a:cubicBezTo>
                <a:cubicBezTo>
                  <a:pt x="1765" y="237"/>
                  <a:pt x="1763" y="234"/>
                  <a:pt x="1761" y="234"/>
                </a:cubicBezTo>
                <a:cubicBezTo>
                  <a:pt x="1757" y="234"/>
                  <a:pt x="1754" y="231"/>
                  <a:pt x="1750" y="232"/>
                </a:cubicBezTo>
                <a:cubicBezTo>
                  <a:pt x="1746" y="233"/>
                  <a:pt x="1743" y="232"/>
                  <a:pt x="1740" y="230"/>
                </a:cubicBezTo>
                <a:cubicBezTo>
                  <a:pt x="1738" y="228"/>
                  <a:pt x="1737" y="229"/>
                  <a:pt x="1735" y="229"/>
                </a:cubicBezTo>
                <a:cubicBezTo>
                  <a:pt x="1729" y="229"/>
                  <a:pt x="1723" y="228"/>
                  <a:pt x="1716" y="229"/>
                </a:cubicBezTo>
                <a:cubicBezTo>
                  <a:pt x="1713" y="229"/>
                  <a:pt x="1708" y="226"/>
                  <a:pt x="1706" y="232"/>
                </a:cubicBezTo>
                <a:cubicBezTo>
                  <a:pt x="1699" y="231"/>
                  <a:pt x="1693" y="236"/>
                  <a:pt x="1685" y="232"/>
                </a:cubicBezTo>
                <a:cubicBezTo>
                  <a:pt x="1684" y="232"/>
                  <a:pt x="1682" y="230"/>
                  <a:pt x="1680" y="230"/>
                </a:cubicBezTo>
                <a:cubicBezTo>
                  <a:pt x="1678" y="230"/>
                  <a:pt x="1676" y="230"/>
                  <a:pt x="1673" y="230"/>
                </a:cubicBezTo>
                <a:cubicBezTo>
                  <a:pt x="1668" y="230"/>
                  <a:pt x="1663" y="230"/>
                  <a:pt x="1659" y="230"/>
                </a:cubicBezTo>
                <a:cubicBezTo>
                  <a:pt x="1656" y="230"/>
                  <a:pt x="1654" y="230"/>
                  <a:pt x="1652" y="231"/>
                </a:cubicBezTo>
                <a:cubicBezTo>
                  <a:pt x="1649" y="233"/>
                  <a:pt x="1645" y="233"/>
                  <a:pt x="1643" y="230"/>
                </a:cubicBezTo>
                <a:cubicBezTo>
                  <a:pt x="1641" y="228"/>
                  <a:pt x="1639" y="228"/>
                  <a:pt x="1637" y="229"/>
                </a:cubicBezTo>
                <a:cubicBezTo>
                  <a:pt x="1632" y="232"/>
                  <a:pt x="1626" y="230"/>
                  <a:pt x="1620" y="230"/>
                </a:cubicBezTo>
                <a:cubicBezTo>
                  <a:pt x="1616" y="231"/>
                  <a:pt x="1612" y="230"/>
                  <a:pt x="1608" y="232"/>
                </a:cubicBezTo>
                <a:cubicBezTo>
                  <a:pt x="1604" y="235"/>
                  <a:pt x="1598" y="235"/>
                  <a:pt x="1594" y="232"/>
                </a:cubicBezTo>
                <a:cubicBezTo>
                  <a:pt x="1590" y="229"/>
                  <a:pt x="1585" y="232"/>
                  <a:pt x="1581" y="229"/>
                </a:cubicBezTo>
                <a:cubicBezTo>
                  <a:pt x="1572" y="230"/>
                  <a:pt x="1563" y="227"/>
                  <a:pt x="1555" y="227"/>
                </a:cubicBezTo>
                <a:cubicBezTo>
                  <a:pt x="1552" y="227"/>
                  <a:pt x="1549" y="227"/>
                  <a:pt x="1546" y="225"/>
                </a:cubicBezTo>
                <a:cubicBezTo>
                  <a:pt x="1543" y="223"/>
                  <a:pt x="1540" y="225"/>
                  <a:pt x="1538" y="228"/>
                </a:cubicBezTo>
                <a:cubicBezTo>
                  <a:pt x="1537" y="230"/>
                  <a:pt x="1536" y="233"/>
                  <a:pt x="1535" y="234"/>
                </a:cubicBezTo>
                <a:cubicBezTo>
                  <a:pt x="1532" y="234"/>
                  <a:pt x="1529" y="234"/>
                  <a:pt x="1526" y="233"/>
                </a:cubicBezTo>
                <a:cubicBezTo>
                  <a:pt x="1520" y="231"/>
                  <a:pt x="1515" y="230"/>
                  <a:pt x="1508" y="230"/>
                </a:cubicBezTo>
                <a:cubicBezTo>
                  <a:pt x="1499" y="231"/>
                  <a:pt x="1491" y="228"/>
                  <a:pt x="1481" y="228"/>
                </a:cubicBezTo>
                <a:cubicBezTo>
                  <a:pt x="1475" y="229"/>
                  <a:pt x="1469" y="232"/>
                  <a:pt x="1463" y="230"/>
                </a:cubicBezTo>
                <a:cubicBezTo>
                  <a:pt x="1462" y="230"/>
                  <a:pt x="1459" y="231"/>
                  <a:pt x="1459" y="230"/>
                </a:cubicBezTo>
                <a:cubicBezTo>
                  <a:pt x="1455" y="225"/>
                  <a:pt x="1451" y="228"/>
                  <a:pt x="1447" y="228"/>
                </a:cubicBezTo>
                <a:cubicBezTo>
                  <a:pt x="1442" y="229"/>
                  <a:pt x="1436" y="229"/>
                  <a:pt x="1431" y="229"/>
                </a:cubicBezTo>
                <a:cubicBezTo>
                  <a:pt x="1425" y="228"/>
                  <a:pt x="1420" y="230"/>
                  <a:pt x="1414" y="231"/>
                </a:cubicBezTo>
                <a:cubicBezTo>
                  <a:pt x="1411" y="233"/>
                  <a:pt x="1408" y="231"/>
                  <a:pt x="1405" y="230"/>
                </a:cubicBezTo>
                <a:cubicBezTo>
                  <a:pt x="1400" y="228"/>
                  <a:pt x="1395" y="228"/>
                  <a:pt x="1391" y="226"/>
                </a:cubicBezTo>
                <a:cubicBezTo>
                  <a:pt x="1386" y="225"/>
                  <a:pt x="1381" y="226"/>
                  <a:pt x="1376" y="225"/>
                </a:cubicBezTo>
                <a:cubicBezTo>
                  <a:pt x="1371" y="225"/>
                  <a:pt x="1366" y="227"/>
                  <a:pt x="1361" y="227"/>
                </a:cubicBezTo>
                <a:cubicBezTo>
                  <a:pt x="1357" y="227"/>
                  <a:pt x="1353" y="230"/>
                  <a:pt x="1350" y="233"/>
                </a:cubicBezTo>
                <a:cubicBezTo>
                  <a:pt x="1347" y="237"/>
                  <a:pt x="1343" y="236"/>
                  <a:pt x="1338" y="235"/>
                </a:cubicBezTo>
                <a:cubicBezTo>
                  <a:pt x="1338" y="235"/>
                  <a:pt x="1337" y="233"/>
                  <a:pt x="1336" y="234"/>
                </a:cubicBezTo>
                <a:cubicBezTo>
                  <a:pt x="1330" y="237"/>
                  <a:pt x="1325" y="236"/>
                  <a:pt x="1319" y="234"/>
                </a:cubicBezTo>
                <a:cubicBezTo>
                  <a:pt x="1318" y="233"/>
                  <a:pt x="1316" y="234"/>
                  <a:pt x="1314" y="234"/>
                </a:cubicBezTo>
                <a:cubicBezTo>
                  <a:pt x="1306" y="234"/>
                  <a:pt x="1298" y="234"/>
                  <a:pt x="1289" y="234"/>
                </a:cubicBezTo>
                <a:cubicBezTo>
                  <a:pt x="1284" y="234"/>
                  <a:pt x="1279" y="233"/>
                  <a:pt x="1274" y="231"/>
                </a:cubicBezTo>
                <a:cubicBezTo>
                  <a:pt x="1269" y="229"/>
                  <a:pt x="1268" y="230"/>
                  <a:pt x="1265" y="234"/>
                </a:cubicBezTo>
                <a:cubicBezTo>
                  <a:pt x="1265" y="235"/>
                  <a:pt x="1264" y="236"/>
                  <a:pt x="1263" y="236"/>
                </a:cubicBezTo>
                <a:cubicBezTo>
                  <a:pt x="1263" y="235"/>
                  <a:pt x="1262" y="235"/>
                  <a:pt x="1262" y="236"/>
                </a:cubicBezTo>
                <a:cubicBezTo>
                  <a:pt x="1256" y="236"/>
                  <a:pt x="1250" y="234"/>
                  <a:pt x="1244" y="237"/>
                </a:cubicBezTo>
                <a:cubicBezTo>
                  <a:pt x="1240" y="235"/>
                  <a:pt x="1235" y="237"/>
                  <a:pt x="1231" y="237"/>
                </a:cubicBezTo>
                <a:cubicBezTo>
                  <a:pt x="1219" y="238"/>
                  <a:pt x="1207" y="235"/>
                  <a:pt x="1195" y="236"/>
                </a:cubicBezTo>
                <a:cubicBezTo>
                  <a:pt x="1192" y="236"/>
                  <a:pt x="1189" y="232"/>
                  <a:pt x="1186" y="235"/>
                </a:cubicBezTo>
                <a:cubicBezTo>
                  <a:pt x="1184" y="237"/>
                  <a:pt x="1180" y="234"/>
                  <a:pt x="1177" y="237"/>
                </a:cubicBezTo>
                <a:cubicBezTo>
                  <a:pt x="1172" y="237"/>
                  <a:pt x="1167" y="238"/>
                  <a:pt x="1162" y="236"/>
                </a:cubicBezTo>
                <a:cubicBezTo>
                  <a:pt x="1157" y="234"/>
                  <a:pt x="1152" y="235"/>
                  <a:pt x="1150" y="241"/>
                </a:cubicBezTo>
                <a:cubicBezTo>
                  <a:pt x="1148" y="243"/>
                  <a:pt x="1146" y="242"/>
                  <a:pt x="1144" y="242"/>
                </a:cubicBezTo>
                <a:cubicBezTo>
                  <a:pt x="1123" y="242"/>
                  <a:pt x="1103" y="243"/>
                  <a:pt x="1083" y="242"/>
                </a:cubicBezTo>
                <a:cubicBezTo>
                  <a:pt x="1077" y="242"/>
                  <a:pt x="1071" y="244"/>
                  <a:pt x="1066" y="246"/>
                </a:cubicBezTo>
                <a:cubicBezTo>
                  <a:pt x="1063" y="248"/>
                  <a:pt x="1060" y="249"/>
                  <a:pt x="1057" y="247"/>
                </a:cubicBezTo>
                <a:cubicBezTo>
                  <a:pt x="1053" y="245"/>
                  <a:pt x="1049" y="247"/>
                  <a:pt x="1045" y="246"/>
                </a:cubicBezTo>
                <a:cubicBezTo>
                  <a:pt x="1044" y="246"/>
                  <a:pt x="1043" y="246"/>
                  <a:pt x="1043" y="247"/>
                </a:cubicBezTo>
                <a:cubicBezTo>
                  <a:pt x="1043" y="251"/>
                  <a:pt x="1040" y="249"/>
                  <a:pt x="1039" y="249"/>
                </a:cubicBezTo>
                <a:cubicBezTo>
                  <a:pt x="1035" y="250"/>
                  <a:pt x="1031" y="249"/>
                  <a:pt x="1027" y="251"/>
                </a:cubicBezTo>
                <a:cubicBezTo>
                  <a:pt x="1023" y="253"/>
                  <a:pt x="1021" y="251"/>
                  <a:pt x="1020" y="245"/>
                </a:cubicBezTo>
                <a:cubicBezTo>
                  <a:pt x="1020" y="245"/>
                  <a:pt x="1020" y="244"/>
                  <a:pt x="1020" y="242"/>
                </a:cubicBezTo>
                <a:cubicBezTo>
                  <a:pt x="1010" y="242"/>
                  <a:pt x="1000" y="241"/>
                  <a:pt x="990" y="243"/>
                </a:cubicBezTo>
                <a:cubicBezTo>
                  <a:pt x="983" y="244"/>
                  <a:pt x="976" y="243"/>
                  <a:pt x="970" y="247"/>
                </a:cubicBezTo>
                <a:cubicBezTo>
                  <a:pt x="967" y="248"/>
                  <a:pt x="965" y="248"/>
                  <a:pt x="963" y="248"/>
                </a:cubicBezTo>
                <a:cubicBezTo>
                  <a:pt x="944" y="248"/>
                  <a:pt x="925" y="248"/>
                  <a:pt x="906" y="248"/>
                </a:cubicBezTo>
                <a:cubicBezTo>
                  <a:pt x="903" y="248"/>
                  <a:pt x="900" y="248"/>
                  <a:pt x="898" y="248"/>
                </a:cubicBezTo>
                <a:cubicBezTo>
                  <a:pt x="895" y="247"/>
                  <a:pt x="894" y="250"/>
                  <a:pt x="892" y="250"/>
                </a:cubicBezTo>
                <a:cubicBezTo>
                  <a:pt x="887" y="249"/>
                  <a:pt x="882" y="250"/>
                  <a:pt x="877" y="248"/>
                </a:cubicBezTo>
                <a:cubicBezTo>
                  <a:pt x="873" y="246"/>
                  <a:pt x="869" y="249"/>
                  <a:pt x="864" y="246"/>
                </a:cubicBezTo>
                <a:cubicBezTo>
                  <a:pt x="861" y="245"/>
                  <a:pt x="857" y="246"/>
                  <a:pt x="853" y="246"/>
                </a:cubicBezTo>
                <a:cubicBezTo>
                  <a:pt x="852" y="246"/>
                  <a:pt x="852" y="245"/>
                  <a:pt x="851" y="244"/>
                </a:cubicBezTo>
                <a:cubicBezTo>
                  <a:pt x="851" y="243"/>
                  <a:pt x="852" y="243"/>
                  <a:pt x="853" y="243"/>
                </a:cubicBezTo>
                <a:cubicBezTo>
                  <a:pt x="855" y="242"/>
                  <a:pt x="857" y="242"/>
                  <a:pt x="859" y="242"/>
                </a:cubicBezTo>
                <a:cubicBezTo>
                  <a:pt x="880" y="242"/>
                  <a:pt x="901" y="242"/>
                  <a:pt x="922" y="242"/>
                </a:cubicBezTo>
                <a:cubicBezTo>
                  <a:pt x="924" y="242"/>
                  <a:pt x="926" y="243"/>
                  <a:pt x="928" y="242"/>
                </a:cubicBezTo>
                <a:cubicBezTo>
                  <a:pt x="930" y="242"/>
                  <a:pt x="931" y="241"/>
                  <a:pt x="931" y="239"/>
                </a:cubicBezTo>
                <a:cubicBezTo>
                  <a:pt x="931" y="237"/>
                  <a:pt x="929" y="237"/>
                  <a:pt x="928" y="237"/>
                </a:cubicBezTo>
                <a:cubicBezTo>
                  <a:pt x="923" y="237"/>
                  <a:pt x="919" y="239"/>
                  <a:pt x="914" y="236"/>
                </a:cubicBezTo>
                <a:cubicBezTo>
                  <a:pt x="913" y="235"/>
                  <a:pt x="911" y="235"/>
                  <a:pt x="909" y="236"/>
                </a:cubicBezTo>
                <a:cubicBezTo>
                  <a:pt x="909" y="236"/>
                  <a:pt x="908" y="237"/>
                  <a:pt x="908" y="237"/>
                </a:cubicBezTo>
                <a:cubicBezTo>
                  <a:pt x="903" y="238"/>
                  <a:pt x="899" y="235"/>
                  <a:pt x="895" y="236"/>
                </a:cubicBezTo>
                <a:cubicBezTo>
                  <a:pt x="890" y="237"/>
                  <a:pt x="887" y="237"/>
                  <a:pt x="882" y="236"/>
                </a:cubicBezTo>
                <a:cubicBezTo>
                  <a:pt x="877" y="235"/>
                  <a:pt x="871" y="235"/>
                  <a:pt x="866" y="236"/>
                </a:cubicBezTo>
                <a:cubicBezTo>
                  <a:pt x="855" y="236"/>
                  <a:pt x="845" y="238"/>
                  <a:pt x="835" y="241"/>
                </a:cubicBezTo>
                <a:cubicBezTo>
                  <a:pt x="831" y="242"/>
                  <a:pt x="829" y="245"/>
                  <a:pt x="825" y="244"/>
                </a:cubicBezTo>
                <a:cubicBezTo>
                  <a:pt x="822" y="248"/>
                  <a:pt x="820" y="244"/>
                  <a:pt x="817" y="244"/>
                </a:cubicBezTo>
                <a:cubicBezTo>
                  <a:pt x="816" y="243"/>
                  <a:pt x="815" y="242"/>
                  <a:pt x="814" y="241"/>
                </a:cubicBezTo>
                <a:cubicBezTo>
                  <a:pt x="813" y="239"/>
                  <a:pt x="810" y="238"/>
                  <a:pt x="809" y="239"/>
                </a:cubicBezTo>
                <a:cubicBezTo>
                  <a:pt x="804" y="242"/>
                  <a:pt x="798" y="240"/>
                  <a:pt x="793" y="241"/>
                </a:cubicBezTo>
                <a:cubicBezTo>
                  <a:pt x="791" y="241"/>
                  <a:pt x="790" y="240"/>
                  <a:pt x="789" y="239"/>
                </a:cubicBezTo>
                <a:cubicBezTo>
                  <a:pt x="788" y="237"/>
                  <a:pt x="786" y="235"/>
                  <a:pt x="785" y="234"/>
                </a:cubicBezTo>
                <a:cubicBezTo>
                  <a:pt x="782" y="234"/>
                  <a:pt x="782" y="235"/>
                  <a:pt x="782" y="236"/>
                </a:cubicBezTo>
                <a:cubicBezTo>
                  <a:pt x="783" y="241"/>
                  <a:pt x="778" y="243"/>
                  <a:pt x="776" y="246"/>
                </a:cubicBezTo>
                <a:cubicBezTo>
                  <a:pt x="775" y="247"/>
                  <a:pt x="774" y="245"/>
                  <a:pt x="773" y="245"/>
                </a:cubicBezTo>
                <a:cubicBezTo>
                  <a:pt x="771" y="244"/>
                  <a:pt x="768" y="242"/>
                  <a:pt x="765" y="242"/>
                </a:cubicBezTo>
                <a:cubicBezTo>
                  <a:pt x="764" y="243"/>
                  <a:pt x="763" y="243"/>
                  <a:pt x="763" y="241"/>
                </a:cubicBezTo>
                <a:cubicBezTo>
                  <a:pt x="762" y="237"/>
                  <a:pt x="759" y="237"/>
                  <a:pt x="756" y="237"/>
                </a:cubicBezTo>
                <a:cubicBezTo>
                  <a:pt x="753" y="237"/>
                  <a:pt x="750" y="236"/>
                  <a:pt x="749" y="241"/>
                </a:cubicBezTo>
                <a:cubicBezTo>
                  <a:pt x="749" y="243"/>
                  <a:pt x="747" y="242"/>
                  <a:pt x="747" y="243"/>
                </a:cubicBezTo>
                <a:cubicBezTo>
                  <a:pt x="745" y="244"/>
                  <a:pt x="741" y="244"/>
                  <a:pt x="742" y="248"/>
                </a:cubicBezTo>
                <a:cubicBezTo>
                  <a:pt x="739" y="254"/>
                  <a:pt x="733" y="255"/>
                  <a:pt x="727" y="249"/>
                </a:cubicBezTo>
                <a:cubicBezTo>
                  <a:pt x="725" y="247"/>
                  <a:pt x="722" y="244"/>
                  <a:pt x="720" y="242"/>
                </a:cubicBezTo>
                <a:cubicBezTo>
                  <a:pt x="717" y="239"/>
                  <a:pt x="714" y="239"/>
                  <a:pt x="711" y="239"/>
                </a:cubicBezTo>
                <a:cubicBezTo>
                  <a:pt x="711" y="241"/>
                  <a:pt x="711" y="242"/>
                  <a:pt x="711" y="244"/>
                </a:cubicBezTo>
                <a:cubicBezTo>
                  <a:pt x="711" y="246"/>
                  <a:pt x="710" y="248"/>
                  <a:pt x="707" y="250"/>
                </a:cubicBezTo>
                <a:cubicBezTo>
                  <a:pt x="705" y="250"/>
                  <a:pt x="703" y="252"/>
                  <a:pt x="701" y="250"/>
                </a:cubicBezTo>
                <a:cubicBezTo>
                  <a:pt x="699" y="248"/>
                  <a:pt x="697" y="247"/>
                  <a:pt x="695" y="248"/>
                </a:cubicBezTo>
                <a:cubicBezTo>
                  <a:pt x="691" y="249"/>
                  <a:pt x="691" y="244"/>
                  <a:pt x="688" y="244"/>
                </a:cubicBezTo>
                <a:cubicBezTo>
                  <a:pt x="685" y="245"/>
                  <a:pt x="685" y="243"/>
                  <a:pt x="684" y="240"/>
                </a:cubicBezTo>
                <a:cubicBezTo>
                  <a:pt x="684" y="239"/>
                  <a:pt x="683" y="238"/>
                  <a:pt x="682" y="237"/>
                </a:cubicBezTo>
                <a:cubicBezTo>
                  <a:pt x="678" y="235"/>
                  <a:pt x="676" y="232"/>
                  <a:pt x="673" y="230"/>
                </a:cubicBezTo>
                <a:cubicBezTo>
                  <a:pt x="671" y="228"/>
                  <a:pt x="667" y="228"/>
                  <a:pt x="665" y="230"/>
                </a:cubicBezTo>
                <a:cubicBezTo>
                  <a:pt x="664" y="231"/>
                  <a:pt x="663" y="232"/>
                  <a:pt x="662" y="233"/>
                </a:cubicBezTo>
                <a:cubicBezTo>
                  <a:pt x="657" y="238"/>
                  <a:pt x="656" y="239"/>
                  <a:pt x="648" y="242"/>
                </a:cubicBezTo>
                <a:cubicBezTo>
                  <a:pt x="645" y="243"/>
                  <a:pt x="646" y="246"/>
                  <a:pt x="647" y="247"/>
                </a:cubicBezTo>
                <a:cubicBezTo>
                  <a:pt x="647" y="248"/>
                  <a:pt x="649" y="250"/>
                  <a:pt x="647" y="252"/>
                </a:cubicBezTo>
                <a:cubicBezTo>
                  <a:pt x="644" y="254"/>
                  <a:pt x="642" y="258"/>
                  <a:pt x="638" y="256"/>
                </a:cubicBezTo>
                <a:cubicBezTo>
                  <a:pt x="634" y="254"/>
                  <a:pt x="630" y="255"/>
                  <a:pt x="627" y="254"/>
                </a:cubicBezTo>
                <a:cubicBezTo>
                  <a:pt x="624" y="254"/>
                  <a:pt x="621" y="251"/>
                  <a:pt x="617" y="251"/>
                </a:cubicBezTo>
                <a:cubicBezTo>
                  <a:pt x="616" y="251"/>
                  <a:pt x="616" y="251"/>
                  <a:pt x="615" y="250"/>
                </a:cubicBezTo>
                <a:cubicBezTo>
                  <a:pt x="612" y="247"/>
                  <a:pt x="609" y="245"/>
                  <a:pt x="605" y="246"/>
                </a:cubicBezTo>
                <a:cubicBezTo>
                  <a:pt x="601" y="246"/>
                  <a:pt x="597" y="246"/>
                  <a:pt x="594" y="247"/>
                </a:cubicBezTo>
                <a:cubicBezTo>
                  <a:pt x="590" y="248"/>
                  <a:pt x="585" y="248"/>
                  <a:pt x="580" y="248"/>
                </a:cubicBezTo>
                <a:cubicBezTo>
                  <a:pt x="578" y="248"/>
                  <a:pt x="577" y="248"/>
                  <a:pt x="577" y="250"/>
                </a:cubicBezTo>
                <a:cubicBezTo>
                  <a:pt x="577" y="251"/>
                  <a:pt x="575" y="252"/>
                  <a:pt x="574" y="253"/>
                </a:cubicBezTo>
                <a:cubicBezTo>
                  <a:pt x="570" y="257"/>
                  <a:pt x="564" y="257"/>
                  <a:pt x="561" y="252"/>
                </a:cubicBezTo>
                <a:cubicBezTo>
                  <a:pt x="560" y="250"/>
                  <a:pt x="560" y="249"/>
                  <a:pt x="558" y="249"/>
                </a:cubicBezTo>
                <a:cubicBezTo>
                  <a:pt x="557" y="249"/>
                  <a:pt x="555" y="250"/>
                  <a:pt x="555" y="249"/>
                </a:cubicBezTo>
                <a:cubicBezTo>
                  <a:pt x="552" y="245"/>
                  <a:pt x="548" y="246"/>
                  <a:pt x="544" y="246"/>
                </a:cubicBezTo>
                <a:cubicBezTo>
                  <a:pt x="538" y="246"/>
                  <a:pt x="531" y="246"/>
                  <a:pt x="525" y="246"/>
                </a:cubicBezTo>
                <a:cubicBezTo>
                  <a:pt x="518" y="247"/>
                  <a:pt x="511" y="243"/>
                  <a:pt x="504" y="244"/>
                </a:cubicBezTo>
                <a:cubicBezTo>
                  <a:pt x="502" y="244"/>
                  <a:pt x="500" y="242"/>
                  <a:pt x="498" y="242"/>
                </a:cubicBezTo>
                <a:cubicBezTo>
                  <a:pt x="495" y="243"/>
                  <a:pt x="495" y="243"/>
                  <a:pt x="496" y="246"/>
                </a:cubicBezTo>
                <a:cubicBezTo>
                  <a:pt x="497" y="249"/>
                  <a:pt x="497" y="249"/>
                  <a:pt x="494" y="249"/>
                </a:cubicBezTo>
                <a:cubicBezTo>
                  <a:pt x="490" y="249"/>
                  <a:pt x="486" y="249"/>
                  <a:pt x="483" y="249"/>
                </a:cubicBezTo>
                <a:cubicBezTo>
                  <a:pt x="480" y="250"/>
                  <a:pt x="477" y="249"/>
                  <a:pt x="475" y="251"/>
                </a:cubicBezTo>
                <a:cubicBezTo>
                  <a:pt x="475" y="252"/>
                  <a:pt x="472" y="252"/>
                  <a:pt x="471" y="251"/>
                </a:cubicBezTo>
                <a:cubicBezTo>
                  <a:pt x="469" y="249"/>
                  <a:pt x="467" y="249"/>
                  <a:pt x="465" y="249"/>
                </a:cubicBezTo>
                <a:cubicBezTo>
                  <a:pt x="456" y="249"/>
                  <a:pt x="446" y="249"/>
                  <a:pt x="437" y="249"/>
                </a:cubicBezTo>
                <a:cubicBezTo>
                  <a:pt x="431" y="249"/>
                  <a:pt x="425" y="249"/>
                  <a:pt x="420" y="252"/>
                </a:cubicBezTo>
                <a:cubicBezTo>
                  <a:pt x="418" y="254"/>
                  <a:pt x="414" y="254"/>
                  <a:pt x="413" y="253"/>
                </a:cubicBezTo>
                <a:cubicBezTo>
                  <a:pt x="410" y="250"/>
                  <a:pt x="406" y="252"/>
                  <a:pt x="403" y="250"/>
                </a:cubicBezTo>
                <a:cubicBezTo>
                  <a:pt x="401" y="248"/>
                  <a:pt x="397" y="246"/>
                  <a:pt x="394" y="248"/>
                </a:cubicBezTo>
                <a:cubicBezTo>
                  <a:pt x="389" y="244"/>
                  <a:pt x="384" y="246"/>
                  <a:pt x="380" y="246"/>
                </a:cubicBezTo>
                <a:cubicBezTo>
                  <a:pt x="375" y="246"/>
                  <a:pt x="370" y="245"/>
                  <a:pt x="365" y="247"/>
                </a:cubicBezTo>
                <a:cubicBezTo>
                  <a:pt x="362" y="249"/>
                  <a:pt x="357" y="248"/>
                  <a:pt x="353" y="248"/>
                </a:cubicBezTo>
                <a:cubicBezTo>
                  <a:pt x="347" y="247"/>
                  <a:pt x="340" y="250"/>
                  <a:pt x="333" y="250"/>
                </a:cubicBezTo>
                <a:cubicBezTo>
                  <a:pt x="330" y="249"/>
                  <a:pt x="327" y="249"/>
                  <a:pt x="325" y="246"/>
                </a:cubicBezTo>
                <a:cubicBezTo>
                  <a:pt x="325" y="245"/>
                  <a:pt x="324" y="244"/>
                  <a:pt x="325" y="243"/>
                </a:cubicBezTo>
                <a:cubicBezTo>
                  <a:pt x="327" y="242"/>
                  <a:pt x="329" y="243"/>
                  <a:pt x="328" y="240"/>
                </a:cubicBezTo>
                <a:cubicBezTo>
                  <a:pt x="328" y="238"/>
                  <a:pt x="326" y="239"/>
                  <a:pt x="325" y="239"/>
                </a:cubicBezTo>
                <a:cubicBezTo>
                  <a:pt x="324" y="239"/>
                  <a:pt x="323" y="239"/>
                  <a:pt x="321" y="239"/>
                </a:cubicBezTo>
                <a:cubicBezTo>
                  <a:pt x="320" y="239"/>
                  <a:pt x="318" y="239"/>
                  <a:pt x="316" y="239"/>
                </a:cubicBezTo>
                <a:cubicBezTo>
                  <a:pt x="316" y="238"/>
                  <a:pt x="316" y="237"/>
                  <a:pt x="316" y="236"/>
                </a:cubicBezTo>
                <a:close/>
              </a:path>
            </a:pathLst>
          </a:custGeom>
          <a:solidFill>
            <a:schemeClr val="accent4"/>
          </a:solidFill>
          <a:ln>
            <a:noFill/>
          </a:ln>
        </p:spPr>
        <p:style>
          <a:lnRef idx="0"/>
          <a:fillRef idx="0"/>
          <a:effectRef idx="0"/>
          <a:fontRef idx="minor"/>
        </p:style>
      </p:sp>
      <p:sp>
        <p:nvSpPr>
          <p:cNvPr id="577" name="CustomShape 149"/>
          <p:cNvSpPr/>
          <p:nvPr/>
        </p:nvSpPr>
        <p:spPr>
          <a:xfrm>
            <a:off x="998640" y="1849320"/>
            <a:ext cx="3391920" cy="710640"/>
          </a:xfrm>
          <a:prstGeom prst="rect">
            <a:avLst/>
          </a:prstGeom>
          <a:noFill/>
          <a:ln>
            <a:noFill/>
          </a:ln>
        </p:spPr>
        <p:style>
          <a:lnRef idx="0"/>
          <a:fillRef idx="0"/>
          <a:effectRef idx="0"/>
          <a:fontRef idx="minor"/>
        </p:style>
        <p:txBody>
          <a:bodyPr lIns="108000" rIns="108000" tIns="45000" bIns="45000" anchor="ctr">
            <a:noAutofit/>
          </a:bodyPr>
          <a:p>
            <a:pPr algn="ctr">
              <a:lnSpc>
                <a:spcPct val="100000"/>
              </a:lnSpc>
            </a:pPr>
            <a:r>
              <a:rPr b="0" lang="en-US" sz="3200" spc="-1" strike="noStrike">
                <a:solidFill>
                  <a:srgbClr val="ffffff"/>
                </a:solidFill>
                <a:latin typeface="Arial"/>
                <a:ea typeface="Arial Unicode MS"/>
              </a:rPr>
              <a:t>Openshift</a:t>
            </a:r>
            <a:endParaRPr b="0" lang="fr-FR" sz="3200" spc="-1" strike="noStrike">
              <a:latin typeface="Arial"/>
            </a:endParaRPr>
          </a:p>
        </p:txBody>
      </p:sp>
      <p:sp>
        <p:nvSpPr>
          <p:cNvPr id="578" name="CustomShape 150"/>
          <p:cNvSpPr/>
          <p:nvPr/>
        </p:nvSpPr>
        <p:spPr>
          <a:xfrm flipH="1" flipV="1">
            <a:off x="612000" y="2792880"/>
            <a:ext cx="4411080" cy="380160"/>
          </a:xfrm>
          <a:custGeom>
            <a:avLst/>
            <a:gdLst/>
            <a:ahLst/>
            <a:rect l="l" t="t" r="r" b="b"/>
            <a:pathLst>
              <a:path w="9761118" h="380634">
                <a:moveTo>
                  <a:pt x="8689060" y="116579"/>
                </a:moveTo>
                <a:lnTo>
                  <a:pt x="8699695" y="114471"/>
                </a:lnTo>
                <a:cubicBezTo>
                  <a:pt x="8699695" y="113355"/>
                  <a:pt x="8692186" y="113355"/>
                  <a:pt x="8692186" y="112239"/>
                </a:cubicBezTo>
                <a:cubicBezTo>
                  <a:pt x="8684677" y="110006"/>
                  <a:pt x="8673412" y="111122"/>
                  <a:pt x="8662148" y="108890"/>
                </a:cubicBezTo>
                <a:lnTo>
                  <a:pt x="8705427" y="108890"/>
                </a:lnTo>
                <a:lnTo>
                  <a:pt x="8758607" y="110998"/>
                </a:lnTo>
                <a:cubicBezTo>
                  <a:pt x="8739833" y="115463"/>
                  <a:pt x="8721059" y="116579"/>
                  <a:pt x="8706041" y="116579"/>
                </a:cubicBezTo>
                <a:close/>
                <a:moveTo>
                  <a:pt x="8623437" y="116579"/>
                </a:moveTo>
                <a:lnTo>
                  <a:pt x="8578813" y="114538"/>
                </a:lnTo>
                <a:lnTo>
                  <a:pt x="8579544" y="114471"/>
                </a:lnTo>
                <a:cubicBezTo>
                  <a:pt x="8602073" y="114471"/>
                  <a:pt x="8620846" y="113355"/>
                  <a:pt x="8643375" y="114471"/>
                </a:cubicBezTo>
                <a:lnTo>
                  <a:pt x="8685914" y="116579"/>
                </a:lnTo>
                <a:close/>
                <a:moveTo>
                  <a:pt x="1406857" y="269512"/>
                </a:moveTo>
                <a:cubicBezTo>
                  <a:pt x="1406857" y="269512"/>
                  <a:pt x="1406857" y="268396"/>
                  <a:pt x="1406857" y="268396"/>
                </a:cubicBezTo>
                <a:lnTo>
                  <a:pt x="1438972" y="267834"/>
                </a:lnTo>
                <a:lnTo>
                  <a:pt x="1494380" y="268520"/>
                </a:lnTo>
                <a:lnTo>
                  <a:pt x="1527731" y="269512"/>
                </a:lnTo>
                <a:lnTo>
                  <a:pt x="1470688" y="269512"/>
                </a:lnTo>
                <a:cubicBezTo>
                  <a:pt x="1451914" y="269512"/>
                  <a:pt x="1429386" y="269512"/>
                  <a:pt x="1406857" y="269512"/>
                </a:cubicBezTo>
                <a:close/>
                <a:moveTo>
                  <a:pt x="3314257" y="380026"/>
                </a:moveTo>
                <a:cubicBezTo>
                  <a:pt x="3329276" y="382258"/>
                  <a:pt x="3336785" y="377793"/>
                  <a:pt x="3348050" y="375560"/>
                </a:cubicBezTo>
                <a:cubicBezTo>
                  <a:pt x="3355559" y="373328"/>
                  <a:pt x="3348050" y="371095"/>
                  <a:pt x="3348050" y="369979"/>
                </a:cubicBezTo>
                <a:cubicBezTo>
                  <a:pt x="3344295" y="368863"/>
                  <a:pt x="3340540" y="365514"/>
                  <a:pt x="3351804" y="364397"/>
                </a:cubicBezTo>
                <a:cubicBezTo>
                  <a:pt x="3381842" y="361048"/>
                  <a:pt x="3385597" y="359932"/>
                  <a:pt x="3404370" y="354351"/>
                </a:cubicBezTo>
                <a:cubicBezTo>
                  <a:pt x="3408125" y="353234"/>
                  <a:pt x="3411880" y="352118"/>
                  <a:pt x="3415635" y="351002"/>
                </a:cubicBezTo>
                <a:cubicBezTo>
                  <a:pt x="3423144" y="348769"/>
                  <a:pt x="3438163" y="348769"/>
                  <a:pt x="3445672" y="351002"/>
                </a:cubicBezTo>
                <a:cubicBezTo>
                  <a:pt x="3456937" y="353234"/>
                  <a:pt x="3464446" y="356583"/>
                  <a:pt x="3479465" y="358816"/>
                </a:cubicBezTo>
                <a:cubicBezTo>
                  <a:pt x="3483220" y="359932"/>
                  <a:pt x="3486974" y="361048"/>
                  <a:pt x="3486974" y="362165"/>
                </a:cubicBezTo>
                <a:cubicBezTo>
                  <a:pt x="3490729" y="365514"/>
                  <a:pt x="3490729" y="367746"/>
                  <a:pt x="3501993" y="366630"/>
                </a:cubicBezTo>
                <a:cubicBezTo>
                  <a:pt x="3513257" y="366630"/>
                  <a:pt x="3513257" y="372211"/>
                  <a:pt x="3528276" y="371095"/>
                </a:cubicBezTo>
                <a:cubicBezTo>
                  <a:pt x="3535786" y="369979"/>
                  <a:pt x="3543295" y="371095"/>
                  <a:pt x="3550805" y="373328"/>
                </a:cubicBezTo>
                <a:cubicBezTo>
                  <a:pt x="3558314" y="375560"/>
                  <a:pt x="3565824" y="373328"/>
                  <a:pt x="3573333" y="373328"/>
                </a:cubicBezTo>
                <a:cubicBezTo>
                  <a:pt x="3584597" y="371095"/>
                  <a:pt x="3588352" y="368863"/>
                  <a:pt x="3588352" y="366630"/>
                </a:cubicBezTo>
                <a:cubicBezTo>
                  <a:pt x="3588352" y="364397"/>
                  <a:pt x="3588352" y="363281"/>
                  <a:pt x="3588352" y="361048"/>
                </a:cubicBezTo>
                <a:cubicBezTo>
                  <a:pt x="3599616" y="361048"/>
                  <a:pt x="3610880" y="361048"/>
                  <a:pt x="3622144" y="364397"/>
                </a:cubicBezTo>
                <a:cubicBezTo>
                  <a:pt x="3629654" y="366630"/>
                  <a:pt x="3640918" y="369979"/>
                  <a:pt x="3648427" y="372211"/>
                </a:cubicBezTo>
                <a:cubicBezTo>
                  <a:pt x="3670956" y="378909"/>
                  <a:pt x="3693484" y="377793"/>
                  <a:pt x="3704748" y="371095"/>
                </a:cubicBezTo>
                <a:cubicBezTo>
                  <a:pt x="3700994" y="366630"/>
                  <a:pt x="3716012" y="366630"/>
                  <a:pt x="3723522" y="365514"/>
                </a:cubicBezTo>
                <a:cubicBezTo>
                  <a:pt x="3723522" y="364397"/>
                  <a:pt x="3731031" y="365514"/>
                  <a:pt x="3731031" y="363281"/>
                </a:cubicBezTo>
                <a:cubicBezTo>
                  <a:pt x="3734786" y="357700"/>
                  <a:pt x="3746050" y="358816"/>
                  <a:pt x="3757314" y="358816"/>
                </a:cubicBezTo>
                <a:cubicBezTo>
                  <a:pt x="3768579" y="358816"/>
                  <a:pt x="3779843" y="358816"/>
                  <a:pt x="3783598" y="363281"/>
                </a:cubicBezTo>
                <a:cubicBezTo>
                  <a:pt x="3783598" y="365514"/>
                  <a:pt x="3787352" y="365514"/>
                  <a:pt x="3791107" y="364397"/>
                </a:cubicBezTo>
                <a:cubicBezTo>
                  <a:pt x="3802371" y="364397"/>
                  <a:pt x="3813635" y="366630"/>
                  <a:pt x="3821145" y="367746"/>
                </a:cubicBezTo>
                <a:cubicBezTo>
                  <a:pt x="3824899" y="367746"/>
                  <a:pt x="3828654" y="369979"/>
                  <a:pt x="3832409" y="368863"/>
                </a:cubicBezTo>
                <a:cubicBezTo>
                  <a:pt x="3839918" y="365514"/>
                  <a:pt x="3858692" y="363281"/>
                  <a:pt x="3854937" y="357700"/>
                </a:cubicBezTo>
                <a:cubicBezTo>
                  <a:pt x="3854937" y="356583"/>
                  <a:pt x="3854937" y="355467"/>
                  <a:pt x="3866201" y="355467"/>
                </a:cubicBezTo>
                <a:cubicBezTo>
                  <a:pt x="3869956" y="356583"/>
                  <a:pt x="3877466" y="358816"/>
                  <a:pt x="3881220" y="361048"/>
                </a:cubicBezTo>
                <a:cubicBezTo>
                  <a:pt x="3884975" y="362165"/>
                  <a:pt x="3888730" y="363281"/>
                  <a:pt x="3896239" y="363281"/>
                </a:cubicBezTo>
                <a:cubicBezTo>
                  <a:pt x="3915013" y="362165"/>
                  <a:pt x="3937541" y="364397"/>
                  <a:pt x="3956315" y="361048"/>
                </a:cubicBezTo>
                <a:cubicBezTo>
                  <a:pt x="3960070" y="359932"/>
                  <a:pt x="3971334" y="361048"/>
                  <a:pt x="3975088" y="363281"/>
                </a:cubicBezTo>
                <a:cubicBezTo>
                  <a:pt x="3978843" y="364397"/>
                  <a:pt x="3982598" y="365514"/>
                  <a:pt x="3986353" y="366630"/>
                </a:cubicBezTo>
                <a:cubicBezTo>
                  <a:pt x="3997617" y="366630"/>
                  <a:pt x="4005126" y="371095"/>
                  <a:pt x="4016390" y="366630"/>
                </a:cubicBezTo>
                <a:cubicBezTo>
                  <a:pt x="4031409" y="367746"/>
                  <a:pt x="4038919" y="364397"/>
                  <a:pt x="4053938" y="363281"/>
                </a:cubicBezTo>
                <a:cubicBezTo>
                  <a:pt x="4091485" y="359932"/>
                  <a:pt x="4129032" y="357700"/>
                  <a:pt x="4170334" y="357700"/>
                </a:cubicBezTo>
                <a:cubicBezTo>
                  <a:pt x="4189108" y="356583"/>
                  <a:pt x="4211636" y="356583"/>
                  <a:pt x="4230410" y="357700"/>
                </a:cubicBezTo>
                <a:cubicBezTo>
                  <a:pt x="4249183" y="358816"/>
                  <a:pt x="4260447" y="358816"/>
                  <a:pt x="4279221" y="357700"/>
                </a:cubicBezTo>
                <a:cubicBezTo>
                  <a:pt x="4294240" y="356583"/>
                  <a:pt x="4309259" y="359932"/>
                  <a:pt x="4328033" y="358816"/>
                </a:cubicBezTo>
                <a:cubicBezTo>
                  <a:pt x="4328033" y="358816"/>
                  <a:pt x="4331787" y="357700"/>
                  <a:pt x="4331787" y="357700"/>
                </a:cubicBezTo>
                <a:cubicBezTo>
                  <a:pt x="4339297" y="356583"/>
                  <a:pt x="4346806" y="356583"/>
                  <a:pt x="4350561" y="357700"/>
                </a:cubicBezTo>
                <a:cubicBezTo>
                  <a:pt x="4369334" y="361048"/>
                  <a:pt x="4384353" y="358816"/>
                  <a:pt x="4403127" y="358816"/>
                </a:cubicBezTo>
                <a:cubicBezTo>
                  <a:pt x="4406882" y="358816"/>
                  <a:pt x="4414391" y="358816"/>
                  <a:pt x="4414391" y="361048"/>
                </a:cubicBezTo>
                <a:cubicBezTo>
                  <a:pt x="4414391" y="363281"/>
                  <a:pt x="4410636" y="364397"/>
                  <a:pt x="4403127" y="364397"/>
                </a:cubicBezTo>
                <a:cubicBezTo>
                  <a:pt x="4395618" y="365514"/>
                  <a:pt x="4388108" y="364397"/>
                  <a:pt x="4380599" y="364397"/>
                </a:cubicBezTo>
                <a:cubicBezTo>
                  <a:pt x="4301749" y="364397"/>
                  <a:pt x="4222900" y="364397"/>
                  <a:pt x="4144051" y="364397"/>
                </a:cubicBezTo>
                <a:cubicBezTo>
                  <a:pt x="4136542" y="364397"/>
                  <a:pt x="4129032" y="364397"/>
                  <a:pt x="4121523" y="365514"/>
                </a:cubicBezTo>
                <a:cubicBezTo>
                  <a:pt x="4117768" y="365514"/>
                  <a:pt x="4114013" y="365514"/>
                  <a:pt x="4114013" y="366630"/>
                </a:cubicBezTo>
                <a:cubicBezTo>
                  <a:pt x="4117768" y="367746"/>
                  <a:pt x="4117768" y="368863"/>
                  <a:pt x="4121523" y="368863"/>
                </a:cubicBezTo>
                <a:cubicBezTo>
                  <a:pt x="4136542" y="368863"/>
                  <a:pt x="4151560" y="367746"/>
                  <a:pt x="4162825" y="368863"/>
                </a:cubicBezTo>
                <a:cubicBezTo>
                  <a:pt x="4181598" y="372211"/>
                  <a:pt x="4196617" y="368863"/>
                  <a:pt x="4211636" y="371095"/>
                </a:cubicBezTo>
                <a:cubicBezTo>
                  <a:pt x="4230410" y="373328"/>
                  <a:pt x="4249183" y="372211"/>
                  <a:pt x="4267957" y="373328"/>
                </a:cubicBezTo>
                <a:cubicBezTo>
                  <a:pt x="4275466" y="373328"/>
                  <a:pt x="4279221" y="369979"/>
                  <a:pt x="4290485" y="371095"/>
                </a:cubicBezTo>
                <a:cubicBezTo>
                  <a:pt x="4297995" y="371095"/>
                  <a:pt x="4309259" y="371095"/>
                  <a:pt x="4320523" y="371095"/>
                </a:cubicBezTo>
                <a:cubicBezTo>
                  <a:pt x="4391863" y="371095"/>
                  <a:pt x="4463203" y="371095"/>
                  <a:pt x="4534542" y="371095"/>
                </a:cubicBezTo>
                <a:cubicBezTo>
                  <a:pt x="4542052" y="371095"/>
                  <a:pt x="4549561" y="371095"/>
                  <a:pt x="4560825" y="369979"/>
                </a:cubicBezTo>
                <a:cubicBezTo>
                  <a:pt x="4583354" y="365514"/>
                  <a:pt x="4609637" y="366630"/>
                  <a:pt x="4635920" y="365514"/>
                </a:cubicBezTo>
                <a:cubicBezTo>
                  <a:pt x="4673467" y="363281"/>
                  <a:pt x="4711014" y="364397"/>
                  <a:pt x="4748562" y="364397"/>
                </a:cubicBezTo>
                <a:cubicBezTo>
                  <a:pt x="4748562" y="366630"/>
                  <a:pt x="4748562" y="367746"/>
                  <a:pt x="4748562" y="367746"/>
                </a:cubicBezTo>
                <a:cubicBezTo>
                  <a:pt x="4752316" y="374444"/>
                  <a:pt x="4759826" y="376677"/>
                  <a:pt x="4774845" y="374444"/>
                </a:cubicBezTo>
                <a:cubicBezTo>
                  <a:pt x="4789864" y="372211"/>
                  <a:pt x="4804882" y="373328"/>
                  <a:pt x="4819901" y="372211"/>
                </a:cubicBezTo>
                <a:cubicBezTo>
                  <a:pt x="4823656" y="372211"/>
                  <a:pt x="4834920" y="374444"/>
                  <a:pt x="4834920" y="369979"/>
                </a:cubicBezTo>
                <a:cubicBezTo>
                  <a:pt x="4834920" y="368863"/>
                  <a:pt x="4838675" y="368863"/>
                  <a:pt x="4842430" y="368863"/>
                </a:cubicBezTo>
                <a:cubicBezTo>
                  <a:pt x="4857449" y="369979"/>
                  <a:pt x="4872467" y="367746"/>
                  <a:pt x="4887486" y="369979"/>
                </a:cubicBezTo>
                <a:cubicBezTo>
                  <a:pt x="4898751" y="372211"/>
                  <a:pt x="4910015" y="371095"/>
                  <a:pt x="4921279" y="368863"/>
                </a:cubicBezTo>
                <a:cubicBezTo>
                  <a:pt x="4940053" y="366630"/>
                  <a:pt x="4962581" y="364397"/>
                  <a:pt x="4985109" y="364397"/>
                </a:cubicBezTo>
                <a:cubicBezTo>
                  <a:pt x="5060204" y="365514"/>
                  <a:pt x="5135298" y="364397"/>
                  <a:pt x="5214147" y="364397"/>
                </a:cubicBezTo>
                <a:cubicBezTo>
                  <a:pt x="5221657" y="364397"/>
                  <a:pt x="5229166" y="365514"/>
                  <a:pt x="5236676" y="363281"/>
                </a:cubicBezTo>
                <a:cubicBezTo>
                  <a:pt x="5244185" y="356583"/>
                  <a:pt x="5262959" y="355467"/>
                  <a:pt x="5281733" y="357700"/>
                </a:cubicBezTo>
                <a:cubicBezTo>
                  <a:pt x="5300506" y="359932"/>
                  <a:pt x="5319280" y="358816"/>
                  <a:pt x="5338053" y="358816"/>
                </a:cubicBezTo>
                <a:cubicBezTo>
                  <a:pt x="5349318" y="355467"/>
                  <a:pt x="5364336" y="358816"/>
                  <a:pt x="5371846" y="356583"/>
                </a:cubicBezTo>
                <a:cubicBezTo>
                  <a:pt x="5383110" y="353234"/>
                  <a:pt x="5394374" y="357700"/>
                  <a:pt x="5405638" y="357700"/>
                </a:cubicBezTo>
                <a:cubicBezTo>
                  <a:pt x="5450695" y="356583"/>
                  <a:pt x="5495752" y="359932"/>
                  <a:pt x="5540808" y="358816"/>
                </a:cubicBezTo>
                <a:cubicBezTo>
                  <a:pt x="5555827" y="358816"/>
                  <a:pt x="5574601" y="356583"/>
                  <a:pt x="5589620" y="358816"/>
                </a:cubicBezTo>
                <a:cubicBezTo>
                  <a:pt x="5612148" y="355467"/>
                  <a:pt x="5634677" y="357700"/>
                  <a:pt x="5657205" y="357700"/>
                </a:cubicBezTo>
                <a:cubicBezTo>
                  <a:pt x="5657205" y="356583"/>
                  <a:pt x="5660960" y="356583"/>
                  <a:pt x="5660960" y="357700"/>
                </a:cubicBezTo>
                <a:cubicBezTo>
                  <a:pt x="5664714" y="357700"/>
                  <a:pt x="5668469" y="356583"/>
                  <a:pt x="5668469" y="355467"/>
                </a:cubicBezTo>
                <a:cubicBezTo>
                  <a:pt x="5679733" y="351002"/>
                  <a:pt x="5683488" y="349885"/>
                  <a:pt x="5702262" y="352118"/>
                </a:cubicBezTo>
                <a:cubicBezTo>
                  <a:pt x="5721035" y="354351"/>
                  <a:pt x="5739809" y="355467"/>
                  <a:pt x="5758582" y="355467"/>
                </a:cubicBezTo>
                <a:cubicBezTo>
                  <a:pt x="5792375" y="355467"/>
                  <a:pt x="5822413" y="355467"/>
                  <a:pt x="5852451" y="355467"/>
                </a:cubicBezTo>
                <a:cubicBezTo>
                  <a:pt x="5859960" y="355467"/>
                  <a:pt x="5867469" y="354351"/>
                  <a:pt x="5871224" y="355467"/>
                </a:cubicBezTo>
                <a:cubicBezTo>
                  <a:pt x="5893753" y="357700"/>
                  <a:pt x="5912526" y="358816"/>
                  <a:pt x="5935055" y="355467"/>
                </a:cubicBezTo>
                <a:cubicBezTo>
                  <a:pt x="5938809" y="354351"/>
                  <a:pt x="5942564" y="356583"/>
                  <a:pt x="5942564" y="356583"/>
                </a:cubicBezTo>
                <a:cubicBezTo>
                  <a:pt x="5961338" y="357700"/>
                  <a:pt x="5976356" y="358816"/>
                  <a:pt x="5987621" y="354351"/>
                </a:cubicBezTo>
                <a:cubicBezTo>
                  <a:pt x="5998885" y="351002"/>
                  <a:pt x="6013904" y="347653"/>
                  <a:pt x="6028923" y="347653"/>
                </a:cubicBezTo>
                <a:cubicBezTo>
                  <a:pt x="6047696" y="347653"/>
                  <a:pt x="6066470" y="345420"/>
                  <a:pt x="6085243" y="345420"/>
                </a:cubicBezTo>
                <a:cubicBezTo>
                  <a:pt x="6104017" y="346537"/>
                  <a:pt x="6122791" y="345420"/>
                  <a:pt x="6141564" y="346537"/>
                </a:cubicBezTo>
                <a:cubicBezTo>
                  <a:pt x="6156583" y="348769"/>
                  <a:pt x="6175357" y="348769"/>
                  <a:pt x="6194130" y="351002"/>
                </a:cubicBezTo>
                <a:cubicBezTo>
                  <a:pt x="6205395" y="352118"/>
                  <a:pt x="6216659" y="354351"/>
                  <a:pt x="6227923" y="352118"/>
                </a:cubicBezTo>
                <a:cubicBezTo>
                  <a:pt x="6250451" y="351002"/>
                  <a:pt x="6269225" y="348769"/>
                  <a:pt x="6291753" y="349885"/>
                </a:cubicBezTo>
                <a:cubicBezTo>
                  <a:pt x="6310527" y="349885"/>
                  <a:pt x="6333055" y="349885"/>
                  <a:pt x="6351829" y="348769"/>
                </a:cubicBezTo>
                <a:cubicBezTo>
                  <a:pt x="6366848" y="348769"/>
                  <a:pt x="6381867" y="345420"/>
                  <a:pt x="6396886" y="351002"/>
                </a:cubicBezTo>
                <a:cubicBezTo>
                  <a:pt x="6396886" y="352118"/>
                  <a:pt x="6408150" y="351002"/>
                  <a:pt x="6411904" y="351002"/>
                </a:cubicBezTo>
                <a:cubicBezTo>
                  <a:pt x="6434433" y="353234"/>
                  <a:pt x="6456961" y="349885"/>
                  <a:pt x="6479489" y="348769"/>
                </a:cubicBezTo>
                <a:cubicBezTo>
                  <a:pt x="6517037" y="348769"/>
                  <a:pt x="6547075" y="352118"/>
                  <a:pt x="6580867" y="351002"/>
                </a:cubicBezTo>
                <a:cubicBezTo>
                  <a:pt x="6607150" y="351002"/>
                  <a:pt x="6625924" y="352118"/>
                  <a:pt x="6648452" y="354351"/>
                </a:cubicBezTo>
                <a:cubicBezTo>
                  <a:pt x="6659716" y="355467"/>
                  <a:pt x="6670980" y="355467"/>
                  <a:pt x="6682245" y="355467"/>
                </a:cubicBezTo>
                <a:cubicBezTo>
                  <a:pt x="6685999" y="354351"/>
                  <a:pt x="6689754" y="351002"/>
                  <a:pt x="6693509" y="348769"/>
                </a:cubicBezTo>
                <a:cubicBezTo>
                  <a:pt x="6701018" y="345420"/>
                  <a:pt x="6712282" y="343188"/>
                  <a:pt x="6723547" y="345420"/>
                </a:cubicBezTo>
                <a:cubicBezTo>
                  <a:pt x="6734811" y="347653"/>
                  <a:pt x="6746075" y="347653"/>
                  <a:pt x="6757339" y="347653"/>
                </a:cubicBezTo>
                <a:cubicBezTo>
                  <a:pt x="6787377" y="347653"/>
                  <a:pt x="6821169" y="351002"/>
                  <a:pt x="6854962" y="349885"/>
                </a:cubicBezTo>
                <a:cubicBezTo>
                  <a:pt x="6869981" y="353234"/>
                  <a:pt x="6888754" y="349885"/>
                  <a:pt x="6903773" y="353234"/>
                </a:cubicBezTo>
                <a:cubicBezTo>
                  <a:pt x="6918792" y="356583"/>
                  <a:pt x="6941321" y="356583"/>
                  <a:pt x="6956339" y="353234"/>
                </a:cubicBezTo>
                <a:cubicBezTo>
                  <a:pt x="6971358" y="351002"/>
                  <a:pt x="6986377" y="352118"/>
                  <a:pt x="7001396" y="351002"/>
                </a:cubicBezTo>
                <a:cubicBezTo>
                  <a:pt x="7023924" y="351002"/>
                  <a:pt x="7046453" y="353234"/>
                  <a:pt x="7065226" y="349885"/>
                </a:cubicBezTo>
                <a:cubicBezTo>
                  <a:pt x="7072735" y="348769"/>
                  <a:pt x="7080245" y="348769"/>
                  <a:pt x="7087755" y="351002"/>
                </a:cubicBezTo>
                <a:cubicBezTo>
                  <a:pt x="7095264" y="354351"/>
                  <a:pt x="7110283" y="354351"/>
                  <a:pt x="7121547" y="352118"/>
                </a:cubicBezTo>
                <a:cubicBezTo>
                  <a:pt x="7129057" y="351002"/>
                  <a:pt x="7136566" y="351002"/>
                  <a:pt x="7147830" y="351002"/>
                </a:cubicBezTo>
                <a:cubicBezTo>
                  <a:pt x="7162849" y="351002"/>
                  <a:pt x="7181623" y="351002"/>
                  <a:pt x="7200396" y="351002"/>
                </a:cubicBezTo>
                <a:cubicBezTo>
                  <a:pt x="7211661" y="351002"/>
                  <a:pt x="7219170" y="351002"/>
                  <a:pt x="7226679" y="351002"/>
                </a:cubicBezTo>
                <a:cubicBezTo>
                  <a:pt x="7234189" y="351002"/>
                  <a:pt x="7241698" y="353234"/>
                  <a:pt x="7245453" y="353234"/>
                </a:cubicBezTo>
                <a:cubicBezTo>
                  <a:pt x="7275491" y="357700"/>
                  <a:pt x="7298019" y="352118"/>
                  <a:pt x="7324302" y="353234"/>
                </a:cubicBezTo>
                <a:cubicBezTo>
                  <a:pt x="7331811" y="346537"/>
                  <a:pt x="7350585" y="349885"/>
                  <a:pt x="7361849" y="349885"/>
                </a:cubicBezTo>
                <a:cubicBezTo>
                  <a:pt x="7388133" y="348769"/>
                  <a:pt x="7410661" y="349885"/>
                  <a:pt x="7433189" y="349885"/>
                </a:cubicBezTo>
                <a:cubicBezTo>
                  <a:pt x="7440699" y="349885"/>
                  <a:pt x="7444453" y="348769"/>
                  <a:pt x="7451963" y="351002"/>
                </a:cubicBezTo>
                <a:cubicBezTo>
                  <a:pt x="7463227" y="353234"/>
                  <a:pt x="7474491" y="354351"/>
                  <a:pt x="7489510" y="353234"/>
                </a:cubicBezTo>
                <a:cubicBezTo>
                  <a:pt x="7504529" y="352118"/>
                  <a:pt x="7515793" y="355467"/>
                  <a:pt x="7530812" y="355467"/>
                </a:cubicBezTo>
                <a:cubicBezTo>
                  <a:pt x="7538321" y="355467"/>
                  <a:pt x="7545831" y="358816"/>
                  <a:pt x="7549585" y="361048"/>
                </a:cubicBezTo>
                <a:cubicBezTo>
                  <a:pt x="7557095" y="364397"/>
                  <a:pt x="7568359" y="362165"/>
                  <a:pt x="7575869" y="364397"/>
                </a:cubicBezTo>
                <a:cubicBezTo>
                  <a:pt x="7590887" y="366630"/>
                  <a:pt x="7609661" y="363281"/>
                  <a:pt x="7613416" y="358816"/>
                </a:cubicBezTo>
                <a:cubicBezTo>
                  <a:pt x="7613416" y="355467"/>
                  <a:pt x="7617171" y="354351"/>
                  <a:pt x="7624680" y="355467"/>
                </a:cubicBezTo>
                <a:cubicBezTo>
                  <a:pt x="7635944" y="355467"/>
                  <a:pt x="7639699" y="354351"/>
                  <a:pt x="7647209" y="352118"/>
                </a:cubicBezTo>
                <a:cubicBezTo>
                  <a:pt x="7658473" y="345420"/>
                  <a:pt x="7658473" y="345420"/>
                  <a:pt x="7677246" y="345420"/>
                </a:cubicBezTo>
                <a:cubicBezTo>
                  <a:pt x="7703529" y="345420"/>
                  <a:pt x="7729813" y="345420"/>
                  <a:pt x="7752341" y="345420"/>
                </a:cubicBezTo>
                <a:cubicBezTo>
                  <a:pt x="7771115" y="345420"/>
                  <a:pt x="7771115" y="345420"/>
                  <a:pt x="7789888" y="349885"/>
                </a:cubicBezTo>
                <a:cubicBezTo>
                  <a:pt x="7793643" y="351002"/>
                  <a:pt x="7797397" y="351002"/>
                  <a:pt x="7804907" y="351002"/>
                </a:cubicBezTo>
                <a:cubicBezTo>
                  <a:pt x="7816171" y="351002"/>
                  <a:pt x="7831190" y="352118"/>
                  <a:pt x="7846209" y="351002"/>
                </a:cubicBezTo>
                <a:cubicBezTo>
                  <a:pt x="7864983" y="351002"/>
                  <a:pt x="7880001" y="354351"/>
                  <a:pt x="7891265" y="357700"/>
                </a:cubicBezTo>
                <a:cubicBezTo>
                  <a:pt x="7898775" y="359932"/>
                  <a:pt x="7898775" y="361048"/>
                  <a:pt x="7910039" y="361048"/>
                </a:cubicBezTo>
                <a:cubicBezTo>
                  <a:pt x="7940077" y="361048"/>
                  <a:pt x="7973869" y="361048"/>
                  <a:pt x="8003907" y="361048"/>
                </a:cubicBezTo>
                <a:cubicBezTo>
                  <a:pt x="8033945" y="361048"/>
                  <a:pt x="8063983" y="361048"/>
                  <a:pt x="8097775" y="362165"/>
                </a:cubicBezTo>
                <a:cubicBezTo>
                  <a:pt x="8154096" y="364397"/>
                  <a:pt x="8210417" y="361048"/>
                  <a:pt x="8266738" y="364397"/>
                </a:cubicBezTo>
                <a:cubicBezTo>
                  <a:pt x="8289266" y="366630"/>
                  <a:pt x="8308040" y="362165"/>
                  <a:pt x="8334323" y="363281"/>
                </a:cubicBezTo>
                <a:cubicBezTo>
                  <a:pt x="8326813" y="359932"/>
                  <a:pt x="8323059" y="358816"/>
                  <a:pt x="8311795" y="358816"/>
                </a:cubicBezTo>
                <a:cubicBezTo>
                  <a:pt x="8304285" y="359932"/>
                  <a:pt x="8304285" y="357700"/>
                  <a:pt x="8304285" y="355467"/>
                </a:cubicBezTo>
                <a:cubicBezTo>
                  <a:pt x="8304285" y="353234"/>
                  <a:pt x="8308040" y="353234"/>
                  <a:pt x="8315549" y="353234"/>
                </a:cubicBezTo>
                <a:cubicBezTo>
                  <a:pt x="8326813" y="353234"/>
                  <a:pt x="8338077" y="352118"/>
                  <a:pt x="8345587" y="353234"/>
                </a:cubicBezTo>
                <a:cubicBezTo>
                  <a:pt x="8371870" y="356583"/>
                  <a:pt x="8398153" y="354351"/>
                  <a:pt x="8424437" y="355467"/>
                </a:cubicBezTo>
                <a:cubicBezTo>
                  <a:pt x="8431945" y="355467"/>
                  <a:pt x="8443210" y="356583"/>
                  <a:pt x="8450719" y="353234"/>
                </a:cubicBezTo>
                <a:cubicBezTo>
                  <a:pt x="8469493" y="354351"/>
                  <a:pt x="8480757" y="349885"/>
                  <a:pt x="8499531" y="352118"/>
                </a:cubicBezTo>
                <a:cubicBezTo>
                  <a:pt x="8518305" y="354351"/>
                  <a:pt x="8540833" y="355467"/>
                  <a:pt x="8563361" y="355467"/>
                </a:cubicBezTo>
                <a:cubicBezTo>
                  <a:pt x="8612173" y="355467"/>
                  <a:pt x="8657229" y="355467"/>
                  <a:pt x="8706041" y="355467"/>
                </a:cubicBezTo>
                <a:cubicBezTo>
                  <a:pt x="8751097" y="355467"/>
                  <a:pt x="8796154" y="354351"/>
                  <a:pt x="8844965" y="356583"/>
                </a:cubicBezTo>
                <a:cubicBezTo>
                  <a:pt x="8878758" y="358816"/>
                  <a:pt x="8916305" y="357700"/>
                  <a:pt x="8950097" y="357700"/>
                </a:cubicBezTo>
                <a:cubicBezTo>
                  <a:pt x="8953853" y="356583"/>
                  <a:pt x="8961362" y="357700"/>
                  <a:pt x="8961362" y="356583"/>
                </a:cubicBezTo>
                <a:cubicBezTo>
                  <a:pt x="8972626" y="351002"/>
                  <a:pt x="8987645" y="352118"/>
                  <a:pt x="9006419" y="353234"/>
                </a:cubicBezTo>
                <a:cubicBezTo>
                  <a:pt x="9006419" y="353234"/>
                  <a:pt x="9010173" y="353234"/>
                  <a:pt x="9010173" y="353234"/>
                </a:cubicBezTo>
                <a:cubicBezTo>
                  <a:pt x="9025192" y="349885"/>
                  <a:pt x="9040211" y="353234"/>
                  <a:pt x="9055230" y="351002"/>
                </a:cubicBezTo>
                <a:cubicBezTo>
                  <a:pt x="9070249" y="349885"/>
                  <a:pt x="9081513" y="349885"/>
                  <a:pt x="9096532" y="349885"/>
                </a:cubicBezTo>
                <a:cubicBezTo>
                  <a:pt x="9126569" y="349885"/>
                  <a:pt x="9152853" y="349885"/>
                  <a:pt x="9179136" y="349885"/>
                </a:cubicBezTo>
                <a:cubicBezTo>
                  <a:pt x="9182891" y="349885"/>
                  <a:pt x="9190400" y="349885"/>
                  <a:pt x="9194155" y="348769"/>
                </a:cubicBezTo>
                <a:cubicBezTo>
                  <a:pt x="9197909" y="348769"/>
                  <a:pt x="9205419" y="347653"/>
                  <a:pt x="9205419" y="345420"/>
                </a:cubicBezTo>
                <a:cubicBezTo>
                  <a:pt x="9205419" y="343188"/>
                  <a:pt x="9197909" y="344304"/>
                  <a:pt x="9194155" y="343188"/>
                </a:cubicBezTo>
                <a:cubicBezTo>
                  <a:pt x="9179136" y="339839"/>
                  <a:pt x="9160362" y="343188"/>
                  <a:pt x="9145343" y="339839"/>
                </a:cubicBezTo>
                <a:cubicBezTo>
                  <a:pt x="9130325" y="340955"/>
                  <a:pt x="9115305" y="337606"/>
                  <a:pt x="9100287" y="337606"/>
                </a:cubicBezTo>
                <a:cubicBezTo>
                  <a:pt x="9081513" y="338722"/>
                  <a:pt x="9066494" y="335374"/>
                  <a:pt x="9047721" y="335374"/>
                </a:cubicBezTo>
                <a:cubicBezTo>
                  <a:pt x="9058985" y="333141"/>
                  <a:pt x="9066494" y="332025"/>
                  <a:pt x="9074003" y="330908"/>
                </a:cubicBezTo>
                <a:cubicBezTo>
                  <a:pt x="9077758" y="329792"/>
                  <a:pt x="9081513" y="329792"/>
                  <a:pt x="9085267" y="330908"/>
                </a:cubicBezTo>
                <a:cubicBezTo>
                  <a:pt x="9100287" y="334257"/>
                  <a:pt x="9115305" y="330908"/>
                  <a:pt x="9134079" y="332025"/>
                </a:cubicBezTo>
                <a:cubicBezTo>
                  <a:pt x="9141589" y="332025"/>
                  <a:pt x="9141589" y="330908"/>
                  <a:pt x="9141589" y="328676"/>
                </a:cubicBezTo>
                <a:cubicBezTo>
                  <a:pt x="9137834" y="325327"/>
                  <a:pt x="9149098" y="325327"/>
                  <a:pt x="9152853" y="326443"/>
                </a:cubicBezTo>
                <a:cubicBezTo>
                  <a:pt x="9171627" y="329792"/>
                  <a:pt x="9190400" y="328676"/>
                  <a:pt x="9209173" y="327560"/>
                </a:cubicBezTo>
                <a:cubicBezTo>
                  <a:pt x="9227947" y="327560"/>
                  <a:pt x="9246721" y="330908"/>
                  <a:pt x="9269249" y="329792"/>
                </a:cubicBezTo>
                <a:cubicBezTo>
                  <a:pt x="9310551" y="336490"/>
                  <a:pt x="9355608" y="335374"/>
                  <a:pt x="9400664" y="337606"/>
                </a:cubicBezTo>
                <a:cubicBezTo>
                  <a:pt x="9430702" y="338722"/>
                  <a:pt x="9460740" y="337606"/>
                  <a:pt x="9490778" y="334257"/>
                </a:cubicBezTo>
                <a:cubicBezTo>
                  <a:pt x="9505797" y="332025"/>
                  <a:pt x="9509551" y="330908"/>
                  <a:pt x="9498287" y="326443"/>
                </a:cubicBezTo>
                <a:cubicBezTo>
                  <a:pt x="9494533" y="325327"/>
                  <a:pt x="9490778" y="325327"/>
                  <a:pt x="9494533" y="324211"/>
                </a:cubicBezTo>
                <a:cubicBezTo>
                  <a:pt x="9513306" y="323094"/>
                  <a:pt x="9535835" y="326443"/>
                  <a:pt x="9550853" y="320862"/>
                </a:cubicBezTo>
                <a:cubicBezTo>
                  <a:pt x="9528325" y="318629"/>
                  <a:pt x="9505797" y="314164"/>
                  <a:pt x="9483268" y="311931"/>
                </a:cubicBezTo>
                <a:cubicBezTo>
                  <a:pt x="9460740" y="309699"/>
                  <a:pt x="9438212" y="307466"/>
                  <a:pt x="9415683" y="300768"/>
                </a:cubicBezTo>
                <a:cubicBezTo>
                  <a:pt x="9438212" y="300768"/>
                  <a:pt x="9456985" y="300768"/>
                  <a:pt x="9472004" y="300768"/>
                </a:cubicBezTo>
                <a:cubicBezTo>
                  <a:pt x="9479514" y="300768"/>
                  <a:pt x="9487023" y="304117"/>
                  <a:pt x="9494533" y="303001"/>
                </a:cubicBezTo>
                <a:cubicBezTo>
                  <a:pt x="9505797" y="307466"/>
                  <a:pt x="9524570" y="306350"/>
                  <a:pt x="9539589" y="308582"/>
                </a:cubicBezTo>
                <a:cubicBezTo>
                  <a:pt x="9558363" y="309699"/>
                  <a:pt x="9577137" y="309699"/>
                  <a:pt x="9595910" y="306350"/>
                </a:cubicBezTo>
                <a:cubicBezTo>
                  <a:pt x="9607174" y="305234"/>
                  <a:pt x="9607174" y="305234"/>
                  <a:pt x="9595910" y="303001"/>
                </a:cubicBezTo>
                <a:cubicBezTo>
                  <a:pt x="9588401" y="300768"/>
                  <a:pt x="9588401" y="300768"/>
                  <a:pt x="9595910" y="299652"/>
                </a:cubicBezTo>
                <a:cubicBezTo>
                  <a:pt x="9603420" y="298536"/>
                  <a:pt x="9607174" y="297419"/>
                  <a:pt x="9603420" y="295187"/>
                </a:cubicBezTo>
                <a:cubicBezTo>
                  <a:pt x="9588401" y="290722"/>
                  <a:pt x="9573382" y="288489"/>
                  <a:pt x="9550853" y="289605"/>
                </a:cubicBezTo>
                <a:cubicBezTo>
                  <a:pt x="9547099" y="289605"/>
                  <a:pt x="9543344" y="288489"/>
                  <a:pt x="9543344" y="287373"/>
                </a:cubicBezTo>
                <a:cubicBezTo>
                  <a:pt x="9543344" y="286256"/>
                  <a:pt x="9547099" y="285140"/>
                  <a:pt x="9550853" y="285140"/>
                </a:cubicBezTo>
                <a:cubicBezTo>
                  <a:pt x="9580891" y="286256"/>
                  <a:pt x="9607174" y="282908"/>
                  <a:pt x="9633457" y="279559"/>
                </a:cubicBezTo>
                <a:cubicBezTo>
                  <a:pt x="9637212" y="279559"/>
                  <a:pt x="9648476" y="278442"/>
                  <a:pt x="9652231" y="279559"/>
                </a:cubicBezTo>
                <a:cubicBezTo>
                  <a:pt x="9663495" y="282908"/>
                  <a:pt x="9674759" y="280675"/>
                  <a:pt x="9682269" y="281791"/>
                </a:cubicBezTo>
                <a:cubicBezTo>
                  <a:pt x="9693533" y="281791"/>
                  <a:pt x="9701042" y="280675"/>
                  <a:pt x="9701042" y="278442"/>
                </a:cubicBezTo>
                <a:cubicBezTo>
                  <a:pt x="9701042" y="276210"/>
                  <a:pt x="9697288" y="273977"/>
                  <a:pt x="9689778" y="273977"/>
                </a:cubicBezTo>
                <a:cubicBezTo>
                  <a:pt x="9674759" y="272861"/>
                  <a:pt x="9663495" y="271745"/>
                  <a:pt x="9648476" y="271745"/>
                </a:cubicBezTo>
                <a:cubicBezTo>
                  <a:pt x="9625948" y="271745"/>
                  <a:pt x="9607174" y="271745"/>
                  <a:pt x="9580891" y="271745"/>
                </a:cubicBezTo>
                <a:cubicBezTo>
                  <a:pt x="9592155" y="269512"/>
                  <a:pt x="9603420" y="270628"/>
                  <a:pt x="9610929" y="268396"/>
                </a:cubicBezTo>
                <a:cubicBezTo>
                  <a:pt x="9610929" y="267279"/>
                  <a:pt x="9618438" y="267279"/>
                  <a:pt x="9618438" y="266163"/>
                </a:cubicBezTo>
                <a:cubicBezTo>
                  <a:pt x="9614684" y="263930"/>
                  <a:pt x="9610929" y="263930"/>
                  <a:pt x="9607174" y="263930"/>
                </a:cubicBezTo>
                <a:cubicBezTo>
                  <a:pt x="9592155" y="263930"/>
                  <a:pt x="9577137" y="265047"/>
                  <a:pt x="9562118" y="266163"/>
                </a:cubicBezTo>
                <a:cubicBezTo>
                  <a:pt x="9539589" y="267279"/>
                  <a:pt x="9520816" y="266163"/>
                  <a:pt x="9498287" y="266163"/>
                </a:cubicBezTo>
                <a:cubicBezTo>
                  <a:pt x="9483268" y="266163"/>
                  <a:pt x="9468250" y="265047"/>
                  <a:pt x="9449476" y="261698"/>
                </a:cubicBezTo>
                <a:cubicBezTo>
                  <a:pt x="9475759" y="262814"/>
                  <a:pt x="9494533" y="261698"/>
                  <a:pt x="9513306" y="260582"/>
                </a:cubicBezTo>
                <a:cubicBezTo>
                  <a:pt x="9532080" y="258349"/>
                  <a:pt x="9554608" y="258349"/>
                  <a:pt x="9573382" y="258349"/>
                </a:cubicBezTo>
                <a:cubicBezTo>
                  <a:pt x="9577137" y="258349"/>
                  <a:pt x="9580891" y="258349"/>
                  <a:pt x="9584646" y="258349"/>
                </a:cubicBezTo>
                <a:cubicBezTo>
                  <a:pt x="9584646" y="255000"/>
                  <a:pt x="9577137" y="250535"/>
                  <a:pt x="9595910" y="249419"/>
                </a:cubicBezTo>
                <a:cubicBezTo>
                  <a:pt x="9595910" y="249419"/>
                  <a:pt x="9595910" y="248302"/>
                  <a:pt x="9595910" y="247186"/>
                </a:cubicBezTo>
                <a:cubicBezTo>
                  <a:pt x="9592155" y="246070"/>
                  <a:pt x="9588401" y="247186"/>
                  <a:pt x="9584646" y="246070"/>
                </a:cubicBezTo>
                <a:cubicBezTo>
                  <a:pt x="9573382" y="246070"/>
                  <a:pt x="9558363" y="247186"/>
                  <a:pt x="9547099" y="246070"/>
                </a:cubicBezTo>
                <a:cubicBezTo>
                  <a:pt x="9547099" y="246070"/>
                  <a:pt x="9543344" y="244953"/>
                  <a:pt x="9543344" y="243837"/>
                </a:cubicBezTo>
                <a:cubicBezTo>
                  <a:pt x="9547099" y="243837"/>
                  <a:pt x="9547099" y="242721"/>
                  <a:pt x="9547099" y="242721"/>
                </a:cubicBezTo>
                <a:cubicBezTo>
                  <a:pt x="9558363" y="242721"/>
                  <a:pt x="9573382" y="242721"/>
                  <a:pt x="9584646" y="242721"/>
                </a:cubicBezTo>
                <a:cubicBezTo>
                  <a:pt x="9595910" y="242721"/>
                  <a:pt x="9610929" y="242721"/>
                  <a:pt x="9622193" y="242721"/>
                </a:cubicBezTo>
                <a:cubicBezTo>
                  <a:pt x="9629703" y="242721"/>
                  <a:pt x="9637212" y="242721"/>
                  <a:pt x="9640967" y="242721"/>
                </a:cubicBezTo>
                <a:cubicBezTo>
                  <a:pt x="9652231" y="240488"/>
                  <a:pt x="9659740" y="238256"/>
                  <a:pt x="9671005" y="237139"/>
                </a:cubicBezTo>
                <a:cubicBezTo>
                  <a:pt x="9686024" y="236023"/>
                  <a:pt x="9701042" y="233790"/>
                  <a:pt x="9716061" y="232674"/>
                </a:cubicBezTo>
                <a:cubicBezTo>
                  <a:pt x="9727325" y="232674"/>
                  <a:pt x="9727325" y="231558"/>
                  <a:pt x="9727325" y="229325"/>
                </a:cubicBezTo>
                <a:cubicBezTo>
                  <a:pt x="9727325" y="227093"/>
                  <a:pt x="9723571" y="227093"/>
                  <a:pt x="9716061" y="227093"/>
                </a:cubicBezTo>
                <a:cubicBezTo>
                  <a:pt x="9704797" y="225976"/>
                  <a:pt x="9704797" y="225976"/>
                  <a:pt x="9712307" y="223744"/>
                </a:cubicBezTo>
                <a:cubicBezTo>
                  <a:pt x="9716061" y="221511"/>
                  <a:pt x="9727325" y="220395"/>
                  <a:pt x="9708552" y="219279"/>
                </a:cubicBezTo>
                <a:cubicBezTo>
                  <a:pt x="9704797" y="219279"/>
                  <a:pt x="9708552" y="217046"/>
                  <a:pt x="9708552" y="215930"/>
                </a:cubicBezTo>
                <a:cubicBezTo>
                  <a:pt x="9708552" y="215930"/>
                  <a:pt x="9708552" y="215930"/>
                  <a:pt x="9712307" y="215930"/>
                </a:cubicBezTo>
                <a:cubicBezTo>
                  <a:pt x="9723571" y="211464"/>
                  <a:pt x="9723571" y="211464"/>
                  <a:pt x="9712307" y="208116"/>
                </a:cubicBezTo>
                <a:cubicBezTo>
                  <a:pt x="9704797" y="205883"/>
                  <a:pt x="9689778" y="204767"/>
                  <a:pt x="9682269" y="200301"/>
                </a:cubicBezTo>
                <a:cubicBezTo>
                  <a:pt x="9693533" y="199185"/>
                  <a:pt x="9712307" y="200301"/>
                  <a:pt x="9719816" y="196953"/>
                </a:cubicBezTo>
                <a:cubicBezTo>
                  <a:pt x="9719816" y="196953"/>
                  <a:pt x="9719816" y="195836"/>
                  <a:pt x="9716061" y="195836"/>
                </a:cubicBezTo>
                <a:cubicBezTo>
                  <a:pt x="9667250" y="195836"/>
                  <a:pt x="9618438" y="195836"/>
                  <a:pt x="9565872" y="195836"/>
                </a:cubicBezTo>
                <a:cubicBezTo>
                  <a:pt x="9562118" y="194720"/>
                  <a:pt x="9569627" y="194720"/>
                  <a:pt x="9562118" y="194720"/>
                </a:cubicBezTo>
                <a:cubicBezTo>
                  <a:pt x="9569627" y="194720"/>
                  <a:pt x="9577137" y="194720"/>
                  <a:pt x="9580891" y="193604"/>
                </a:cubicBezTo>
                <a:cubicBezTo>
                  <a:pt x="9592155" y="193604"/>
                  <a:pt x="9607174" y="192487"/>
                  <a:pt x="9610929" y="188022"/>
                </a:cubicBezTo>
                <a:cubicBezTo>
                  <a:pt x="9610929" y="183557"/>
                  <a:pt x="9614684" y="184673"/>
                  <a:pt x="9625948" y="184673"/>
                </a:cubicBezTo>
                <a:cubicBezTo>
                  <a:pt x="9640967" y="184673"/>
                  <a:pt x="9655986" y="185790"/>
                  <a:pt x="9667250" y="182441"/>
                </a:cubicBezTo>
                <a:cubicBezTo>
                  <a:pt x="9671005" y="182441"/>
                  <a:pt x="9674759" y="181324"/>
                  <a:pt x="9674759" y="180208"/>
                </a:cubicBezTo>
                <a:cubicBezTo>
                  <a:pt x="9674759" y="177976"/>
                  <a:pt x="9671005" y="179092"/>
                  <a:pt x="9667250" y="179092"/>
                </a:cubicBezTo>
                <a:cubicBezTo>
                  <a:pt x="9637212" y="179092"/>
                  <a:pt x="9607174" y="179092"/>
                  <a:pt x="9577137" y="179092"/>
                </a:cubicBezTo>
                <a:cubicBezTo>
                  <a:pt x="9573382" y="179092"/>
                  <a:pt x="9565872" y="179092"/>
                  <a:pt x="9565872" y="177976"/>
                </a:cubicBezTo>
                <a:cubicBezTo>
                  <a:pt x="9562118" y="176859"/>
                  <a:pt x="9562118" y="174627"/>
                  <a:pt x="9558363" y="173510"/>
                </a:cubicBezTo>
                <a:cubicBezTo>
                  <a:pt x="9562118" y="172394"/>
                  <a:pt x="9565872" y="171278"/>
                  <a:pt x="9577137" y="171278"/>
                </a:cubicBezTo>
                <a:cubicBezTo>
                  <a:pt x="9592155" y="171278"/>
                  <a:pt x="9603420" y="167929"/>
                  <a:pt x="9618438" y="169045"/>
                </a:cubicBezTo>
                <a:cubicBezTo>
                  <a:pt x="9629703" y="164580"/>
                  <a:pt x="9648476" y="169045"/>
                  <a:pt x="9659740" y="164580"/>
                </a:cubicBezTo>
                <a:cubicBezTo>
                  <a:pt x="9674759" y="164580"/>
                  <a:pt x="9689778" y="164580"/>
                  <a:pt x="9704797" y="164580"/>
                </a:cubicBezTo>
                <a:cubicBezTo>
                  <a:pt x="9716061" y="164580"/>
                  <a:pt x="9727325" y="164580"/>
                  <a:pt x="9738590" y="165696"/>
                </a:cubicBezTo>
                <a:cubicBezTo>
                  <a:pt x="9746099" y="165696"/>
                  <a:pt x="9749854" y="163464"/>
                  <a:pt x="9753609" y="162347"/>
                </a:cubicBezTo>
                <a:cubicBezTo>
                  <a:pt x="9753609" y="161231"/>
                  <a:pt x="9753609" y="160115"/>
                  <a:pt x="9749854" y="158998"/>
                </a:cubicBezTo>
                <a:cubicBezTo>
                  <a:pt x="9742344" y="158998"/>
                  <a:pt x="9738590" y="158998"/>
                  <a:pt x="9731080" y="158998"/>
                </a:cubicBezTo>
                <a:cubicBezTo>
                  <a:pt x="9716061" y="158998"/>
                  <a:pt x="9697288" y="157882"/>
                  <a:pt x="9682269" y="160115"/>
                </a:cubicBezTo>
                <a:cubicBezTo>
                  <a:pt x="9663495" y="162347"/>
                  <a:pt x="9648476" y="157882"/>
                  <a:pt x="9633457" y="158998"/>
                </a:cubicBezTo>
                <a:cubicBezTo>
                  <a:pt x="9629703" y="160115"/>
                  <a:pt x="9622193" y="160115"/>
                  <a:pt x="9618438" y="157882"/>
                </a:cubicBezTo>
                <a:cubicBezTo>
                  <a:pt x="9648476" y="156766"/>
                  <a:pt x="9682269" y="154533"/>
                  <a:pt x="9716061" y="155650"/>
                </a:cubicBezTo>
                <a:cubicBezTo>
                  <a:pt x="9719816" y="155650"/>
                  <a:pt x="9727325" y="154533"/>
                  <a:pt x="9731080" y="155650"/>
                </a:cubicBezTo>
                <a:cubicBezTo>
                  <a:pt x="9738590" y="156766"/>
                  <a:pt x="9742344" y="152301"/>
                  <a:pt x="9749854" y="153417"/>
                </a:cubicBezTo>
                <a:cubicBezTo>
                  <a:pt x="9753609" y="153417"/>
                  <a:pt x="9753609" y="151184"/>
                  <a:pt x="9753609" y="150068"/>
                </a:cubicBezTo>
                <a:cubicBezTo>
                  <a:pt x="9753609" y="147835"/>
                  <a:pt x="9749854" y="147835"/>
                  <a:pt x="9746099" y="147835"/>
                </a:cubicBezTo>
                <a:cubicBezTo>
                  <a:pt x="9727325" y="147835"/>
                  <a:pt x="9708552" y="147835"/>
                  <a:pt x="9689778" y="147835"/>
                </a:cubicBezTo>
                <a:cubicBezTo>
                  <a:pt x="9708552" y="146719"/>
                  <a:pt x="9727325" y="143370"/>
                  <a:pt x="9749854" y="143370"/>
                </a:cubicBezTo>
                <a:cubicBezTo>
                  <a:pt x="9753609" y="144487"/>
                  <a:pt x="9761118" y="144487"/>
                  <a:pt x="9761118" y="141138"/>
                </a:cubicBezTo>
                <a:cubicBezTo>
                  <a:pt x="9761118" y="138905"/>
                  <a:pt x="9753609" y="140021"/>
                  <a:pt x="9746099" y="140021"/>
                </a:cubicBezTo>
                <a:cubicBezTo>
                  <a:pt x="9716061" y="140021"/>
                  <a:pt x="9686024" y="140021"/>
                  <a:pt x="9652231" y="140021"/>
                </a:cubicBezTo>
                <a:cubicBezTo>
                  <a:pt x="9648476" y="140021"/>
                  <a:pt x="9640967" y="141138"/>
                  <a:pt x="9637212" y="137789"/>
                </a:cubicBezTo>
                <a:cubicBezTo>
                  <a:pt x="9644722" y="137789"/>
                  <a:pt x="9659740" y="138905"/>
                  <a:pt x="9663495" y="137789"/>
                </a:cubicBezTo>
                <a:cubicBezTo>
                  <a:pt x="9674759" y="134440"/>
                  <a:pt x="9686024" y="136672"/>
                  <a:pt x="9697288" y="134440"/>
                </a:cubicBezTo>
                <a:cubicBezTo>
                  <a:pt x="9704797" y="133324"/>
                  <a:pt x="9719816" y="134440"/>
                  <a:pt x="9731080" y="134440"/>
                </a:cubicBezTo>
                <a:cubicBezTo>
                  <a:pt x="9738590" y="134440"/>
                  <a:pt x="9742344" y="133324"/>
                  <a:pt x="9742344" y="131091"/>
                </a:cubicBezTo>
                <a:cubicBezTo>
                  <a:pt x="9742344" y="129975"/>
                  <a:pt x="9738590" y="127742"/>
                  <a:pt x="9731080" y="127742"/>
                </a:cubicBezTo>
                <a:cubicBezTo>
                  <a:pt x="9704797" y="128858"/>
                  <a:pt x="9678514" y="128858"/>
                  <a:pt x="9652231" y="127742"/>
                </a:cubicBezTo>
                <a:cubicBezTo>
                  <a:pt x="9640967" y="127742"/>
                  <a:pt x="9633457" y="128858"/>
                  <a:pt x="9618438" y="126626"/>
                </a:cubicBezTo>
                <a:cubicBezTo>
                  <a:pt x="9637212" y="126626"/>
                  <a:pt x="9648476" y="125509"/>
                  <a:pt x="9659740" y="126626"/>
                </a:cubicBezTo>
                <a:cubicBezTo>
                  <a:pt x="9674759" y="126626"/>
                  <a:pt x="9678514" y="124393"/>
                  <a:pt x="9686024" y="122161"/>
                </a:cubicBezTo>
                <a:cubicBezTo>
                  <a:pt x="9689778" y="121044"/>
                  <a:pt x="9689778" y="119928"/>
                  <a:pt x="9686024" y="118812"/>
                </a:cubicBezTo>
                <a:cubicBezTo>
                  <a:pt x="9682269" y="117695"/>
                  <a:pt x="9678514" y="116579"/>
                  <a:pt x="9671005" y="116579"/>
                </a:cubicBezTo>
                <a:cubicBezTo>
                  <a:pt x="9652231" y="117695"/>
                  <a:pt x="9637212" y="116579"/>
                  <a:pt x="9622193" y="114346"/>
                </a:cubicBezTo>
                <a:cubicBezTo>
                  <a:pt x="9599665" y="112114"/>
                  <a:pt x="9580891" y="113230"/>
                  <a:pt x="9558363" y="113230"/>
                </a:cubicBezTo>
                <a:cubicBezTo>
                  <a:pt x="9524570" y="113230"/>
                  <a:pt x="9490778" y="113230"/>
                  <a:pt x="9453231" y="113230"/>
                </a:cubicBezTo>
                <a:cubicBezTo>
                  <a:pt x="9449476" y="112114"/>
                  <a:pt x="9438212" y="114346"/>
                  <a:pt x="9434457" y="112114"/>
                </a:cubicBezTo>
                <a:cubicBezTo>
                  <a:pt x="9438212" y="110998"/>
                  <a:pt x="9445721" y="109881"/>
                  <a:pt x="9445721" y="107649"/>
                </a:cubicBezTo>
                <a:cubicBezTo>
                  <a:pt x="9449476" y="103184"/>
                  <a:pt x="9460740" y="103184"/>
                  <a:pt x="9475759" y="103184"/>
                </a:cubicBezTo>
                <a:cubicBezTo>
                  <a:pt x="9483268" y="103184"/>
                  <a:pt x="9494533" y="104300"/>
                  <a:pt x="9505797" y="100951"/>
                </a:cubicBezTo>
                <a:cubicBezTo>
                  <a:pt x="9524570" y="102067"/>
                  <a:pt x="9547099" y="99835"/>
                  <a:pt x="9565872" y="102067"/>
                </a:cubicBezTo>
                <a:cubicBezTo>
                  <a:pt x="9577137" y="104300"/>
                  <a:pt x="9588401" y="103184"/>
                  <a:pt x="9599665" y="103184"/>
                </a:cubicBezTo>
                <a:cubicBezTo>
                  <a:pt x="9603420" y="103184"/>
                  <a:pt x="9610929" y="100951"/>
                  <a:pt x="9610929" y="98718"/>
                </a:cubicBezTo>
                <a:cubicBezTo>
                  <a:pt x="9607174" y="96486"/>
                  <a:pt x="9603420" y="97602"/>
                  <a:pt x="9595910" y="97602"/>
                </a:cubicBezTo>
                <a:cubicBezTo>
                  <a:pt x="9550853" y="96486"/>
                  <a:pt x="9505797" y="97602"/>
                  <a:pt x="9460740" y="95369"/>
                </a:cubicBezTo>
                <a:cubicBezTo>
                  <a:pt x="9419438" y="94253"/>
                  <a:pt x="9374381" y="95369"/>
                  <a:pt x="9333079" y="95369"/>
                </a:cubicBezTo>
                <a:cubicBezTo>
                  <a:pt x="9329325" y="95369"/>
                  <a:pt x="9321815" y="95369"/>
                  <a:pt x="9321815" y="96486"/>
                </a:cubicBezTo>
                <a:cubicBezTo>
                  <a:pt x="9321815" y="98718"/>
                  <a:pt x="9325570" y="98718"/>
                  <a:pt x="9329325" y="98718"/>
                </a:cubicBezTo>
                <a:cubicBezTo>
                  <a:pt x="9336834" y="99835"/>
                  <a:pt x="9340589" y="100951"/>
                  <a:pt x="9348098" y="102067"/>
                </a:cubicBezTo>
                <a:cubicBezTo>
                  <a:pt x="9351853" y="102067"/>
                  <a:pt x="9351853" y="104300"/>
                  <a:pt x="9348098" y="104300"/>
                </a:cubicBezTo>
                <a:cubicBezTo>
                  <a:pt x="9336834" y="104300"/>
                  <a:pt x="9333079" y="107649"/>
                  <a:pt x="9325570" y="106532"/>
                </a:cubicBezTo>
                <a:cubicBezTo>
                  <a:pt x="9318061" y="104300"/>
                  <a:pt x="9303041" y="104300"/>
                  <a:pt x="9299287" y="100951"/>
                </a:cubicBezTo>
                <a:cubicBezTo>
                  <a:pt x="9291777" y="96486"/>
                  <a:pt x="9280513" y="97602"/>
                  <a:pt x="9269249" y="97602"/>
                </a:cubicBezTo>
                <a:cubicBezTo>
                  <a:pt x="9254231" y="97602"/>
                  <a:pt x="9246721" y="100951"/>
                  <a:pt x="9231702" y="102067"/>
                </a:cubicBezTo>
                <a:cubicBezTo>
                  <a:pt x="9220437" y="108765"/>
                  <a:pt x="9197909" y="107649"/>
                  <a:pt x="9179136" y="110998"/>
                </a:cubicBezTo>
                <a:cubicBezTo>
                  <a:pt x="9175381" y="110998"/>
                  <a:pt x="9167871" y="110998"/>
                  <a:pt x="9167871" y="109881"/>
                </a:cubicBezTo>
                <a:cubicBezTo>
                  <a:pt x="9164117" y="108765"/>
                  <a:pt x="9164117" y="106532"/>
                  <a:pt x="9171627" y="106532"/>
                </a:cubicBezTo>
                <a:cubicBezTo>
                  <a:pt x="9179136" y="106532"/>
                  <a:pt x="9186645" y="104300"/>
                  <a:pt x="9182891" y="104300"/>
                </a:cubicBezTo>
                <a:cubicBezTo>
                  <a:pt x="9179136" y="102067"/>
                  <a:pt x="9175381" y="98718"/>
                  <a:pt x="9164117" y="98718"/>
                </a:cubicBezTo>
                <a:cubicBezTo>
                  <a:pt x="9156607" y="99835"/>
                  <a:pt x="9149098" y="98718"/>
                  <a:pt x="9141589" y="99835"/>
                </a:cubicBezTo>
                <a:cubicBezTo>
                  <a:pt x="9104041" y="106532"/>
                  <a:pt x="9062739" y="104300"/>
                  <a:pt x="9025192" y="106532"/>
                </a:cubicBezTo>
                <a:cubicBezTo>
                  <a:pt x="8995155" y="108765"/>
                  <a:pt x="8961362" y="104300"/>
                  <a:pt x="8931324" y="105416"/>
                </a:cubicBezTo>
                <a:cubicBezTo>
                  <a:pt x="8927569" y="105416"/>
                  <a:pt x="8927569" y="104300"/>
                  <a:pt x="8923815" y="103184"/>
                </a:cubicBezTo>
                <a:cubicBezTo>
                  <a:pt x="8912551" y="102067"/>
                  <a:pt x="8901286" y="103184"/>
                  <a:pt x="8901286" y="106532"/>
                </a:cubicBezTo>
                <a:cubicBezTo>
                  <a:pt x="8893777" y="112114"/>
                  <a:pt x="8871249" y="113230"/>
                  <a:pt x="8859984" y="114346"/>
                </a:cubicBezTo>
                <a:cubicBezTo>
                  <a:pt x="8841211" y="115463"/>
                  <a:pt x="8822437" y="116579"/>
                  <a:pt x="8811173" y="110998"/>
                </a:cubicBezTo>
                <a:cubicBezTo>
                  <a:pt x="8807418" y="109881"/>
                  <a:pt x="8803663" y="108765"/>
                  <a:pt x="8799909" y="108765"/>
                </a:cubicBezTo>
                <a:lnTo>
                  <a:pt x="8771353" y="106531"/>
                </a:lnTo>
                <a:lnTo>
                  <a:pt x="8782299" y="102192"/>
                </a:lnTo>
                <a:cubicBezTo>
                  <a:pt x="8782299" y="99959"/>
                  <a:pt x="8774790" y="98843"/>
                  <a:pt x="8763526" y="98843"/>
                </a:cubicBezTo>
                <a:cubicBezTo>
                  <a:pt x="8756016" y="99959"/>
                  <a:pt x="8744752" y="97727"/>
                  <a:pt x="8733488" y="101076"/>
                </a:cubicBezTo>
                <a:cubicBezTo>
                  <a:pt x="8729733" y="102192"/>
                  <a:pt x="8718469" y="101076"/>
                  <a:pt x="8714714" y="101076"/>
                </a:cubicBezTo>
                <a:cubicBezTo>
                  <a:pt x="8688431" y="97727"/>
                  <a:pt x="8662148" y="94378"/>
                  <a:pt x="8632110" y="95494"/>
                </a:cubicBezTo>
                <a:cubicBezTo>
                  <a:pt x="8628356" y="95494"/>
                  <a:pt x="8624601" y="94378"/>
                  <a:pt x="8624601" y="93261"/>
                </a:cubicBezTo>
                <a:cubicBezTo>
                  <a:pt x="8624601" y="92145"/>
                  <a:pt x="8628356" y="91029"/>
                  <a:pt x="8632110" y="91029"/>
                </a:cubicBezTo>
                <a:cubicBezTo>
                  <a:pt x="8654639" y="92145"/>
                  <a:pt x="8669658" y="89912"/>
                  <a:pt x="8684677" y="85447"/>
                </a:cubicBezTo>
                <a:cubicBezTo>
                  <a:pt x="8688431" y="83215"/>
                  <a:pt x="8684677" y="82098"/>
                  <a:pt x="8677167" y="80982"/>
                </a:cubicBezTo>
                <a:cubicBezTo>
                  <a:pt x="8669658" y="79866"/>
                  <a:pt x="8669658" y="79866"/>
                  <a:pt x="8677167" y="77633"/>
                </a:cubicBezTo>
                <a:cubicBezTo>
                  <a:pt x="8688431" y="75400"/>
                  <a:pt x="8688431" y="75400"/>
                  <a:pt x="8677167" y="74284"/>
                </a:cubicBezTo>
                <a:cubicBezTo>
                  <a:pt x="8658394" y="70935"/>
                  <a:pt x="8639620" y="70935"/>
                  <a:pt x="8620846" y="72052"/>
                </a:cubicBezTo>
                <a:cubicBezTo>
                  <a:pt x="8605827" y="74284"/>
                  <a:pt x="8587054" y="73168"/>
                  <a:pt x="8575790" y="77633"/>
                </a:cubicBezTo>
                <a:cubicBezTo>
                  <a:pt x="8568280" y="76517"/>
                  <a:pt x="8560771" y="79866"/>
                  <a:pt x="8553261" y="79866"/>
                </a:cubicBezTo>
                <a:cubicBezTo>
                  <a:pt x="8538242" y="79866"/>
                  <a:pt x="8519469" y="79866"/>
                  <a:pt x="8496940" y="79866"/>
                </a:cubicBezTo>
                <a:cubicBezTo>
                  <a:pt x="8519469" y="73168"/>
                  <a:pt x="8541997" y="70935"/>
                  <a:pt x="8564525" y="68703"/>
                </a:cubicBezTo>
                <a:cubicBezTo>
                  <a:pt x="8587054" y="66470"/>
                  <a:pt x="8609582" y="62005"/>
                  <a:pt x="8632110" y="59772"/>
                </a:cubicBezTo>
                <a:cubicBezTo>
                  <a:pt x="8617092" y="54191"/>
                  <a:pt x="8594563" y="57540"/>
                  <a:pt x="8575790" y="56423"/>
                </a:cubicBezTo>
                <a:cubicBezTo>
                  <a:pt x="8572035" y="55307"/>
                  <a:pt x="8575790" y="55307"/>
                  <a:pt x="8579544" y="54191"/>
                </a:cubicBezTo>
                <a:cubicBezTo>
                  <a:pt x="8590808" y="49726"/>
                  <a:pt x="8587054" y="48609"/>
                  <a:pt x="8572035" y="46377"/>
                </a:cubicBezTo>
                <a:cubicBezTo>
                  <a:pt x="8541997" y="43028"/>
                  <a:pt x="8511959" y="41912"/>
                  <a:pt x="8481921" y="43028"/>
                </a:cubicBezTo>
                <a:cubicBezTo>
                  <a:pt x="8436865" y="45260"/>
                  <a:pt x="8391808" y="44144"/>
                  <a:pt x="8350506" y="50842"/>
                </a:cubicBezTo>
                <a:cubicBezTo>
                  <a:pt x="8327978" y="49726"/>
                  <a:pt x="8309204" y="53074"/>
                  <a:pt x="8290431" y="53074"/>
                </a:cubicBezTo>
                <a:cubicBezTo>
                  <a:pt x="8271657" y="51958"/>
                  <a:pt x="8252883" y="50842"/>
                  <a:pt x="8234109" y="54191"/>
                </a:cubicBezTo>
                <a:cubicBezTo>
                  <a:pt x="8230355" y="55307"/>
                  <a:pt x="8219091" y="55307"/>
                  <a:pt x="8222845" y="51958"/>
                </a:cubicBezTo>
                <a:cubicBezTo>
                  <a:pt x="8222845" y="49726"/>
                  <a:pt x="8222845" y="48609"/>
                  <a:pt x="8215336" y="48609"/>
                </a:cubicBezTo>
                <a:cubicBezTo>
                  <a:pt x="8196563" y="49726"/>
                  <a:pt x="8181543" y="46377"/>
                  <a:pt x="8166525" y="49726"/>
                </a:cubicBezTo>
                <a:cubicBezTo>
                  <a:pt x="8162770" y="50842"/>
                  <a:pt x="8159015" y="50842"/>
                  <a:pt x="8155261" y="49726"/>
                </a:cubicBezTo>
                <a:cubicBezTo>
                  <a:pt x="8147751" y="48609"/>
                  <a:pt x="8140241" y="47493"/>
                  <a:pt x="8128977" y="45260"/>
                </a:cubicBezTo>
                <a:cubicBezTo>
                  <a:pt x="8147751" y="45260"/>
                  <a:pt x="8162770" y="41912"/>
                  <a:pt x="8181543" y="43028"/>
                </a:cubicBezTo>
                <a:cubicBezTo>
                  <a:pt x="8196563" y="43028"/>
                  <a:pt x="8211581" y="39679"/>
                  <a:pt x="8226601" y="40795"/>
                </a:cubicBezTo>
                <a:cubicBezTo>
                  <a:pt x="8241619" y="37446"/>
                  <a:pt x="8260393" y="40795"/>
                  <a:pt x="8275411" y="37446"/>
                </a:cubicBezTo>
                <a:cubicBezTo>
                  <a:pt x="8279167" y="36330"/>
                  <a:pt x="8286676" y="37446"/>
                  <a:pt x="8286676" y="35214"/>
                </a:cubicBezTo>
                <a:cubicBezTo>
                  <a:pt x="8286676" y="32981"/>
                  <a:pt x="8279167" y="31865"/>
                  <a:pt x="8275411" y="31865"/>
                </a:cubicBezTo>
                <a:cubicBezTo>
                  <a:pt x="8271657" y="30749"/>
                  <a:pt x="8264147" y="30749"/>
                  <a:pt x="8260393" y="30749"/>
                </a:cubicBezTo>
                <a:cubicBezTo>
                  <a:pt x="8234109" y="30749"/>
                  <a:pt x="8207827" y="30749"/>
                  <a:pt x="8177789" y="30749"/>
                </a:cubicBezTo>
                <a:cubicBezTo>
                  <a:pt x="8162770" y="30749"/>
                  <a:pt x="8151506" y="30749"/>
                  <a:pt x="8136487" y="29632"/>
                </a:cubicBezTo>
                <a:cubicBezTo>
                  <a:pt x="8121468" y="27400"/>
                  <a:pt x="8106449" y="30749"/>
                  <a:pt x="8091430" y="27400"/>
                </a:cubicBezTo>
                <a:cubicBezTo>
                  <a:pt x="8091430" y="27400"/>
                  <a:pt x="8087675" y="27400"/>
                  <a:pt x="8087675" y="27400"/>
                </a:cubicBezTo>
                <a:cubicBezTo>
                  <a:pt x="8068902" y="28516"/>
                  <a:pt x="8053883" y="29632"/>
                  <a:pt x="8042619" y="24051"/>
                </a:cubicBezTo>
                <a:cubicBezTo>
                  <a:pt x="8042619" y="22934"/>
                  <a:pt x="8035109" y="24051"/>
                  <a:pt x="8031355" y="22934"/>
                </a:cubicBezTo>
                <a:cubicBezTo>
                  <a:pt x="7997562" y="22934"/>
                  <a:pt x="7960015" y="21818"/>
                  <a:pt x="7926223" y="24051"/>
                </a:cubicBezTo>
                <a:cubicBezTo>
                  <a:pt x="7877411" y="26283"/>
                  <a:pt x="7832354" y="25167"/>
                  <a:pt x="7787297" y="25167"/>
                </a:cubicBezTo>
                <a:cubicBezTo>
                  <a:pt x="7738486" y="25167"/>
                  <a:pt x="7693429" y="25167"/>
                  <a:pt x="7644618" y="25167"/>
                </a:cubicBezTo>
                <a:cubicBezTo>
                  <a:pt x="7622089" y="25167"/>
                  <a:pt x="7599561" y="26283"/>
                  <a:pt x="7580787" y="28516"/>
                </a:cubicBezTo>
                <a:cubicBezTo>
                  <a:pt x="7562014" y="30749"/>
                  <a:pt x="7550750" y="26283"/>
                  <a:pt x="7531977" y="27400"/>
                </a:cubicBezTo>
                <a:cubicBezTo>
                  <a:pt x="7524467" y="24051"/>
                  <a:pt x="7513203" y="25167"/>
                  <a:pt x="7505693" y="25167"/>
                </a:cubicBezTo>
                <a:cubicBezTo>
                  <a:pt x="7479410" y="26283"/>
                  <a:pt x="7453127" y="24051"/>
                  <a:pt x="7426844" y="27400"/>
                </a:cubicBezTo>
                <a:cubicBezTo>
                  <a:pt x="7419335" y="28516"/>
                  <a:pt x="7408071" y="27400"/>
                  <a:pt x="7396807" y="27400"/>
                </a:cubicBezTo>
                <a:cubicBezTo>
                  <a:pt x="7389297" y="27400"/>
                  <a:pt x="7385542" y="27400"/>
                  <a:pt x="7385542" y="25167"/>
                </a:cubicBezTo>
                <a:cubicBezTo>
                  <a:pt x="7385542" y="22934"/>
                  <a:pt x="7385542" y="20702"/>
                  <a:pt x="7393051" y="21818"/>
                </a:cubicBezTo>
                <a:cubicBezTo>
                  <a:pt x="7404315" y="21818"/>
                  <a:pt x="7408071" y="20702"/>
                  <a:pt x="7415580" y="17353"/>
                </a:cubicBezTo>
                <a:cubicBezTo>
                  <a:pt x="7389297" y="18469"/>
                  <a:pt x="7370523" y="14004"/>
                  <a:pt x="7347995" y="16237"/>
                </a:cubicBezTo>
                <a:cubicBezTo>
                  <a:pt x="7291674" y="19586"/>
                  <a:pt x="7235353" y="16237"/>
                  <a:pt x="7179033" y="18469"/>
                </a:cubicBezTo>
                <a:cubicBezTo>
                  <a:pt x="7145240" y="19586"/>
                  <a:pt x="7115202" y="19586"/>
                  <a:pt x="7085164" y="19586"/>
                </a:cubicBezTo>
                <a:cubicBezTo>
                  <a:pt x="7055127" y="19586"/>
                  <a:pt x="7021334" y="19586"/>
                  <a:pt x="6991296" y="19586"/>
                </a:cubicBezTo>
                <a:cubicBezTo>
                  <a:pt x="6980032" y="19586"/>
                  <a:pt x="6980032" y="20702"/>
                  <a:pt x="6972523" y="22934"/>
                </a:cubicBezTo>
                <a:cubicBezTo>
                  <a:pt x="6961259" y="26283"/>
                  <a:pt x="6946239" y="29632"/>
                  <a:pt x="6927466" y="29632"/>
                </a:cubicBezTo>
                <a:cubicBezTo>
                  <a:pt x="6912447" y="28516"/>
                  <a:pt x="6897428" y="29632"/>
                  <a:pt x="6886164" y="29632"/>
                </a:cubicBezTo>
                <a:cubicBezTo>
                  <a:pt x="6878655" y="29632"/>
                  <a:pt x="6874899" y="29632"/>
                  <a:pt x="6871145" y="30749"/>
                </a:cubicBezTo>
                <a:cubicBezTo>
                  <a:pt x="6852372" y="35214"/>
                  <a:pt x="6852372" y="35214"/>
                  <a:pt x="6833598" y="35214"/>
                </a:cubicBezTo>
                <a:cubicBezTo>
                  <a:pt x="6811070" y="35214"/>
                  <a:pt x="6784787" y="35214"/>
                  <a:pt x="6758503" y="35214"/>
                </a:cubicBezTo>
                <a:cubicBezTo>
                  <a:pt x="6739730" y="35214"/>
                  <a:pt x="6739730" y="35214"/>
                  <a:pt x="6728466" y="28516"/>
                </a:cubicBezTo>
                <a:cubicBezTo>
                  <a:pt x="6720956" y="26283"/>
                  <a:pt x="6717201" y="25167"/>
                  <a:pt x="6705937" y="25167"/>
                </a:cubicBezTo>
                <a:cubicBezTo>
                  <a:pt x="6698428" y="26283"/>
                  <a:pt x="6694673" y="25167"/>
                  <a:pt x="6694673" y="21818"/>
                </a:cubicBezTo>
                <a:cubicBezTo>
                  <a:pt x="6690918" y="17353"/>
                  <a:pt x="6672145" y="14004"/>
                  <a:pt x="6657126" y="16237"/>
                </a:cubicBezTo>
                <a:cubicBezTo>
                  <a:pt x="6649616" y="18469"/>
                  <a:pt x="6638352" y="16237"/>
                  <a:pt x="6630843" y="19586"/>
                </a:cubicBezTo>
                <a:cubicBezTo>
                  <a:pt x="6627088" y="21818"/>
                  <a:pt x="6619579" y="25167"/>
                  <a:pt x="6612069" y="25167"/>
                </a:cubicBezTo>
                <a:cubicBezTo>
                  <a:pt x="6597050" y="25167"/>
                  <a:pt x="6585786" y="28516"/>
                  <a:pt x="6570767" y="27400"/>
                </a:cubicBezTo>
                <a:cubicBezTo>
                  <a:pt x="6555748" y="26283"/>
                  <a:pt x="6544484" y="27400"/>
                  <a:pt x="6533220" y="29632"/>
                </a:cubicBezTo>
                <a:cubicBezTo>
                  <a:pt x="6525711" y="31865"/>
                  <a:pt x="6521956" y="30749"/>
                  <a:pt x="6514446" y="30749"/>
                </a:cubicBezTo>
                <a:cubicBezTo>
                  <a:pt x="6491918" y="30749"/>
                  <a:pt x="6469390" y="31865"/>
                  <a:pt x="6443107" y="30749"/>
                </a:cubicBezTo>
                <a:cubicBezTo>
                  <a:pt x="6431842" y="30749"/>
                  <a:pt x="6413069" y="34097"/>
                  <a:pt x="6405559" y="27400"/>
                </a:cubicBezTo>
                <a:cubicBezTo>
                  <a:pt x="6379276" y="28516"/>
                  <a:pt x="6356748" y="22934"/>
                  <a:pt x="6326710" y="27400"/>
                </a:cubicBezTo>
                <a:cubicBezTo>
                  <a:pt x="6322955" y="27400"/>
                  <a:pt x="6315446" y="29632"/>
                  <a:pt x="6307937" y="29632"/>
                </a:cubicBezTo>
                <a:cubicBezTo>
                  <a:pt x="6300427" y="29632"/>
                  <a:pt x="6292918" y="29632"/>
                  <a:pt x="6281653" y="29632"/>
                </a:cubicBezTo>
                <a:cubicBezTo>
                  <a:pt x="6262880" y="29632"/>
                  <a:pt x="6244106" y="29632"/>
                  <a:pt x="6229087" y="29632"/>
                </a:cubicBezTo>
                <a:cubicBezTo>
                  <a:pt x="6217823" y="29632"/>
                  <a:pt x="6210314" y="29632"/>
                  <a:pt x="6202804" y="28516"/>
                </a:cubicBezTo>
                <a:cubicBezTo>
                  <a:pt x="6191540" y="26283"/>
                  <a:pt x="6176521" y="26283"/>
                  <a:pt x="6169012" y="29632"/>
                </a:cubicBezTo>
                <a:cubicBezTo>
                  <a:pt x="6161502" y="31865"/>
                  <a:pt x="6153993" y="31865"/>
                  <a:pt x="6146483" y="30749"/>
                </a:cubicBezTo>
                <a:cubicBezTo>
                  <a:pt x="6127710" y="27400"/>
                  <a:pt x="6105181" y="29632"/>
                  <a:pt x="6082653" y="29632"/>
                </a:cubicBezTo>
                <a:cubicBezTo>
                  <a:pt x="6067634" y="28516"/>
                  <a:pt x="6052615" y="29632"/>
                  <a:pt x="6037596" y="27400"/>
                </a:cubicBezTo>
                <a:cubicBezTo>
                  <a:pt x="6022578" y="24051"/>
                  <a:pt x="6000049" y="24051"/>
                  <a:pt x="5985030" y="27400"/>
                </a:cubicBezTo>
                <a:cubicBezTo>
                  <a:pt x="5970011" y="30749"/>
                  <a:pt x="5951238" y="27400"/>
                  <a:pt x="5936219" y="30749"/>
                </a:cubicBezTo>
                <a:cubicBezTo>
                  <a:pt x="5902426" y="29632"/>
                  <a:pt x="5868634" y="32981"/>
                  <a:pt x="5838596" y="32981"/>
                </a:cubicBezTo>
                <a:cubicBezTo>
                  <a:pt x="5827332" y="32981"/>
                  <a:pt x="5816068" y="32981"/>
                  <a:pt x="5804804" y="35214"/>
                </a:cubicBezTo>
                <a:cubicBezTo>
                  <a:pt x="5793539" y="37446"/>
                  <a:pt x="5782275" y="35214"/>
                  <a:pt x="5774766" y="31865"/>
                </a:cubicBezTo>
                <a:cubicBezTo>
                  <a:pt x="5771011" y="29632"/>
                  <a:pt x="5767256" y="26283"/>
                  <a:pt x="5763502" y="25167"/>
                </a:cubicBezTo>
                <a:cubicBezTo>
                  <a:pt x="5752237" y="25167"/>
                  <a:pt x="5740973" y="25167"/>
                  <a:pt x="5729709" y="26283"/>
                </a:cubicBezTo>
                <a:cubicBezTo>
                  <a:pt x="5707181" y="28516"/>
                  <a:pt x="5688407" y="29632"/>
                  <a:pt x="5662124" y="29632"/>
                </a:cubicBezTo>
                <a:cubicBezTo>
                  <a:pt x="5628332" y="28516"/>
                  <a:pt x="5598294" y="31865"/>
                  <a:pt x="5560746" y="31865"/>
                </a:cubicBezTo>
                <a:cubicBezTo>
                  <a:pt x="5538218" y="30749"/>
                  <a:pt x="5515690" y="27400"/>
                  <a:pt x="5493161" y="29632"/>
                </a:cubicBezTo>
                <a:cubicBezTo>
                  <a:pt x="5489407" y="29632"/>
                  <a:pt x="5478143" y="28516"/>
                  <a:pt x="5478143" y="29632"/>
                </a:cubicBezTo>
                <a:cubicBezTo>
                  <a:pt x="5463124" y="35214"/>
                  <a:pt x="5448105" y="31865"/>
                  <a:pt x="5433086" y="31865"/>
                </a:cubicBezTo>
                <a:cubicBezTo>
                  <a:pt x="5414312" y="30749"/>
                  <a:pt x="5391784" y="30749"/>
                  <a:pt x="5373010" y="30749"/>
                </a:cubicBezTo>
                <a:cubicBezTo>
                  <a:pt x="5350482" y="31865"/>
                  <a:pt x="5331708" y="29632"/>
                  <a:pt x="5309180" y="28516"/>
                </a:cubicBezTo>
                <a:cubicBezTo>
                  <a:pt x="5297916" y="26283"/>
                  <a:pt x="5286652" y="28516"/>
                  <a:pt x="5275387" y="29632"/>
                </a:cubicBezTo>
                <a:cubicBezTo>
                  <a:pt x="5256614" y="31865"/>
                  <a:pt x="5237840" y="31865"/>
                  <a:pt x="5222821" y="34097"/>
                </a:cubicBezTo>
                <a:cubicBezTo>
                  <a:pt x="5204048" y="35214"/>
                  <a:pt x="5185274" y="34097"/>
                  <a:pt x="5166500" y="35214"/>
                </a:cubicBezTo>
                <a:cubicBezTo>
                  <a:pt x="5147727" y="35214"/>
                  <a:pt x="5128953" y="32981"/>
                  <a:pt x="5110180" y="32981"/>
                </a:cubicBezTo>
                <a:cubicBezTo>
                  <a:pt x="5095161" y="32981"/>
                  <a:pt x="5080142" y="29632"/>
                  <a:pt x="5068878" y="26283"/>
                </a:cubicBezTo>
                <a:cubicBezTo>
                  <a:pt x="5057613" y="21818"/>
                  <a:pt x="5042595" y="22934"/>
                  <a:pt x="5023821" y="24051"/>
                </a:cubicBezTo>
                <a:cubicBezTo>
                  <a:pt x="5023821" y="24051"/>
                  <a:pt x="5020066" y="26283"/>
                  <a:pt x="5016312" y="25167"/>
                </a:cubicBezTo>
                <a:cubicBezTo>
                  <a:pt x="4993783" y="21818"/>
                  <a:pt x="4975010" y="22934"/>
                  <a:pt x="4952481" y="25167"/>
                </a:cubicBezTo>
                <a:cubicBezTo>
                  <a:pt x="4948726" y="26283"/>
                  <a:pt x="4941217" y="25167"/>
                  <a:pt x="4933708" y="25167"/>
                </a:cubicBezTo>
                <a:cubicBezTo>
                  <a:pt x="4903670" y="25167"/>
                  <a:pt x="4873632" y="25167"/>
                  <a:pt x="4839839" y="25167"/>
                </a:cubicBezTo>
                <a:cubicBezTo>
                  <a:pt x="4821066" y="25167"/>
                  <a:pt x="4802292" y="26283"/>
                  <a:pt x="4783519" y="28516"/>
                </a:cubicBezTo>
                <a:cubicBezTo>
                  <a:pt x="4764745" y="30749"/>
                  <a:pt x="4760990" y="29632"/>
                  <a:pt x="4749726" y="25167"/>
                </a:cubicBezTo>
                <a:cubicBezTo>
                  <a:pt x="4749726" y="24051"/>
                  <a:pt x="4745971" y="22934"/>
                  <a:pt x="4742217" y="22934"/>
                </a:cubicBezTo>
                <a:cubicBezTo>
                  <a:pt x="4742217" y="24051"/>
                  <a:pt x="4738462" y="24051"/>
                  <a:pt x="4738462" y="22934"/>
                </a:cubicBezTo>
                <a:cubicBezTo>
                  <a:pt x="4715934" y="22934"/>
                  <a:pt x="4693405" y="25167"/>
                  <a:pt x="4670877" y="21818"/>
                </a:cubicBezTo>
                <a:cubicBezTo>
                  <a:pt x="4655858" y="24051"/>
                  <a:pt x="4637084" y="21818"/>
                  <a:pt x="4622065" y="21818"/>
                </a:cubicBezTo>
                <a:cubicBezTo>
                  <a:pt x="4577009" y="20702"/>
                  <a:pt x="4531952" y="24051"/>
                  <a:pt x="4486895" y="22934"/>
                </a:cubicBezTo>
                <a:cubicBezTo>
                  <a:pt x="4475631" y="22934"/>
                  <a:pt x="4464367" y="27400"/>
                  <a:pt x="4453103" y="24051"/>
                </a:cubicBezTo>
                <a:cubicBezTo>
                  <a:pt x="4445593" y="21818"/>
                  <a:pt x="4430575" y="25167"/>
                  <a:pt x="4419310" y="21818"/>
                </a:cubicBezTo>
                <a:cubicBezTo>
                  <a:pt x="4400537" y="21818"/>
                  <a:pt x="4381763" y="20702"/>
                  <a:pt x="4362990" y="22934"/>
                </a:cubicBezTo>
                <a:cubicBezTo>
                  <a:pt x="4344216" y="25167"/>
                  <a:pt x="4325442" y="24051"/>
                  <a:pt x="4317933" y="17353"/>
                </a:cubicBezTo>
                <a:cubicBezTo>
                  <a:pt x="4310423" y="15120"/>
                  <a:pt x="4302914" y="16237"/>
                  <a:pt x="4295404" y="16237"/>
                </a:cubicBezTo>
                <a:cubicBezTo>
                  <a:pt x="4216555" y="16237"/>
                  <a:pt x="4141461" y="15120"/>
                  <a:pt x="4066366" y="16237"/>
                </a:cubicBezTo>
                <a:cubicBezTo>
                  <a:pt x="4043838" y="16237"/>
                  <a:pt x="4021310" y="14004"/>
                  <a:pt x="4002536" y="11771"/>
                </a:cubicBezTo>
                <a:cubicBezTo>
                  <a:pt x="3991272" y="9539"/>
                  <a:pt x="3980008" y="8423"/>
                  <a:pt x="3968743" y="10655"/>
                </a:cubicBezTo>
                <a:cubicBezTo>
                  <a:pt x="3953724" y="12888"/>
                  <a:pt x="3938706" y="10655"/>
                  <a:pt x="3923687" y="11771"/>
                </a:cubicBezTo>
                <a:cubicBezTo>
                  <a:pt x="3919932" y="11771"/>
                  <a:pt x="3916177" y="11771"/>
                  <a:pt x="3916177" y="10655"/>
                </a:cubicBezTo>
                <a:cubicBezTo>
                  <a:pt x="3916177" y="6190"/>
                  <a:pt x="3904913" y="8423"/>
                  <a:pt x="3901158" y="8423"/>
                </a:cubicBezTo>
                <a:cubicBezTo>
                  <a:pt x="3886139" y="7306"/>
                  <a:pt x="3871121" y="8423"/>
                  <a:pt x="3856102" y="6190"/>
                </a:cubicBezTo>
                <a:cubicBezTo>
                  <a:pt x="3841083" y="3957"/>
                  <a:pt x="3833573" y="6190"/>
                  <a:pt x="3829819" y="12888"/>
                </a:cubicBezTo>
                <a:cubicBezTo>
                  <a:pt x="3829819" y="12888"/>
                  <a:pt x="3829819" y="14004"/>
                  <a:pt x="3829819" y="16237"/>
                </a:cubicBezTo>
                <a:cubicBezTo>
                  <a:pt x="3792271" y="16237"/>
                  <a:pt x="3754724" y="17353"/>
                  <a:pt x="3717177" y="15120"/>
                </a:cubicBezTo>
                <a:cubicBezTo>
                  <a:pt x="3690894" y="14004"/>
                  <a:pt x="3664611" y="15120"/>
                  <a:pt x="3642082" y="10655"/>
                </a:cubicBezTo>
                <a:cubicBezTo>
                  <a:pt x="3630818" y="9539"/>
                  <a:pt x="3623309" y="9539"/>
                  <a:pt x="3615799" y="9539"/>
                </a:cubicBezTo>
                <a:cubicBezTo>
                  <a:pt x="3544460" y="9539"/>
                  <a:pt x="3473120" y="9539"/>
                  <a:pt x="3401780" y="9539"/>
                </a:cubicBezTo>
                <a:cubicBezTo>
                  <a:pt x="3390516" y="9539"/>
                  <a:pt x="3379252" y="9539"/>
                  <a:pt x="3371742" y="9539"/>
                </a:cubicBezTo>
                <a:cubicBezTo>
                  <a:pt x="3360478" y="10655"/>
                  <a:pt x="3356723" y="7306"/>
                  <a:pt x="3349214" y="7306"/>
                </a:cubicBezTo>
                <a:cubicBezTo>
                  <a:pt x="3330440" y="8423"/>
                  <a:pt x="3311667" y="7306"/>
                  <a:pt x="3292893" y="9539"/>
                </a:cubicBezTo>
                <a:cubicBezTo>
                  <a:pt x="3277874" y="11771"/>
                  <a:pt x="3262855" y="8423"/>
                  <a:pt x="3244082" y="11771"/>
                </a:cubicBezTo>
                <a:cubicBezTo>
                  <a:pt x="3232817" y="12888"/>
                  <a:pt x="3217799" y="11771"/>
                  <a:pt x="3202780" y="11771"/>
                </a:cubicBezTo>
                <a:cubicBezTo>
                  <a:pt x="3199025" y="11771"/>
                  <a:pt x="3199025" y="12888"/>
                  <a:pt x="3195270" y="14004"/>
                </a:cubicBezTo>
                <a:cubicBezTo>
                  <a:pt x="3195270" y="15120"/>
                  <a:pt x="3199025" y="15120"/>
                  <a:pt x="3202780" y="15120"/>
                </a:cubicBezTo>
                <a:cubicBezTo>
                  <a:pt x="3210289" y="16237"/>
                  <a:pt x="3217799" y="16237"/>
                  <a:pt x="3225308" y="16237"/>
                </a:cubicBezTo>
                <a:cubicBezTo>
                  <a:pt x="3304157" y="16237"/>
                  <a:pt x="3383006" y="16237"/>
                  <a:pt x="3461856" y="16237"/>
                </a:cubicBezTo>
                <a:cubicBezTo>
                  <a:pt x="3469365" y="16237"/>
                  <a:pt x="3476875" y="15120"/>
                  <a:pt x="3484384" y="16237"/>
                </a:cubicBezTo>
                <a:cubicBezTo>
                  <a:pt x="3491893" y="16237"/>
                  <a:pt x="3495648" y="17353"/>
                  <a:pt x="3495648" y="19586"/>
                </a:cubicBezTo>
                <a:cubicBezTo>
                  <a:pt x="3495648" y="21818"/>
                  <a:pt x="3488139" y="21818"/>
                  <a:pt x="3484384" y="21818"/>
                </a:cubicBezTo>
                <a:cubicBezTo>
                  <a:pt x="3465610" y="21818"/>
                  <a:pt x="3450591" y="19586"/>
                  <a:pt x="3431818" y="22934"/>
                </a:cubicBezTo>
                <a:cubicBezTo>
                  <a:pt x="3428063" y="24051"/>
                  <a:pt x="3420554" y="24051"/>
                  <a:pt x="3413044" y="22934"/>
                </a:cubicBezTo>
                <a:cubicBezTo>
                  <a:pt x="3413044" y="22934"/>
                  <a:pt x="3409290" y="21818"/>
                  <a:pt x="3409290" y="21818"/>
                </a:cubicBezTo>
                <a:cubicBezTo>
                  <a:pt x="3390516" y="20702"/>
                  <a:pt x="3375497" y="24051"/>
                  <a:pt x="3360478" y="22934"/>
                </a:cubicBezTo>
                <a:cubicBezTo>
                  <a:pt x="3341704" y="21818"/>
                  <a:pt x="3330440" y="21818"/>
                  <a:pt x="3311667" y="22934"/>
                </a:cubicBezTo>
                <a:cubicBezTo>
                  <a:pt x="3292893" y="24051"/>
                  <a:pt x="3270365" y="24051"/>
                  <a:pt x="3251591" y="22934"/>
                </a:cubicBezTo>
                <a:cubicBezTo>
                  <a:pt x="3210289" y="22934"/>
                  <a:pt x="3172742" y="20702"/>
                  <a:pt x="3135195" y="17353"/>
                </a:cubicBezTo>
                <a:cubicBezTo>
                  <a:pt x="3120176" y="16237"/>
                  <a:pt x="3112666" y="12888"/>
                  <a:pt x="3097647" y="14004"/>
                </a:cubicBezTo>
                <a:cubicBezTo>
                  <a:pt x="3086383" y="9539"/>
                  <a:pt x="3078874" y="14004"/>
                  <a:pt x="3067610" y="14004"/>
                </a:cubicBezTo>
                <a:cubicBezTo>
                  <a:pt x="3063855" y="15120"/>
                  <a:pt x="3060100" y="16237"/>
                  <a:pt x="3056345" y="17353"/>
                </a:cubicBezTo>
                <a:cubicBezTo>
                  <a:pt x="3052591" y="19586"/>
                  <a:pt x="3041327" y="20702"/>
                  <a:pt x="3037572" y="19586"/>
                </a:cubicBezTo>
                <a:cubicBezTo>
                  <a:pt x="3018798" y="16237"/>
                  <a:pt x="2996270" y="18469"/>
                  <a:pt x="2977496" y="17353"/>
                </a:cubicBezTo>
                <a:cubicBezTo>
                  <a:pt x="2969987" y="17353"/>
                  <a:pt x="2966232" y="18469"/>
                  <a:pt x="2962477" y="19586"/>
                </a:cubicBezTo>
                <a:cubicBezTo>
                  <a:pt x="2958723" y="21818"/>
                  <a:pt x="2951213" y="24051"/>
                  <a:pt x="2947458" y="25167"/>
                </a:cubicBezTo>
                <a:cubicBezTo>
                  <a:pt x="2936194" y="25167"/>
                  <a:pt x="2936194" y="24051"/>
                  <a:pt x="2936194" y="22934"/>
                </a:cubicBezTo>
                <a:cubicBezTo>
                  <a:pt x="2939949" y="17353"/>
                  <a:pt x="2921175" y="15120"/>
                  <a:pt x="2913666" y="11771"/>
                </a:cubicBezTo>
                <a:cubicBezTo>
                  <a:pt x="2909911" y="10655"/>
                  <a:pt x="2906156" y="12888"/>
                  <a:pt x="2902402" y="12888"/>
                </a:cubicBezTo>
                <a:cubicBezTo>
                  <a:pt x="2894892" y="14004"/>
                  <a:pt x="2883628" y="16237"/>
                  <a:pt x="2872364" y="16237"/>
                </a:cubicBezTo>
                <a:cubicBezTo>
                  <a:pt x="2868609" y="15120"/>
                  <a:pt x="2864855" y="15120"/>
                  <a:pt x="2864855" y="17353"/>
                </a:cubicBezTo>
                <a:cubicBezTo>
                  <a:pt x="2861100" y="21818"/>
                  <a:pt x="2849836" y="21818"/>
                  <a:pt x="2838571" y="21818"/>
                </a:cubicBezTo>
                <a:cubicBezTo>
                  <a:pt x="2827307" y="21818"/>
                  <a:pt x="2816043" y="22934"/>
                  <a:pt x="2812288" y="17353"/>
                </a:cubicBezTo>
                <a:cubicBezTo>
                  <a:pt x="2812288" y="15120"/>
                  <a:pt x="2804779" y="16237"/>
                  <a:pt x="2804779" y="15120"/>
                </a:cubicBezTo>
                <a:cubicBezTo>
                  <a:pt x="2797269" y="14004"/>
                  <a:pt x="2782251" y="14004"/>
                  <a:pt x="2786005" y="9539"/>
                </a:cubicBezTo>
                <a:cubicBezTo>
                  <a:pt x="2774741" y="2841"/>
                  <a:pt x="2752213" y="1725"/>
                  <a:pt x="2729684" y="8423"/>
                </a:cubicBezTo>
                <a:cubicBezTo>
                  <a:pt x="2722175" y="10655"/>
                  <a:pt x="2710911" y="14004"/>
                  <a:pt x="2703401" y="16237"/>
                </a:cubicBezTo>
                <a:cubicBezTo>
                  <a:pt x="2692137" y="19586"/>
                  <a:pt x="2680873" y="19586"/>
                  <a:pt x="2669609" y="19586"/>
                </a:cubicBezTo>
                <a:cubicBezTo>
                  <a:pt x="2669609" y="17353"/>
                  <a:pt x="2669609" y="16237"/>
                  <a:pt x="2669609" y="14004"/>
                </a:cubicBezTo>
                <a:cubicBezTo>
                  <a:pt x="2669609" y="11771"/>
                  <a:pt x="2665854" y="9539"/>
                  <a:pt x="2654590" y="7306"/>
                </a:cubicBezTo>
                <a:cubicBezTo>
                  <a:pt x="2647081" y="7306"/>
                  <a:pt x="2639571" y="5074"/>
                  <a:pt x="2632062" y="7306"/>
                </a:cubicBezTo>
                <a:cubicBezTo>
                  <a:pt x="2624552" y="9539"/>
                  <a:pt x="2617043" y="10655"/>
                  <a:pt x="2609534" y="9539"/>
                </a:cubicBezTo>
                <a:cubicBezTo>
                  <a:pt x="2594515" y="8423"/>
                  <a:pt x="2594515" y="14004"/>
                  <a:pt x="2583250" y="14004"/>
                </a:cubicBezTo>
                <a:cubicBezTo>
                  <a:pt x="2571986" y="12888"/>
                  <a:pt x="2571986" y="15120"/>
                  <a:pt x="2568231" y="18469"/>
                </a:cubicBezTo>
                <a:cubicBezTo>
                  <a:pt x="2568231" y="19586"/>
                  <a:pt x="2564477" y="20702"/>
                  <a:pt x="2560722" y="21818"/>
                </a:cubicBezTo>
                <a:cubicBezTo>
                  <a:pt x="2545703" y="24051"/>
                  <a:pt x="2538194" y="27400"/>
                  <a:pt x="2526930" y="29632"/>
                </a:cubicBezTo>
                <a:cubicBezTo>
                  <a:pt x="2519420" y="31865"/>
                  <a:pt x="2504401" y="31865"/>
                  <a:pt x="2496892" y="29632"/>
                </a:cubicBezTo>
                <a:cubicBezTo>
                  <a:pt x="2493137" y="28516"/>
                  <a:pt x="2489382" y="27400"/>
                  <a:pt x="2485628" y="26283"/>
                </a:cubicBezTo>
                <a:cubicBezTo>
                  <a:pt x="2466854" y="20702"/>
                  <a:pt x="2463099" y="19586"/>
                  <a:pt x="2433061" y="16237"/>
                </a:cubicBezTo>
                <a:cubicBezTo>
                  <a:pt x="2421797" y="15120"/>
                  <a:pt x="2425552" y="11771"/>
                  <a:pt x="2429307" y="10655"/>
                </a:cubicBezTo>
                <a:cubicBezTo>
                  <a:pt x="2429307" y="9539"/>
                  <a:pt x="2436816" y="7306"/>
                  <a:pt x="2429307" y="5074"/>
                </a:cubicBezTo>
                <a:cubicBezTo>
                  <a:pt x="2418043" y="2841"/>
                  <a:pt x="2410533" y="-1624"/>
                  <a:pt x="2395514" y="608"/>
                </a:cubicBezTo>
                <a:cubicBezTo>
                  <a:pt x="2380495" y="2841"/>
                  <a:pt x="2365476" y="1725"/>
                  <a:pt x="2354212" y="2841"/>
                </a:cubicBezTo>
                <a:cubicBezTo>
                  <a:pt x="2342948" y="2841"/>
                  <a:pt x="2331684" y="6190"/>
                  <a:pt x="2316665" y="6190"/>
                </a:cubicBezTo>
                <a:cubicBezTo>
                  <a:pt x="2312910" y="6190"/>
                  <a:pt x="2312910" y="6190"/>
                  <a:pt x="2309156" y="7306"/>
                </a:cubicBezTo>
                <a:cubicBezTo>
                  <a:pt x="2297891" y="10655"/>
                  <a:pt x="2286627" y="12888"/>
                  <a:pt x="2271608" y="11771"/>
                </a:cubicBezTo>
                <a:cubicBezTo>
                  <a:pt x="2256589" y="11771"/>
                  <a:pt x="2241571" y="11771"/>
                  <a:pt x="2230306" y="10655"/>
                </a:cubicBezTo>
                <a:cubicBezTo>
                  <a:pt x="2215288" y="9539"/>
                  <a:pt x="2196514" y="9539"/>
                  <a:pt x="2177740" y="9539"/>
                </a:cubicBezTo>
                <a:cubicBezTo>
                  <a:pt x="2170231" y="9539"/>
                  <a:pt x="2166476" y="9539"/>
                  <a:pt x="2166476" y="7306"/>
                </a:cubicBezTo>
                <a:cubicBezTo>
                  <a:pt x="2166476" y="6190"/>
                  <a:pt x="2158967" y="5074"/>
                  <a:pt x="2155212" y="3957"/>
                </a:cubicBezTo>
                <a:cubicBezTo>
                  <a:pt x="2140193" y="-508"/>
                  <a:pt x="2117665" y="-508"/>
                  <a:pt x="2106400" y="5074"/>
                </a:cubicBezTo>
                <a:cubicBezTo>
                  <a:pt x="2102646" y="7306"/>
                  <a:pt x="2102646" y="8423"/>
                  <a:pt x="2095136" y="8423"/>
                </a:cubicBezTo>
                <a:cubicBezTo>
                  <a:pt x="2091382" y="8423"/>
                  <a:pt x="2083872" y="7306"/>
                  <a:pt x="2083872" y="8423"/>
                </a:cubicBezTo>
                <a:cubicBezTo>
                  <a:pt x="2072608" y="12888"/>
                  <a:pt x="2057589" y="11771"/>
                  <a:pt x="2042570" y="11771"/>
                </a:cubicBezTo>
                <a:cubicBezTo>
                  <a:pt x="2020042" y="11771"/>
                  <a:pt x="1993759" y="11771"/>
                  <a:pt x="1971230" y="11771"/>
                </a:cubicBezTo>
                <a:cubicBezTo>
                  <a:pt x="1944947" y="10655"/>
                  <a:pt x="1918664" y="15120"/>
                  <a:pt x="1892381" y="14004"/>
                </a:cubicBezTo>
                <a:cubicBezTo>
                  <a:pt x="1884872" y="14004"/>
                  <a:pt x="1877362" y="16237"/>
                  <a:pt x="1869853" y="16237"/>
                </a:cubicBezTo>
                <a:cubicBezTo>
                  <a:pt x="1858589" y="15120"/>
                  <a:pt x="1858589" y="15120"/>
                  <a:pt x="1862343" y="11771"/>
                </a:cubicBezTo>
                <a:cubicBezTo>
                  <a:pt x="1866098" y="8423"/>
                  <a:pt x="1866098" y="8423"/>
                  <a:pt x="1854834" y="8423"/>
                </a:cubicBezTo>
                <a:cubicBezTo>
                  <a:pt x="1839815" y="8423"/>
                  <a:pt x="1824796" y="8423"/>
                  <a:pt x="1813532" y="8423"/>
                </a:cubicBezTo>
                <a:cubicBezTo>
                  <a:pt x="1802268" y="7306"/>
                  <a:pt x="1791004" y="8423"/>
                  <a:pt x="1783494" y="6190"/>
                </a:cubicBezTo>
                <a:cubicBezTo>
                  <a:pt x="1783494" y="5074"/>
                  <a:pt x="1772230" y="5074"/>
                  <a:pt x="1768475" y="6190"/>
                </a:cubicBezTo>
                <a:cubicBezTo>
                  <a:pt x="1760966" y="8423"/>
                  <a:pt x="1753456" y="8423"/>
                  <a:pt x="1745947" y="8423"/>
                </a:cubicBezTo>
                <a:cubicBezTo>
                  <a:pt x="1712154" y="8423"/>
                  <a:pt x="1674607" y="8423"/>
                  <a:pt x="1640815" y="8423"/>
                </a:cubicBezTo>
                <a:cubicBezTo>
                  <a:pt x="1618286" y="8423"/>
                  <a:pt x="1595758" y="8423"/>
                  <a:pt x="1576984" y="5074"/>
                </a:cubicBezTo>
                <a:cubicBezTo>
                  <a:pt x="1569475" y="2841"/>
                  <a:pt x="1554456" y="2841"/>
                  <a:pt x="1550701" y="3957"/>
                </a:cubicBezTo>
                <a:cubicBezTo>
                  <a:pt x="1539437" y="7306"/>
                  <a:pt x="1524418" y="5074"/>
                  <a:pt x="1513154" y="7306"/>
                </a:cubicBezTo>
                <a:cubicBezTo>
                  <a:pt x="1505645" y="9539"/>
                  <a:pt x="1490626" y="11771"/>
                  <a:pt x="1479362" y="9539"/>
                </a:cubicBezTo>
                <a:cubicBezTo>
                  <a:pt x="1460588" y="14004"/>
                  <a:pt x="1441814" y="11771"/>
                  <a:pt x="1426795" y="11771"/>
                </a:cubicBezTo>
                <a:cubicBezTo>
                  <a:pt x="1408022" y="11771"/>
                  <a:pt x="1389248" y="12888"/>
                  <a:pt x="1370474" y="10655"/>
                </a:cubicBezTo>
                <a:cubicBezTo>
                  <a:pt x="1359210" y="8423"/>
                  <a:pt x="1340437" y="9539"/>
                  <a:pt x="1325418" y="9539"/>
                </a:cubicBezTo>
                <a:cubicBezTo>
                  <a:pt x="1302889" y="10655"/>
                  <a:pt x="1276606" y="7306"/>
                  <a:pt x="1250323" y="7306"/>
                </a:cubicBezTo>
                <a:cubicBezTo>
                  <a:pt x="1239059" y="8423"/>
                  <a:pt x="1227795" y="8423"/>
                  <a:pt x="1220286" y="11771"/>
                </a:cubicBezTo>
                <a:cubicBezTo>
                  <a:pt x="1220286" y="12888"/>
                  <a:pt x="1216531" y="14004"/>
                  <a:pt x="1220286" y="15120"/>
                </a:cubicBezTo>
                <a:cubicBezTo>
                  <a:pt x="1227795" y="16237"/>
                  <a:pt x="1235304" y="15120"/>
                  <a:pt x="1231550" y="18469"/>
                </a:cubicBezTo>
                <a:cubicBezTo>
                  <a:pt x="1231550" y="20702"/>
                  <a:pt x="1224040" y="19586"/>
                  <a:pt x="1220286" y="19586"/>
                </a:cubicBezTo>
                <a:cubicBezTo>
                  <a:pt x="1216531" y="19586"/>
                  <a:pt x="1212776" y="19586"/>
                  <a:pt x="1205267" y="19586"/>
                </a:cubicBezTo>
                <a:cubicBezTo>
                  <a:pt x="1201512" y="19586"/>
                  <a:pt x="1194003" y="19586"/>
                  <a:pt x="1186493" y="19586"/>
                </a:cubicBezTo>
                <a:cubicBezTo>
                  <a:pt x="1186493" y="20702"/>
                  <a:pt x="1186493" y="21818"/>
                  <a:pt x="1186493" y="22934"/>
                </a:cubicBezTo>
                <a:cubicBezTo>
                  <a:pt x="1190248" y="22934"/>
                  <a:pt x="1194003" y="22934"/>
                  <a:pt x="1201512" y="22934"/>
                </a:cubicBezTo>
                <a:cubicBezTo>
                  <a:pt x="1212776" y="22934"/>
                  <a:pt x="1216531" y="24051"/>
                  <a:pt x="1212776" y="27400"/>
                </a:cubicBezTo>
                <a:cubicBezTo>
                  <a:pt x="1231550" y="26283"/>
                  <a:pt x="1246569" y="30749"/>
                  <a:pt x="1265342" y="29632"/>
                </a:cubicBezTo>
                <a:cubicBezTo>
                  <a:pt x="1284116" y="22934"/>
                  <a:pt x="1314154" y="22934"/>
                  <a:pt x="1340437" y="24051"/>
                </a:cubicBezTo>
                <a:cubicBezTo>
                  <a:pt x="1344192" y="24051"/>
                  <a:pt x="1344192" y="25167"/>
                  <a:pt x="1344192" y="26283"/>
                </a:cubicBezTo>
                <a:cubicBezTo>
                  <a:pt x="1340437" y="28516"/>
                  <a:pt x="1332927" y="29632"/>
                  <a:pt x="1325418" y="29632"/>
                </a:cubicBezTo>
                <a:cubicBezTo>
                  <a:pt x="1314154" y="28516"/>
                  <a:pt x="1302889" y="29632"/>
                  <a:pt x="1295380" y="29632"/>
                </a:cubicBezTo>
                <a:cubicBezTo>
                  <a:pt x="1284116" y="28516"/>
                  <a:pt x="1276606" y="31865"/>
                  <a:pt x="1265342" y="30749"/>
                </a:cubicBezTo>
                <a:cubicBezTo>
                  <a:pt x="1257833" y="31865"/>
                  <a:pt x="1250323" y="32981"/>
                  <a:pt x="1242814" y="32981"/>
                </a:cubicBezTo>
                <a:cubicBezTo>
                  <a:pt x="1216531" y="32981"/>
                  <a:pt x="1194003" y="32981"/>
                  <a:pt x="1171474" y="32981"/>
                </a:cubicBezTo>
                <a:cubicBezTo>
                  <a:pt x="1156455" y="32981"/>
                  <a:pt x="1141436" y="31865"/>
                  <a:pt x="1130172" y="35214"/>
                </a:cubicBezTo>
                <a:cubicBezTo>
                  <a:pt x="1130172" y="35214"/>
                  <a:pt x="1126418" y="35214"/>
                  <a:pt x="1122663" y="35214"/>
                </a:cubicBezTo>
                <a:cubicBezTo>
                  <a:pt x="1103889" y="31865"/>
                  <a:pt x="1085116" y="36330"/>
                  <a:pt x="1066342" y="35214"/>
                </a:cubicBezTo>
                <a:cubicBezTo>
                  <a:pt x="1047568" y="34097"/>
                  <a:pt x="1028795" y="34097"/>
                  <a:pt x="1010021" y="35214"/>
                </a:cubicBezTo>
                <a:cubicBezTo>
                  <a:pt x="953700" y="38563"/>
                  <a:pt x="901134" y="36330"/>
                  <a:pt x="844813" y="37446"/>
                </a:cubicBezTo>
                <a:cubicBezTo>
                  <a:pt x="844813" y="37446"/>
                  <a:pt x="844813" y="36330"/>
                  <a:pt x="841058" y="36330"/>
                </a:cubicBezTo>
                <a:cubicBezTo>
                  <a:pt x="844813" y="34097"/>
                  <a:pt x="848568" y="35214"/>
                  <a:pt x="856077" y="35214"/>
                </a:cubicBezTo>
                <a:cubicBezTo>
                  <a:pt x="859832" y="35214"/>
                  <a:pt x="859832" y="34097"/>
                  <a:pt x="859832" y="34097"/>
                </a:cubicBezTo>
                <a:cubicBezTo>
                  <a:pt x="859832" y="32981"/>
                  <a:pt x="859832" y="30749"/>
                  <a:pt x="856077" y="31865"/>
                </a:cubicBezTo>
                <a:cubicBezTo>
                  <a:pt x="852323" y="31865"/>
                  <a:pt x="848568" y="29632"/>
                  <a:pt x="844813" y="29632"/>
                </a:cubicBezTo>
                <a:cubicBezTo>
                  <a:pt x="822285" y="30749"/>
                  <a:pt x="803511" y="27400"/>
                  <a:pt x="780982" y="27400"/>
                </a:cubicBezTo>
                <a:cubicBezTo>
                  <a:pt x="713397" y="27400"/>
                  <a:pt x="642058" y="27400"/>
                  <a:pt x="574473" y="27400"/>
                </a:cubicBezTo>
                <a:cubicBezTo>
                  <a:pt x="551945" y="27400"/>
                  <a:pt x="533171" y="26283"/>
                  <a:pt x="521907" y="20702"/>
                </a:cubicBezTo>
                <a:cubicBezTo>
                  <a:pt x="525661" y="18469"/>
                  <a:pt x="533171" y="18469"/>
                  <a:pt x="536926" y="17353"/>
                </a:cubicBezTo>
                <a:cubicBezTo>
                  <a:pt x="559454" y="15120"/>
                  <a:pt x="566963" y="15120"/>
                  <a:pt x="574473" y="21818"/>
                </a:cubicBezTo>
                <a:cubicBezTo>
                  <a:pt x="578228" y="24051"/>
                  <a:pt x="581982" y="24051"/>
                  <a:pt x="585737" y="22934"/>
                </a:cubicBezTo>
                <a:cubicBezTo>
                  <a:pt x="597001" y="20702"/>
                  <a:pt x="612020" y="21818"/>
                  <a:pt x="623284" y="21818"/>
                </a:cubicBezTo>
                <a:cubicBezTo>
                  <a:pt x="645812" y="21818"/>
                  <a:pt x="664586" y="21818"/>
                  <a:pt x="687115" y="18469"/>
                </a:cubicBezTo>
                <a:cubicBezTo>
                  <a:pt x="694624" y="17353"/>
                  <a:pt x="709643" y="16237"/>
                  <a:pt x="713397" y="17353"/>
                </a:cubicBezTo>
                <a:cubicBezTo>
                  <a:pt x="728417" y="20702"/>
                  <a:pt x="747190" y="18469"/>
                  <a:pt x="758454" y="20702"/>
                </a:cubicBezTo>
                <a:cubicBezTo>
                  <a:pt x="765964" y="21818"/>
                  <a:pt x="773473" y="21818"/>
                  <a:pt x="780982" y="20702"/>
                </a:cubicBezTo>
                <a:cubicBezTo>
                  <a:pt x="796002" y="18469"/>
                  <a:pt x="807266" y="18469"/>
                  <a:pt x="822285" y="20702"/>
                </a:cubicBezTo>
                <a:cubicBezTo>
                  <a:pt x="833549" y="21818"/>
                  <a:pt x="841058" y="21818"/>
                  <a:pt x="852323" y="19586"/>
                </a:cubicBezTo>
                <a:cubicBezTo>
                  <a:pt x="871096" y="14004"/>
                  <a:pt x="897379" y="12888"/>
                  <a:pt x="923662" y="14004"/>
                </a:cubicBezTo>
                <a:cubicBezTo>
                  <a:pt x="931172" y="14004"/>
                  <a:pt x="938681" y="15120"/>
                  <a:pt x="942436" y="16237"/>
                </a:cubicBezTo>
                <a:cubicBezTo>
                  <a:pt x="961209" y="20702"/>
                  <a:pt x="979983" y="21818"/>
                  <a:pt x="998757" y="21818"/>
                </a:cubicBezTo>
                <a:cubicBezTo>
                  <a:pt x="1017531" y="21818"/>
                  <a:pt x="1040059" y="21818"/>
                  <a:pt x="1058832" y="21818"/>
                </a:cubicBezTo>
                <a:cubicBezTo>
                  <a:pt x="1081361" y="21818"/>
                  <a:pt x="1107644" y="20702"/>
                  <a:pt x="1130172" y="17353"/>
                </a:cubicBezTo>
                <a:cubicBezTo>
                  <a:pt x="1137682" y="17353"/>
                  <a:pt x="1145191" y="17353"/>
                  <a:pt x="1148946" y="17353"/>
                </a:cubicBezTo>
                <a:cubicBezTo>
                  <a:pt x="1160210" y="17353"/>
                  <a:pt x="1163965" y="16237"/>
                  <a:pt x="1167719" y="14004"/>
                </a:cubicBezTo>
                <a:cubicBezTo>
                  <a:pt x="1141436" y="15120"/>
                  <a:pt x="1122663" y="11771"/>
                  <a:pt x="1100134" y="11771"/>
                </a:cubicBezTo>
                <a:cubicBezTo>
                  <a:pt x="1070097" y="10655"/>
                  <a:pt x="1040059" y="9539"/>
                  <a:pt x="1013776" y="7306"/>
                </a:cubicBezTo>
                <a:cubicBezTo>
                  <a:pt x="995002" y="6190"/>
                  <a:pt x="976229" y="5074"/>
                  <a:pt x="957455" y="3957"/>
                </a:cubicBezTo>
                <a:cubicBezTo>
                  <a:pt x="934926" y="2841"/>
                  <a:pt x="916153" y="5074"/>
                  <a:pt x="897379" y="3957"/>
                </a:cubicBezTo>
                <a:cubicBezTo>
                  <a:pt x="882360" y="2841"/>
                  <a:pt x="871096" y="6190"/>
                  <a:pt x="852323" y="6190"/>
                </a:cubicBezTo>
                <a:cubicBezTo>
                  <a:pt x="841058" y="5074"/>
                  <a:pt x="826039" y="6190"/>
                  <a:pt x="811020" y="6190"/>
                </a:cubicBezTo>
                <a:cubicBezTo>
                  <a:pt x="807266" y="6190"/>
                  <a:pt x="807266" y="6190"/>
                  <a:pt x="803511" y="6190"/>
                </a:cubicBezTo>
                <a:cubicBezTo>
                  <a:pt x="788492" y="11771"/>
                  <a:pt x="769719" y="10655"/>
                  <a:pt x="750945" y="8423"/>
                </a:cubicBezTo>
                <a:cubicBezTo>
                  <a:pt x="735926" y="6190"/>
                  <a:pt x="720907" y="7306"/>
                  <a:pt x="705888" y="3957"/>
                </a:cubicBezTo>
                <a:cubicBezTo>
                  <a:pt x="705888" y="3957"/>
                  <a:pt x="702134" y="3957"/>
                  <a:pt x="698379" y="5074"/>
                </a:cubicBezTo>
                <a:cubicBezTo>
                  <a:pt x="694624" y="6190"/>
                  <a:pt x="690869" y="6190"/>
                  <a:pt x="687115" y="6190"/>
                </a:cubicBezTo>
                <a:cubicBezTo>
                  <a:pt x="649567" y="5074"/>
                  <a:pt x="612020" y="9539"/>
                  <a:pt x="574473" y="7306"/>
                </a:cubicBezTo>
                <a:cubicBezTo>
                  <a:pt x="559454" y="7306"/>
                  <a:pt x="551945" y="10655"/>
                  <a:pt x="540680" y="9539"/>
                </a:cubicBezTo>
                <a:cubicBezTo>
                  <a:pt x="529416" y="9539"/>
                  <a:pt x="514397" y="9539"/>
                  <a:pt x="503133" y="9539"/>
                </a:cubicBezTo>
                <a:cubicBezTo>
                  <a:pt x="480605" y="10655"/>
                  <a:pt x="461831" y="6190"/>
                  <a:pt x="443058" y="8423"/>
                </a:cubicBezTo>
                <a:cubicBezTo>
                  <a:pt x="435548" y="8423"/>
                  <a:pt x="431793" y="8423"/>
                  <a:pt x="428039" y="8423"/>
                </a:cubicBezTo>
                <a:cubicBezTo>
                  <a:pt x="424284" y="8423"/>
                  <a:pt x="420529" y="7306"/>
                  <a:pt x="416775" y="9539"/>
                </a:cubicBezTo>
                <a:cubicBezTo>
                  <a:pt x="416775" y="10655"/>
                  <a:pt x="420529" y="12888"/>
                  <a:pt x="424284" y="12888"/>
                </a:cubicBezTo>
                <a:cubicBezTo>
                  <a:pt x="435548" y="14004"/>
                  <a:pt x="446812" y="17353"/>
                  <a:pt x="461831" y="17353"/>
                </a:cubicBezTo>
                <a:cubicBezTo>
                  <a:pt x="469341" y="17353"/>
                  <a:pt x="469341" y="19586"/>
                  <a:pt x="476850" y="20702"/>
                </a:cubicBezTo>
                <a:cubicBezTo>
                  <a:pt x="458076" y="24051"/>
                  <a:pt x="439303" y="24051"/>
                  <a:pt x="420529" y="25167"/>
                </a:cubicBezTo>
                <a:cubicBezTo>
                  <a:pt x="405510" y="26283"/>
                  <a:pt x="394246" y="28516"/>
                  <a:pt x="379227" y="29632"/>
                </a:cubicBezTo>
                <a:cubicBezTo>
                  <a:pt x="375472" y="29632"/>
                  <a:pt x="367963" y="31865"/>
                  <a:pt x="371718" y="34097"/>
                </a:cubicBezTo>
                <a:cubicBezTo>
                  <a:pt x="375472" y="36330"/>
                  <a:pt x="382982" y="35214"/>
                  <a:pt x="386737" y="35214"/>
                </a:cubicBezTo>
                <a:cubicBezTo>
                  <a:pt x="413020" y="35214"/>
                  <a:pt x="435548" y="35214"/>
                  <a:pt x="461831" y="35214"/>
                </a:cubicBezTo>
                <a:cubicBezTo>
                  <a:pt x="506888" y="35214"/>
                  <a:pt x="551945" y="38563"/>
                  <a:pt x="593247" y="45260"/>
                </a:cubicBezTo>
                <a:cubicBezTo>
                  <a:pt x="608265" y="47493"/>
                  <a:pt x="627039" y="46377"/>
                  <a:pt x="642058" y="48609"/>
                </a:cubicBezTo>
                <a:cubicBezTo>
                  <a:pt x="657077" y="49726"/>
                  <a:pt x="675850" y="48609"/>
                  <a:pt x="694624" y="47493"/>
                </a:cubicBezTo>
                <a:cubicBezTo>
                  <a:pt x="709643" y="45260"/>
                  <a:pt x="732171" y="44144"/>
                  <a:pt x="750945" y="44144"/>
                </a:cubicBezTo>
                <a:cubicBezTo>
                  <a:pt x="780982" y="45260"/>
                  <a:pt x="811020" y="43028"/>
                  <a:pt x="841058" y="46377"/>
                </a:cubicBezTo>
                <a:cubicBezTo>
                  <a:pt x="844813" y="47493"/>
                  <a:pt x="848568" y="47493"/>
                  <a:pt x="852323" y="46377"/>
                </a:cubicBezTo>
                <a:cubicBezTo>
                  <a:pt x="882360" y="43028"/>
                  <a:pt x="912398" y="45260"/>
                  <a:pt x="942436" y="45260"/>
                </a:cubicBezTo>
                <a:cubicBezTo>
                  <a:pt x="976229" y="44144"/>
                  <a:pt x="1006266" y="43028"/>
                  <a:pt x="1040059" y="45260"/>
                </a:cubicBezTo>
                <a:cubicBezTo>
                  <a:pt x="1066342" y="46377"/>
                  <a:pt x="1092625" y="46377"/>
                  <a:pt x="1118908" y="46377"/>
                </a:cubicBezTo>
                <a:cubicBezTo>
                  <a:pt x="1126418" y="46377"/>
                  <a:pt x="1130172" y="47493"/>
                  <a:pt x="1133927" y="49726"/>
                </a:cubicBezTo>
                <a:cubicBezTo>
                  <a:pt x="1137682" y="50842"/>
                  <a:pt x="1133927" y="51958"/>
                  <a:pt x="1130172" y="53074"/>
                </a:cubicBezTo>
                <a:cubicBezTo>
                  <a:pt x="1122663" y="53074"/>
                  <a:pt x="1115153" y="53074"/>
                  <a:pt x="1107644" y="54191"/>
                </a:cubicBezTo>
                <a:cubicBezTo>
                  <a:pt x="1111399" y="55307"/>
                  <a:pt x="1115153" y="56423"/>
                  <a:pt x="1118908" y="56423"/>
                </a:cubicBezTo>
                <a:cubicBezTo>
                  <a:pt x="1133927" y="55307"/>
                  <a:pt x="1148946" y="60889"/>
                  <a:pt x="1167719" y="56423"/>
                </a:cubicBezTo>
                <a:cubicBezTo>
                  <a:pt x="1167719" y="56423"/>
                  <a:pt x="1171474" y="56423"/>
                  <a:pt x="1171474" y="56423"/>
                </a:cubicBezTo>
                <a:cubicBezTo>
                  <a:pt x="1197757" y="57540"/>
                  <a:pt x="1220286" y="53074"/>
                  <a:pt x="1246569" y="54191"/>
                </a:cubicBezTo>
                <a:cubicBezTo>
                  <a:pt x="1246569" y="50842"/>
                  <a:pt x="1246569" y="48609"/>
                  <a:pt x="1246569" y="45260"/>
                </a:cubicBezTo>
                <a:cubicBezTo>
                  <a:pt x="1254078" y="44144"/>
                  <a:pt x="1257833" y="45260"/>
                  <a:pt x="1265342" y="45260"/>
                </a:cubicBezTo>
                <a:cubicBezTo>
                  <a:pt x="1265342" y="43028"/>
                  <a:pt x="1269097" y="43028"/>
                  <a:pt x="1272852" y="41912"/>
                </a:cubicBezTo>
                <a:cubicBezTo>
                  <a:pt x="1284116" y="39679"/>
                  <a:pt x="1299135" y="41912"/>
                  <a:pt x="1310399" y="39679"/>
                </a:cubicBezTo>
                <a:cubicBezTo>
                  <a:pt x="1314154" y="38563"/>
                  <a:pt x="1321663" y="41912"/>
                  <a:pt x="1332927" y="40795"/>
                </a:cubicBezTo>
                <a:cubicBezTo>
                  <a:pt x="1340437" y="40795"/>
                  <a:pt x="1336682" y="43028"/>
                  <a:pt x="1336682" y="45260"/>
                </a:cubicBezTo>
                <a:cubicBezTo>
                  <a:pt x="1336682" y="46377"/>
                  <a:pt x="1332927" y="46377"/>
                  <a:pt x="1329172" y="46377"/>
                </a:cubicBezTo>
                <a:cubicBezTo>
                  <a:pt x="1314154" y="46377"/>
                  <a:pt x="1299135" y="46377"/>
                  <a:pt x="1287871" y="46377"/>
                </a:cubicBezTo>
                <a:cubicBezTo>
                  <a:pt x="1284116" y="46377"/>
                  <a:pt x="1276606" y="46377"/>
                  <a:pt x="1280361" y="48609"/>
                </a:cubicBezTo>
                <a:cubicBezTo>
                  <a:pt x="1280361" y="48609"/>
                  <a:pt x="1284116" y="48609"/>
                  <a:pt x="1284116" y="48609"/>
                </a:cubicBezTo>
                <a:cubicBezTo>
                  <a:pt x="1287871" y="48609"/>
                  <a:pt x="1295380" y="47493"/>
                  <a:pt x="1299135" y="49726"/>
                </a:cubicBezTo>
                <a:cubicBezTo>
                  <a:pt x="1299135" y="53074"/>
                  <a:pt x="1291625" y="51958"/>
                  <a:pt x="1284116" y="53074"/>
                </a:cubicBezTo>
                <a:cubicBezTo>
                  <a:pt x="1276606" y="57540"/>
                  <a:pt x="1276606" y="58656"/>
                  <a:pt x="1287871" y="58656"/>
                </a:cubicBezTo>
                <a:cubicBezTo>
                  <a:pt x="1299135" y="58656"/>
                  <a:pt x="1310399" y="59772"/>
                  <a:pt x="1317908" y="59772"/>
                </a:cubicBezTo>
                <a:cubicBezTo>
                  <a:pt x="1340437" y="60889"/>
                  <a:pt x="1359210" y="63121"/>
                  <a:pt x="1385493" y="62005"/>
                </a:cubicBezTo>
                <a:cubicBezTo>
                  <a:pt x="1374229" y="65354"/>
                  <a:pt x="1362965" y="66470"/>
                  <a:pt x="1351701" y="66470"/>
                </a:cubicBezTo>
                <a:cubicBezTo>
                  <a:pt x="1310399" y="66470"/>
                  <a:pt x="1269097" y="66470"/>
                  <a:pt x="1231550" y="66470"/>
                </a:cubicBezTo>
                <a:cubicBezTo>
                  <a:pt x="1224040" y="66470"/>
                  <a:pt x="1216531" y="66470"/>
                  <a:pt x="1212776" y="65354"/>
                </a:cubicBezTo>
                <a:cubicBezTo>
                  <a:pt x="1197757" y="59772"/>
                  <a:pt x="1178984" y="63121"/>
                  <a:pt x="1160210" y="62005"/>
                </a:cubicBezTo>
                <a:cubicBezTo>
                  <a:pt x="1148946" y="62005"/>
                  <a:pt x="1137682" y="65354"/>
                  <a:pt x="1118908" y="67586"/>
                </a:cubicBezTo>
                <a:cubicBezTo>
                  <a:pt x="1152701" y="67586"/>
                  <a:pt x="1175229" y="68703"/>
                  <a:pt x="1197757" y="69819"/>
                </a:cubicBezTo>
                <a:cubicBezTo>
                  <a:pt x="1254078" y="73168"/>
                  <a:pt x="1310399" y="70935"/>
                  <a:pt x="1370474" y="72052"/>
                </a:cubicBezTo>
                <a:cubicBezTo>
                  <a:pt x="1351701" y="75400"/>
                  <a:pt x="1351701" y="75400"/>
                  <a:pt x="1314154" y="75400"/>
                </a:cubicBezTo>
                <a:cubicBezTo>
                  <a:pt x="1306644" y="77633"/>
                  <a:pt x="1310399" y="79866"/>
                  <a:pt x="1310399" y="80982"/>
                </a:cubicBezTo>
                <a:cubicBezTo>
                  <a:pt x="1310399" y="83215"/>
                  <a:pt x="1306644" y="84331"/>
                  <a:pt x="1302889" y="83215"/>
                </a:cubicBezTo>
                <a:cubicBezTo>
                  <a:pt x="1280361" y="77633"/>
                  <a:pt x="1254078" y="78749"/>
                  <a:pt x="1227795" y="76517"/>
                </a:cubicBezTo>
                <a:cubicBezTo>
                  <a:pt x="1220286" y="75400"/>
                  <a:pt x="1212776" y="77633"/>
                  <a:pt x="1201512" y="77633"/>
                </a:cubicBezTo>
                <a:cubicBezTo>
                  <a:pt x="1171474" y="77633"/>
                  <a:pt x="1141436" y="77633"/>
                  <a:pt x="1111399" y="77633"/>
                </a:cubicBezTo>
                <a:cubicBezTo>
                  <a:pt x="1088870" y="77633"/>
                  <a:pt x="1070097" y="80982"/>
                  <a:pt x="1047568" y="79866"/>
                </a:cubicBezTo>
                <a:cubicBezTo>
                  <a:pt x="1025040" y="78749"/>
                  <a:pt x="1002511" y="79866"/>
                  <a:pt x="979983" y="79866"/>
                </a:cubicBezTo>
                <a:cubicBezTo>
                  <a:pt x="957455" y="79866"/>
                  <a:pt x="934926" y="79866"/>
                  <a:pt x="912398" y="79866"/>
                </a:cubicBezTo>
                <a:cubicBezTo>
                  <a:pt x="916153" y="82098"/>
                  <a:pt x="923662" y="84331"/>
                  <a:pt x="931172" y="83215"/>
                </a:cubicBezTo>
                <a:cubicBezTo>
                  <a:pt x="949946" y="83215"/>
                  <a:pt x="968719" y="83215"/>
                  <a:pt x="991247" y="83215"/>
                </a:cubicBezTo>
                <a:cubicBezTo>
                  <a:pt x="995002" y="83215"/>
                  <a:pt x="998757" y="83215"/>
                  <a:pt x="1006266" y="84331"/>
                </a:cubicBezTo>
                <a:cubicBezTo>
                  <a:pt x="998757" y="92145"/>
                  <a:pt x="979983" y="96610"/>
                  <a:pt x="961209" y="101076"/>
                </a:cubicBezTo>
                <a:cubicBezTo>
                  <a:pt x="957455" y="102192"/>
                  <a:pt x="949946" y="103308"/>
                  <a:pt x="942436" y="103308"/>
                </a:cubicBezTo>
                <a:cubicBezTo>
                  <a:pt x="934926" y="103308"/>
                  <a:pt x="923662" y="103308"/>
                  <a:pt x="912398" y="104424"/>
                </a:cubicBezTo>
                <a:cubicBezTo>
                  <a:pt x="908643" y="105541"/>
                  <a:pt x="901134" y="105541"/>
                  <a:pt x="893624" y="104424"/>
                </a:cubicBezTo>
                <a:cubicBezTo>
                  <a:pt x="889870" y="102192"/>
                  <a:pt x="882360" y="103308"/>
                  <a:pt x="878605" y="103308"/>
                </a:cubicBezTo>
                <a:cubicBezTo>
                  <a:pt x="871096" y="103308"/>
                  <a:pt x="867341" y="102192"/>
                  <a:pt x="867341" y="104424"/>
                </a:cubicBezTo>
                <a:cubicBezTo>
                  <a:pt x="867341" y="106657"/>
                  <a:pt x="871096" y="106657"/>
                  <a:pt x="878605" y="106657"/>
                </a:cubicBezTo>
                <a:cubicBezTo>
                  <a:pt x="889870" y="106657"/>
                  <a:pt x="901134" y="106657"/>
                  <a:pt x="908643" y="106657"/>
                </a:cubicBezTo>
                <a:cubicBezTo>
                  <a:pt x="923662" y="106657"/>
                  <a:pt x="927417" y="110006"/>
                  <a:pt x="919908" y="113355"/>
                </a:cubicBezTo>
                <a:cubicBezTo>
                  <a:pt x="919908" y="113355"/>
                  <a:pt x="919908" y="114471"/>
                  <a:pt x="919908" y="115587"/>
                </a:cubicBezTo>
                <a:cubicBezTo>
                  <a:pt x="908643" y="122285"/>
                  <a:pt x="908643" y="122285"/>
                  <a:pt x="878605" y="122285"/>
                </a:cubicBezTo>
                <a:cubicBezTo>
                  <a:pt x="878605" y="122285"/>
                  <a:pt x="874851" y="122285"/>
                  <a:pt x="874851" y="122285"/>
                </a:cubicBezTo>
                <a:cubicBezTo>
                  <a:pt x="863587" y="125634"/>
                  <a:pt x="852323" y="125634"/>
                  <a:pt x="841058" y="122285"/>
                </a:cubicBezTo>
                <a:cubicBezTo>
                  <a:pt x="833549" y="122285"/>
                  <a:pt x="829794" y="122285"/>
                  <a:pt x="822285" y="122285"/>
                </a:cubicBezTo>
                <a:cubicBezTo>
                  <a:pt x="818530" y="122285"/>
                  <a:pt x="811020" y="123402"/>
                  <a:pt x="807266" y="120053"/>
                </a:cubicBezTo>
                <a:cubicBezTo>
                  <a:pt x="799756" y="120053"/>
                  <a:pt x="788492" y="121169"/>
                  <a:pt x="780982" y="120053"/>
                </a:cubicBezTo>
                <a:cubicBezTo>
                  <a:pt x="765964" y="120053"/>
                  <a:pt x="754700" y="121169"/>
                  <a:pt x="747190" y="122285"/>
                </a:cubicBezTo>
                <a:cubicBezTo>
                  <a:pt x="735926" y="124518"/>
                  <a:pt x="724662" y="124518"/>
                  <a:pt x="713397" y="122285"/>
                </a:cubicBezTo>
                <a:cubicBezTo>
                  <a:pt x="705888" y="121169"/>
                  <a:pt x="690869" y="120053"/>
                  <a:pt x="679605" y="120053"/>
                </a:cubicBezTo>
                <a:cubicBezTo>
                  <a:pt x="675850" y="121169"/>
                  <a:pt x="668341" y="121169"/>
                  <a:pt x="664586" y="118936"/>
                </a:cubicBezTo>
                <a:cubicBezTo>
                  <a:pt x="660832" y="117820"/>
                  <a:pt x="657077" y="117820"/>
                  <a:pt x="653322" y="118936"/>
                </a:cubicBezTo>
                <a:cubicBezTo>
                  <a:pt x="634549" y="122285"/>
                  <a:pt x="612020" y="120053"/>
                  <a:pt x="593247" y="120053"/>
                </a:cubicBezTo>
                <a:cubicBezTo>
                  <a:pt x="593247" y="122285"/>
                  <a:pt x="597001" y="123402"/>
                  <a:pt x="589492" y="124518"/>
                </a:cubicBezTo>
                <a:cubicBezTo>
                  <a:pt x="585737" y="124518"/>
                  <a:pt x="578228" y="124518"/>
                  <a:pt x="581982" y="122285"/>
                </a:cubicBezTo>
                <a:cubicBezTo>
                  <a:pt x="574473" y="122285"/>
                  <a:pt x="566963" y="122285"/>
                  <a:pt x="559454" y="122285"/>
                </a:cubicBezTo>
                <a:cubicBezTo>
                  <a:pt x="559454" y="123402"/>
                  <a:pt x="563209" y="125634"/>
                  <a:pt x="555699" y="126750"/>
                </a:cubicBezTo>
                <a:cubicBezTo>
                  <a:pt x="551945" y="126750"/>
                  <a:pt x="548190" y="125634"/>
                  <a:pt x="548190" y="124518"/>
                </a:cubicBezTo>
                <a:cubicBezTo>
                  <a:pt x="540680" y="124518"/>
                  <a:pt x="533171" y="124518"/>
                  <a:pt x="529416" y="124518"/>
                </a:cubicBezTo>
                <a:cubicBezTo>
                  <a:pt x="525661" y="125634"/>
                  <a:pt x="529416" y="127867"/>
                  <a:pt x="521907" y="127867"/>
                </a:cubicBezTo>
                <a:cubicBezTo>
                  <a:pt x="518152" y="127867"/>
                  <a:pt x="510643" y="128983"/>
                  <a:pt x="506888" y="126750"/>
                </a:cubicBezTo>
                <a:cubicBezTo>
                  <a:pt x="499378" y="125634"/>
                  <a:pt x="488114" y="128983"/>
                  <a:pt x="480605" y="127867"/>
                </a:cubicBezTo>
                <a:cubicBezTo>
                  <a:pt x="469341" y="125634"/>
                  <a:pt x="461831" y="126750"/>
                  <a:pt x="454322" y="126750"/>
                </a:cubicBezTo>
                <a:cubicBezTo>
                  <a:pt x="446812" y="125634"/>
                  <a:pt x="443058" y="126750"/>
                  <a:pt x="435548" y="126750"/>
                </a:cubicBezTo>
                <a:cubicBezTo>
                  <a:pt x="424284" y="128983"/>
                  <a:pt x="405510" y="128983"/>
                  <a:pt x="390491" y="126750"/>
                </a:cubicBezTo>
                <a:cubicBezTo>
                  <a:pt x="379227" y="126750"/>
                  <a:pt x="367963" y="130099"/>
                  <a:pt x="352944" y="127867"/>
                </a:cubicBezTo>
                <a:cubicBezTo>
                  <a:pt x="352944" y="128983"/>
                  <a:pt x="341680" y="132332"/>
                  <a:pt x="337925" y="133448"/>
                </a:cubicBezTo>
                <a:cubicBezTo>
                  <a:pt x="322906" y="136797"/>
                  <a:pt x="322906" y="136797"/>
                  <a:pt x="311642" y="132332"/>
                </a:cubicBezTo>
                <a:cubicBezTo>
                  <a:pt x="307887" y="131216"/>
                  <a:pt x="304133" y="130099"/>
                  <a:pt x="307887" y="128983"/>
                </a:cubicBezTo>
                <a:cubicBezTo>
                  <a:pt x="311642" y="127867"/>
                  <a:pt x="311642" y="126750"/>
                  <a:pt x="319152" y="126750"/>
                </a:cubicBezTo>
                <a:cubicBezTo>
                  <a:pt x="330416" y="126750"/>
                  <a:pt x="341680" y="126750"/>
                  <a:pt x="352944" y="126750"/>
                </a:cubicBezTo>
                <a:cubicBezTo>
                  <a:pt x="364208" y="122285"/>
                  <a:pt x="379227" y="120053"/>
                  <a:pt x="401756" y="120053"/>
                </a:cubicBezTo>
                <a:cubicBezTo>
                  <a:pt x="409265" y="120053"/>
                  <a:pt x="416775" y="120053"/>
                  <a:pt x="424284" y="120053"/>
                </a:cubicBezTo>
                <a:cubicBezTo>
                  <a:pt x="461831" y="121169"/>
                  <a:pt x="499378" y="117820"/>
                  <a:pt x="536926" y="116704"/>
                </a:cubicBezTo>
                <a:cubicBezTo>
                  <a:pt x="540680" y="116704"/>
                  <a:pt x="544435" y="114471"/>
                  <a:pt x="551945" y="113355"/>
                </a:cubicBezTo>
                <a:cubicBezTo>
                  <a:pt x="529416" y="112239"/>
                  <a:pt x="506888" y="112239"/>
                  <a:pt x="488114" y="112239"/>
                </a:cubicBezTo>
                <a:cubicBezTo>
                  <a:pt x="488114" y="112239"/>
                  <a:pt x="488114" y="111122"/>
                  <a:pt x="488114" y="111122"/>
                </a:cubicBezTo>
                <a:cubicBezTo>
                  <a:pt x="510643" y="111122"/>
                  <a:pt x="533171" y="111122"/>
                  <a:pt x="551945" y="111122"/>
                </a:cubicBezTo>
                <a:cubicBezTo>
                  <a:pt x="574473" y="111122"/>
                  <a:pt x="593247" y="111122"/>
                  <a:pt x="612020" y="111122"/>
                </a:cubicBezTo>
                <a:cubicBezTo>
                  <a:pt x="615775" y="111122"/>
                  <a:pt x="623284" y="111122"/>
                  <a:pt x="627039" y="110006"/>
                </a:cubicBezTo>
                <a:cubicBezTo>
                  <a:pt x="634549" y="107773"/>
                  <a:pt x="630794" y="103308"/>
                  <a:pt x="645812" y="104424"/>
                </a:cubicBezTo>
                <a:cubicBezTo>
                  <a:pt x="657077" y="105541"/>
                  <a:pt x="664586" y="102192"/>
                  <a:pt x="675850" y="103308"/>
                </a:cubicBezTo>
                <a:cubicBezTo>
                  <a:pt x="683360" y="103308"/>
                  <a:pt x="694624" y="102192"/>
                  <a:pt x="702134" y="104424"/>
                </a:cubicBezTo>
                <a:cubicBezTo>
                  <a:pt x="705888" y="105541"/>
                  <a:pt x="709643" y="104424"/>
                  <a:pt x="717152" y="104424"/>
                </a:cubicBezTo>
                <a:cubicBezTo>
                  <a:pt x="713397" y="102192"/>
                  <a:pt x="705888" y="101076"/>
                  <a:pt x="705888" y="99959"/>
                </a:cubicBezTo>
                <a:cubicBezTo>
                  <a:pt x="702134" y="97727"/>
                  <a:pt x="705888" y="95494"/>
                  <a:pt x="713397" y="95494"/>
                </a:cubicBezTo>
                <a:cubicBezTo>
                  <a:pt x="720907" y="95494"/>
                  <a:pt x="732171" y="95494"/>
                  <a:pt x="732171" y="92145"/>
                </a:cubicBezTo>
                <a:cubicBezTo>
                  <a:pt x="732171" y="91029"/>
                  <a:pt x="739680" y="91029"/>
                  <a:pt x="743435" y="91029"/>
                </a:cubicBezTo>
                <a:cubicBezTo>
                  <a:pt x="762209" y="94378"/>
                  <a:pt x="780982" y="89912"/>
                  <a:pt x="796002" y="89912"/>
                </a:cubicBezTo>
                <a:cubicBezTo>
                  <a:pt x="799756" y="88796"/>
                  <a:pt x="803511" y="88796"/>
                  <a:pt x="803511" y="87680"/>
                </a:cubicBezTo>
                <a:cubicBezTo>
                  <a:pt x="803511" y="86563"/>
                  <a:pt x="799756" y="85447"/>
                  <a:pt x="796002" y="85447"/>
                </a:cubicBezTo>
                <a:cubicBezTo>
                  <a:pt x="777228" y="83215"/>
                  <a:pt x="758454" y="80982"/>
                  <a:pt x="743435" y="76517"/>
                </a:cubicBezTo>
                <a:cubicBezTo>
                  <a:pt x="735926" y="75400"/>
                  <a:pt x="732171" y="77633"/>
                  <a:pt x="732171" y="78749"/>
                </a:cubicBezTo>
                <a:cubicBezTo>
                  <a:pt x="732171" y="82098"/>
                  <a:pt x="728417" y="84331"/>
                  <a:pt x="717152" y="86563"/>
                </a:cubicBezTo>
                <a:cubicBezTo>
                  <a:pt x="713397" y="87680"/>
                  <a:pt x="709643" y="87680"/>
                  <a:pt x="705888" y="87680"/>
                </a:cubicBezTo>
                <a:cubicBezTo>
                  <a:pt x="694624" y="84331"/>
                  <a:pt x="675850" y="86563"/>
                  <a:pt x="664586" y="84331"/>
                </a:cubicBezTo>
                <a:cubicBezTo>
                  <a:pt x="657077" y="83215"/>
                  <a:pt x="649567" y="83215"/>
                  <a:pt x="638303" y="83215"/>
                </a:cubicBezTo>
                <a:cubicBezTo>
                  <a:pt x="630794" y="83215"/>
                  <a:pt x="627039" y="86563"/>
                  <a:pt x="623284" y="88796"/>
                </a:cubicBezTo>
                <a:cubicBezTo>
                  <a:pt x="615775" y="92145"/>
                  <a:pt x="600756" y="93261"/>
                  <a:pt x="593247" y="88796"/>
                </a:cubicBezTo>
                <a:cubicBezTo>
                  <a:pt x="593247" y="86563"/>
                  <a:pt x="589492" y="85447"/>
                  <a:pt x="585737" y="83215"/>
                </a:cubicBezTo>
                <a:cubicBezTo>
                  <a:pt x="585737" y="80982"/>
                  <a:pt x="578228" y="79866"/>
                  <a:pt x="566963" y="79866"/>
                </a:cubicBezTo>
                <a:cubicBezTo>
                  <a:pt x="559454" y="79866"/>
                  <a:pt x="551945" y="79866"/>
                  <a:pt x="544435" y="77633"/>
                </a:cubicBezTo>
                <a:cubicBezTo>
                  <a:pt x="533171" y="76517"/>
                  <a:pt x="521907" y="78749"/>
                  <a:pt x="514397" y="82098"/>
                </a:cubicBezTo>
                <a:cubicBezTo>
                  <a:pt x="503133" y="88796"/>
                  <a:pt x="480605" y="88796"/>
                  <a:pt x="461831" y="91029"/>
                </a:cubicBezTo>
                <a:cubicBezTo>
                  <a:pt x="454322" y="92145"/>
                  <a:pt x="446812" y="89912"/>
                  <a:pt x="435548" y="88796"/>
                </a:cubicBezTo>
                <a:cubicBezTo>
                  <a:pt x="424284" y="88796"/>
                  <a:pt x="413020" y="86563"/>
                  <a:pt x="405510" y="84331"/>
                </a:cubicBezTo>
                <a:cubicBezTo>
                  <a:pt x="382982" y="79866"/>
                  <a:pt x="379227" y="79866"/>
                  <a:pt x="364208" y="85447"/>
                </a:cubicBezTo>
                <a:cubicBezTo>
                  <a:pt x="360454" y="85447"/>
                  <a:pt x="360454" y="87680"/>
                  <a:pt x="356699" y="88796"/>
                </a:cubicBezTo>
                <a:cubicBezTo>
                  <a:pt x="334171" y="83215"/>
                  <a:pt x="315397" y="83215"/>
                  <a:pt x="292869" y="83215"/>
                </a:cubicBezTo>
                <a:cubicBezTo>
                  <a:pt x="277850" y="83215"/>
                  <a:pt x="266585" y="83215"/>
                  <a:pt x="251567" y="83215"/>
                </a:cubicBezTo>
                <a:cubicBezTo>
                  <a:pt x="221529" y="84331"/>
                  <a:pt x="191491" y="80982"/>
                  <a:pt x="157698" y="82098"/>
                </a:cubicBezTo>
                <a:cubicBezTo>
                  <a:pt x="146434" y="82098"/>
                  <a:pt x="142680" y="77633"/>
                  <a:pt x="131415" y="80982"/>
                </a:cubicBezTo>
                <a:cubicBezTo>
                  <a:pt x="120151" y="83215"/>
                  <a:pt x="108887" y="80982"/>
                  <a:pt x="101378" y="82098"/>
                </a:cubicBezTo>
                <a:cubicBezTo>
                  <a:pt x="90113" y="82098"/>
                  <a:pt x="78849" y="82098"/>
                  <a:pt x="67585" y="82098"/>
                </a:cubicBezTo>
                <a:cubicBezTo>
                  <a:pt x="60076" y="84331"/>
                  <a:pt x="67585" y="86563"/>
                  <a:pt x="63830" y="88796"/>
                </a:cubicBezTo>
                <a:cubicBezTo>
                  <a:pt x="52566" y="93261"/>
                  <a:pt x="37547" y="94378"/>
                  <a:pt x="18774" y="92145"/>
                </a:cubicBezTo>
                <a:cubicBezTo>
                  <a:pt x="15019" y="92145"/>
                  <a:pt x="15019" y="91029"/>
                  <a:pt x="7510" y="91029"/>
                </a:cubicBezTo>
                <a:cubicBezTo>
                  <a:pt x="3755" y="91029"/>
                  <a:pt x="0" y="92145"/>
                  <a:pt x="0" y="94378"/>
                </a:cubicBezTo>
                <a:cubicBezTo>
                  <a:pt x="0" y="95494"/>
                  <a:pt x="0" y="97727"/>
                  <a:pt x="7510" y="97727"/>
                </a:cubicBezTo>
                <a:cubicBezTo>
                  <a:pt x="18774" y="96610"/>
                  <a:pt x="30038" y="97727"/>
                  <a:pt x="37547" y="96610"/>
                </a:cubicBezTo>
                <a:cubicBezTo>
                  <a:pt x="52566" y="96610"/>
                  <a:pt x="60076" y="98843"/>
                  <a:pt x="71340" y="98843"/>
                </a:cubicBezTo>
                <a:cubicBezTo>
                  <a:pt x="78849" y="99959"/>
                  <a:pt x="82604" y="103308"/>
                  <a:pt x="82604" y="105541"/>
                </a:cubicBezTo>
                <a:cubicBezTo>
                  <a:pt x="90113" y="108890"/>
                  <a:pt x="90113" y="110006"/>
                  <a:pt x="101378" y="107773"/>
                </a:cubicBezTo>
                <a:cubicBezTo>
                  <a:pt x="116397" y="106657"/>
                  <a:pt x="131415" y="105541"/>
                  <a:pt x="146434" y="103308"/>
                </a:cubicBezTo>
                <a:cubicBezTo>
                  <a:pt x="150189" y="102192"/>
                  <a:pt x="157698" y="103308"/>
                  <a:pt x="165208" y="103308"/>
                </a:cubicBezTo>
                <a:cubicBezTo>
                  <a:pt x="168963" y="103308"/>
                  <a:pt x="168963" y="105541"/>
                  <a:pt x="172717" y="106657"/>
                </a:cubicBezTo>
                <a:cubicBezTo>
                  <a:pt x="180227" y="108890"/>
                  <a:pt x="172717" y="110006"/>
                  <a:pt x="168963" y="112239"/>
                </a:cubicBezTo>
                <a:cubicBezTo>
                  <a:pt x="165208" y="114471"/>
                  <a:pt x="153944" y="114471"/>
                  <a:pt x="146434" y="116704"/>
                </a:cubicBezTo>
                <a:cubicBezTo>
                  <a:pt x="142680" y="117820"/>
                  <a:pt x="142680" y="117820"/>
                  <a:pt x="142680" y="118936"/>
                </a:cubicBezTo>
                <a:cubicBezTo>
                  <a:pt x="142680" y="120053"/>
                  <a:pt x="146434" y="120053"/>
                  <a:pt x="150189" y="120053"/>
                </a:cubicBezTo>
                <a:cubicBezTo>
                  <a:pt x="161453" y="120053"/>
                  <a:pt x="176472" y="121169"/>
                  <a:pt x="187736" y="118936"/>
                </a:cubicBezTo>
                <a:cubicBezTo>
                  <a:pt x="187736" y="117820"/>
                  <a:pt x="191491" y="118936"/>
                  <a:pt x="191491" y="118936"/>
                </a:cubicBezTo>
                <a:cubicBezTo>
                  <a:pt x="199000" y="120053"/>
                  <a:pt x="191491" y="120053"/>
                  <a:pt x="191491" y="121169"/>
                </a:cubicBezTo>
                <a:cubicBezTo>
                  <a:pt x="187736" y="122285"/>
                  <a:pt x="187736" y="124518"/>
                  <a:pt x="195246" y="124518"/>
                </a:cubicBezTo>
                <a:cubicBezTo>
                  <a:pt x="202755" y="124518"/>
                  <a:pt x="210265" y="124518"/>
                  <a:pt x="221529" y="124518"/>
                </a:cubicBezTo>
                <a:cubicBezTo>
                  <a:pt x="210265" y="126750"/>
                  <a:pt x="199000" y="126750"/>
                  <a:pt x="187736" y="127867"/>
                </a:cubicBezTo>
                <a:cubicBezTo>
                  <a:pt x="180227" y="128983"/>
                  <a:pt x="180227" y="130099"/>
                  <a:pt x="183982" y="131216"/>
                </a:cubicBezTo>
                <a:cubicBezTo>
                  <a:pt x="187736" y="135681"/>
                  <a:pt x="187736" y="136797"/>
                  <a:pt x="172717" y="137913"/>
                </a:cubicBezTo>
                <a:cubicBezTo>
                  <a:pt x="168963" y="137913"/>
                  <a:pt x="161453" y="137913"/>
                  <a:pt x="157698" y="137913"/>
                </a:cubicBezTo>
                <a:cubicBezTo>
                  <a:pt x="157698" y="139030"/>
                  <a:pt x="157698" y="139030"/>
                  <a:pt x="157698" y="140146"/>
                </a:cubicBezTo>
                <a:cubicBezTo>
                  <a:pt x="157698" y="140146"/>
                  <a:pt x="157698" y="141262"/>
                  <a:pt x="157698" y="141262"/>
                </a:cubicBezTo>
                <a:cubicBezTo>
                  <a:pt x="183982" y="140146"/>
                  <a:pt x="202755" y="145728"/>
                  <a:pt x="229038" y="145728"/>
                </a:cubicBezTo>
                <a:cubicBezTo>
                  <a:pt x="244057" y="145728"/>
                  <a:pt x="259076" y="147960"/>
                  <a:pt x="274095" y="151309"/>
                </a:cubicBezTo>
                <a:cubicBezTo>
                  <a:pt x="274095" y="152425"/>
                  <a:pt x="281604" y="152425"/>
                  <a:pt x="281604" y="153542"/>
                </a:cubicBezTo>
                <a:cubicBezTo>
                  <a:pt x="281604" y="155774"/>
                  <a:pt x="274095" y="155774"/>
                  <a:pt x="270340" y="155774"/>
                </a:cubicBezTo>
                <a:cubicBezTo>
                  <a:pt x="259076" y="155774"/>
                  <a:pt x="247812" y="155774"/>
                  <a:pt x="236548" y="155774"/>
                </a:cubicBezTo>
                <a:cubicBezTo>
                  <a:pt x="232793" y="155774"/>
                  <a:pt x="229038" y="155774"/>
                  <a:pt x="229038" y="156891"/>
                </a:cubicBezTo>
                <a:cubicBezTo>
                  <a:pt x="229038" y="158007"/>
                  <a:pt x="229038" y="159123"/>
                  <a:pt x="232793" y="159123"/>
                </a:cubicBezTo>
                <a:cubicBezTo>
                  <a:pt x="240302" y="159123"/>
                  <a:pt x="244057" y="161356"/>
                  <a:pt x="255321" y="161356"/>
                </a:cubicBezTo>
                <a:cubicBezTo>
                  <a:pt x="266585" y="161356"/>
                  <a:pt x="277850" y="161356"/>
                  <a:pt x="289114" y="161356"/>
                </a:cubicBezTo>
                <a:cubicBezTo>
                  <a:pt x="296623" y="162472"/>
                  <a:pt x="292869" y="164705"/>
                  <a:pt x="292869" y="165821"/>
                </a:cubicBezTo>
                <a:cubicBezTo>
                  <a:pt x="292869" y="166937"/>
                  <a:pt x="292869" y="168053"/>
                  <a:pt x="292869" y="168053"/>
                </a:cubicBezTo>
                <a:cubicBezTo>
                  <a:pt x="270340" y="169170"/>
                  <a:pt x="259076" y="174751"/>
                  <a:pt x="236548" y="174751"/>
                </a:cubicBezTo>
                <a:cubicBezTo>
                  <a:pt x="191491" y="174751"/>
                  <a:pt x="150189" y="171402"/>
                  <a:pt x="105132" y="172519"/>
                </a:cubicBezTo>
                <a:cubicBezTo>
                  <a:pt x="97623" y="173635"/>
                  <a:pt x="86359" y="171402"/>
                  <a:pt x="86359" y="174751"/>
                </a:cubicBezTo>
                <a:cubicBezTo>
                  <a:pt x="82604" y="179216"/>
                  <a:pt x="97623" y="176984"/>
                  <a:pt x="105132" y="176984"/>
                </a:cubicBezTo>
                <a:cubicBezTo>
                  <a:pt x="120151" y="175868"/>
                  <a:pt x="135170" y="179216"/>
                  <a:pt x="150189" y="179216"/>
                </a:cubicBezTo>
                <a:cubicBezTo>
                  <a:pt x="165208" y="178100"/>
                  <a:pt x="183982" y="176984"/>
                  <a:pt x="199000" y="179216"/>
                </a:cubicBezTo>
                <a:cubicBezTo>
                  <a:pt x="225284" y="181449"/>
                  <a:pt x="251567" y="180333"/>
                  <a:pt x="274095" y="180333"/>
                </a:cubicBezTo>
                <a:cubicBezTo>
                  <a:pt x="322906" y="181449"/>
                  <a:pt x="367963" y="184798"/>
                  <a:pt x="401756" y="194845"/>
                </a:cubicBezTo>
                <a:cubicBezTo>
                  <a:pt x="416775" y="198194"/>
                  <a:pt x="431793" y="198194"/>
                  <a:pt x="446812" y="198194"/>
                </a:cubicBezTo>
                <a:cubicBezTo>
                  <a:pt x="450567" y="198194"/>
                  <a:pt x="461831" y="197077"/>
                  <a:pt x="461831" y="199310"/>
                </a:cubicBezTo>
                <a:cubicBezTo>
                  <a:pt x="461831" y="203775"/>
                  <a:pt x="450567" y="201542"/>
                  <a:pt x="446812" y="201542"/>
                </a:cubicBezTo>
                <a:cubicBezTo>
                  <a:pt x="382982" y="201542"/>
                  <a:pt x="319152" y="201542"/>
                  <a:pt x="251567" y="201542"/>
                </a:cubicBezTo>
                <a:cubicBezTo>
                  <a:pt x="229038" y="201542"/>
                  <a:pt x="214019" y="207124"/>
                  <a:pt x="195246" y="212705"/>
                </a:cubicBezTo>
                <a:cubicBezTo>
                  <a:pt x="195246" y="212705"/>
                  <a:pt x="195246" y="213822"/>
                  <a:pt x="195246" y="214938"/>
                </a:cubicBezTo>
                <a:cubicBezTo>
                  <a:pt x="202755" y="218287"/>
                  <a:pt x="206510" y="220520"/>
                  <a:pt x="210265" y="223868"/>
                </a:cubicBezTo>
                <a:cubicBezTo>
                  <a:pt x="210265" y="227217"/>
                  <a:pt x="221529" y="230566"/>
                  <a:pt x="232793" y="230566"/>
                </a:cubicBezTo>
                <a:cubicBezTo>
                  <a:pt x="262831" y="230566"/>
                  <a:pt x="262831" y="238380"/>
                  <a:pt x="266585" y="243962"/>
                </a:cubicBezTo>
                <a:cubicBezTo>
                  <a:pt x="270340" y="251776"/>
                  <a:pt x="289114" y="257357"/>
                  <a:pt x="307887" y="262939"/>
                </a:cubicBezTo>
                <a:cubicBezTo>
                  <a:pt x="311642" y="265171"/>
                  <a:pt x="319152" y="264055"/>
                  <a:pt x="322906" y="264055"/>
                </a:cubicBezTo>
                <a:cubicBezTo>
                  <a:pt x="337925" y="264055"/>
                  <a:pt x="352944" y="262939"/>
                  <a:pt x="364208" y="266288"/>
                </a:cubicBezTo>
                <a:cubicBezTo>
                  <a:pt x="367963" y="267404"/>
                  <a:pt x="371718" y="267404"/>
                  <a:pt x="379227" y="267404"/>
                </a:cubicBezTo>
                <a:cubicBezTo>
                  <a:pt x="390491" y="267404"/>
                  <a:pt x="401756" y="267404"/>
                  <a:pt x="409265" y="267404"/>
                </a:cubicBezTo>
                <a:cubicBezTo>
                  <a:pt x="428039" y="268520"/>
                  <a:pt x="446812" y="267404"/>
                  <a:pt x="461831" y="264055"/>
                </a:cubicBezTo>
                <a:cubicBezTo>
                  <a:pt x="473095" y="260706"/>
                  <a:pt x="488114" y="261823"/>
                  <a:pt x="499378" y="265171"/>
                </a:cubicBezTo>
                <a:cubicBezTo>
                  <a:pt x="518152" y="269637"/>
                  <a:pt x="544435" y="269637"/>
                  <a:pt x="563209" y="272986"/>
                </a:cubicBezTo>
                <a:cubicBezTo>
                  <a:pt x="566963" y="274102"/>
                  <a:pt x="630794" y="267404"/>
                  <a:pt x="630794" y="266288"/>
                </a:cubicBezTo>
                <a:cubicBezTo>
                  <a:pt x="638303" y="261823"/>
                  <a:pt x="653322" y="260706"/>
                  <a:pt x="664586" y="260706"/>
                </a:cubicBezTo>
                <a:cubicBezTo>
                  <a:pt x="675850" y="259590"/>
                  <a:pt x="687115" y="262939"/>
                  <a:pt x="698379" y="265171"/>
                </a:cubicBezTo>
                <a:cubicBezTo>
                  <a:pt x="698379" y="266288"/>
                  <a:pt x="698379" y="267404"/>
                  <a:pt x="702134" y="267404"/>
                </a:cubicBezTo>
                <a:cubicBezTo>
                  <a:pt x="724662" y="267404"/>
                  <a:pt x="739680" y="271869"/>
                  <a:pt x="758454" y="272986"/>
                </a:cubicBezTo>
                <a:cubicBezTo>
                  <a:pt x="769719" y="274102"/>
                  <a:pt x="773473" y="269637"/>
                  <a:pt x="784737" y="271869"/>
                </a:cubicBezTo>
                <a:cubicBezTo>
                  <a:pt x="788492" y="271869"/>
                  <a:pt x="818530" y="266288"/>
                  <a:pt x="822285" y="264055"/>
                </a:cubicBezTo>
                <a:cubicBezTo>
                  <a:pt x="826039" y="262939"/>
                  <a:pt x="829794" y="261823"/>
                  <a:pt x="833549" y="260706"/>
                </a:cubicBezTo>
                <a:cubicBezTo>
                  <a:pt x="852323" y="257357"/>
                  <a:pt x="867341" y="257357"/>
                  <a:pt x="882360" y="261823"/>
                </a:cubicBezTo>
                <a:cubicBezTo>
                  <a:pt x="886115" y="262939"/>
                  <a:pt x="889870" y="264055"/>
                  <a:pt x="897379" y="265171"/>
                </a:cubicBezTo>
                <a:cubicBezTo>
                  <a:pt x="897379" y="266288"/>
                  <a:pt x="901134" y="267404"/>
                  <a:pt x="901134" y="267404"/>
                </a:cubicBezTo>
                <a:cubicBezTo>
                  <a:pt x="919908" y="267404"/>
                  <a:pt x="934926" y="270753"/>
                  <a:pt x="949946" y="269637"/>
                </a:cubicBezTo>
                <a:cubicBezTo>
                  <a:pt x="964964" y="268520"/>
                  <a:pt x="979983" y="267404"/>
                  <a:pt x="991247" y="265171"/>
                </a:cubicBezTo>
                <a:cubicBezTo>
                  <a:pt x="1013776" y="260706"/>
                  <a:pt x="1025040" y="260706"/>
                  <a:pt x="1043814" y="265171"/>
                </a:cubicBezTo>
                <a:cubicBezTo>
                  <a:pt x="1051323" y="267404"/>
                  <a:pt x="1058832" y="267404"/>
                  <a:pt x="1070097" y="267404"/>
                </a:cubicBezTo>
                <a:lnTo>
                  <a:pt x="1082703" y="267404"/>
                </a:lnTo>
                <a:lnTo>
                  <a:pt x="1087706" y="268396"/>
                </a:lnTo>
                <a:cubicBezTo>
                  <a:pt x="1091460" y="270628"/>
                  <a:pt x="1098970" y="271745"/>
                  <a:pt x="1091460" y="273977"/>
                </a:cubicBezTo>
                <a:cubicBezTo>
                  <a:pt x="1087706" y="275093"/>
                  <a:pt x="1087706" y="277326"/>
                  <a:pt x="1083951" y="277326"/>
                </a:cubicBezTo>
                <a:cubicBezTo>
                  <a:pt x="1076442" y="277326"/>
                  <a:pt x="1068932" y="278442"/>
                  <a:pt x="1065178" y="277326"/>
                </a:cubicBezTo>
                <a:cubicBezTo>
                  <a:pt x="1050158" y="275093"/>
                  <a:pt x="1035140" y="273977"/>
                  <a:pt x="1020121" y="272861"/>
                </a:cubicBezTo>
                <a:cubicBezTo>
                  <a:pt x="1008857" y="270628"/>
                  <a:pt x="1008857" y="271745"/>
                  <a:pt x="1001347" y="275093"/>
                </a:cubicBezTo>
                <a:cubicBezTo>
                  <a:pt x="1001347" y="277326"/>
                  <a:pt x="997593" y="280675"/>
                  <a:pt x="990083" y="281791"/>
                </a:cubicBezTo>
                <a:cubicBezTo>
                  <a:pt x="978819" y="281791"/>
                  <a:pt x="971310" y="284024"/>
                  <a:pt x="956290" y="284024"/>
                </a:cubicBezTo>
                <a:cubicBezTo>
                  <a:pt x="948781" y="282908"/>
                  <a:pt x="937517" y="284024"/>
                  <a:pt x="926253" y="282908"/>
                </a:cubicBezTo>
                <a:cubicBezTo>
                  <a:pt x="918743" y="282908"/>
                  <a:pt x="918743" y="285140"/>
                  <a:pt x="918743" y="286256"/>
                </a:cubicBezTo>
                <a:cubicBezTo>
                  <a:pt x="918743" y="288489"/>
                  <a:pt x="922498" y="289605"/>
                  <a:pt x="926253" y="289605"/>
                </a:cubicBezTo>
                <a:cubicBezTo>
                  <a:pt x="933762" y="289605"/>
                  <a:pt x="933762" y="288489"/>
                  <a:pt x="937517" y="288489"/>
                </a:cubicBezTo>
                <a:cubicBezTo>
                  <a:pt x="956290" y="286256"/>
                  <a:pt x="971310" y="287373"/>
                  <a:pt x="982573" y="291838"/>
                </a:cubicBezTo>
                <a:cubicBezTo>
                  <a:pt x="986328" y="294071"/>
                  <a:pt x="978819" y="296303"/>
                  <a:pt x="986328" y="298536"/>
                </a:cubicBezTo>
                <a:cubicBezTo>
                  <a:pt x="997593" y="298536"/>
                  <a:pt x="1008857" y="298536"/>
                  <a:pt x="1020121" y="298536"/>
                </a:cubicBezTo>
                <a:cubicBezTo>
                  <a:pt x="1027630" y="299652"/>
                  <a:pt x="1038895" y="297419"/>
                  <a:pt x="1050158" y="299652"/>
                </a:cubicBezTo>
                <a:cubicBezTo>
                  <a:pt x="1061423" y="303001"/>
                  <a:pt x="1065178" y="298536"/>
                  <a:pt x="1076442" y="298536"/>
                </a:cubicBezTo>
                <a:cubicBezTo>
                  <a:pt x="1110234" y="299652"/>
                  <a:pt x="1140272" y="296303"/>
                  <a:pt x="1170310" y="297419"/>
                </a:cubicBezTo>
                <a:cubicBezTo>
                  <a:pt x="1185329" y="297419"/>
                  <a:pt x="1196593" y="297419"/>
                  <a:pt x="1211612" y="297419"/>
                </a:cubicBezTo>
                <a:cubicBezTo>
                  <a:pt x="1234140" y="297419"/>
                  <a:pt x="1252914" y="297419"/>
                  <a:pt x="1275442" y="291838"/>
                </a:cubicBezTo>
                <a:cubicBezTo>
                  <a:pt x="1279197" y="292954"/>
                  <a:pt x="1279197" y="295187"/>
                  <a:pt x="1282951" y="295187"/>
                </a:cubicBezTo>
                <a:cubicBezTo>
                  <a:pt x="1297970" y="300768"/>
                  <a:pt x="1301725" y="300768"/>
                  <a:pt x="1324253" y="296303"/>
                </a:cubicBezTo>
                <a:cubicBezTo>
                  <a:pt x="1331763" y="294071"/>
                  <a:pt x="1343027" y="291838"/>
                  <a:pt x="1354291" y="291838"/>
                </a:cubicBezTo>
                <a:cubicBezTo>
                  <a:pt x="1365556" y="290722"/>
                  <a:pt x="1373065" y="288489"/>
                  <a:pt x="1380574" y="289605"/>
                </a:cubicBezTo>
                <a:cubicBezTo>
                  <a:pt x="1399348" y="291838"/>
                  <a:pt x="1421876" y="291838"/>
                  <a:pt x="1433141" y="298536"/>
                </a:cubicBezTo>
                <a:cubicBezTo>
                  <a:pt x="1440650" y="301885"/>
                  <a:pt x="1451914" y="304117"/>
                  <a:pt x="1463178" y="303001"/>
                </a:cubicBezTo>
                <a:cubicBezTo>
                  <a:pt x="1470688" y="300768"/>
                  <a:pt x="1478197" y="300768"/>
                  <a:pt x="1485706" y="300768"/>
                </a:cubicBezTo>
                <a:cubicBezTo>
                  <a:pt x="1496971" y="300768"/>
                  <a:pt x="1504480" y="299652"/>
                  <a:pt x="1504480" y="297419"/>
                </a:cubicBezTo>
                <a:cubicBezTo>
                  <a:pt x="1508235" y="295187"/>
                  <a:pt x="1511990" y="294071"/>
                  <a:pt x="1511990" y="291838"/>
                </a:cubicBezTo>
                <a:cubicBezTo>
                  <a:pt x="1519499" y="287373"/>
                  <a:pt x="1534518" y="288489"/>
                  <a:pt x="1542028" y="291838"/>
                </a:cubicBezTo>
                <a:cubicBezTo>
                  <a:pt x="1545782" y="294071"/>
                  <a:pt x="1549537" y="297419"/>
                  <a:pt x="1557046" y="297419"/>
                </a:cubicBezTo>
                <a:cubicBezTo>
                  <a:pt x="1568311" y="297419"/>
                  <a:pt x="1575820" y="297419"/>
                  <a:pt x="1583329" y="296303"/>
                </a:cubicBezTo>
                <a:cubicBezTo>
                  <a:pt x="1594594" y="294071"/>
                  <a:pt x="1613367" y="296303"/>
                  <a:pt x="1624631" y="292954"/>
                </a:cubicBezTo>
                <a:cubicBezTo>
                  <a:pt x="1628386" y="292954"/>
                  <a:pt x="1632141" y="292954"/>
                  <a:pt x="1635896" y="294071"/>
                </a:cubicBezTo>
                <a:cubicBezTo>
                  <a:pt x="1647160" y="296303"/>
                  <a:pt x="1650914" y="298536"/>
                  <a:pt x="1650914" y="301885"/>
                </a:cubicBezTo>
                <a:cubicBezTo>
                  <a:pt x="1650914" y="303001"/>
                  <a:pt x="1654669" y="305234"/>
                  <a:pt x="1662179" y="304117"/>
                </a:cubicBezTo>
                <a:cubicBezTo>
                  <a:pt x="1677198" y="299652"/>
                  <a:pt x="1695971" y="297419"/>
                  <a:pt x="1714745" y="295187"/>
                </a:cubicBezTo>
                <a:cubicBezTo>
                  <a:pt x="1718499" y="295187"/>
                  <a:pt x="1722254" y="294071"/>
                  <a:pt x="1722254" y="292954"/>
                </a:cubicBezTo>
                <a:cubicBezTo>
                  <a:pt x="1722254" y="291838"/>
                  <a:pt x="1718499" y="291838"/>
                  <a:pt x="1714745" y="290722"/>
                </a:cubicBezTo>
                <a:cubicBezTo>
                  <a:pt x="1699726" y="290722"/>
                  <a:pt x="1680952" y="286256"/>
                  <a:pt x="1662179" y="289605"/>
                </a:cubicBezTo>
                <a:cubicBezTo>
                  <a:pt x="1658424" y="289605"/>
                  <a:pt x="1650914" y="289605"/>
                  <a:pt x="1650914" y="288489"/>
                </a:cubicBezTo>
                <a:cubicBezTo>
                  <a:pt x="1650914" y="285140"/>
                  <a:pt x="1639650" y="285140"/>
                  <a:pt x="1632141" y="285140"/>
                </a:cubicBezTo>
                <a:cubicBezTo>
                  <a:pt x="1624631" y="285140"/>
                  <a:pt x="1620877" y="282908"/>
                  <a:pt x="1624631" y="280675"/>
                </a:cubicBezTo>
                <a:cubicBezTo>
                  <a:pt x="1624631" y="279559"/>
                  <a:pt x="1632141" y="278442"/>
                  <a:pt x="1635896" y="276210"/>
                </a:cubicBezTo>
                <a:cubicBezTo>
                  <a:pt x="1628386" y="276210"/>
                  <a:pt x="1624631" y="275093"/>
                  <a:pt x="1620877" y="276210"/>
                </a:cubicBezTo>
                <a:cubicBezTo>
                  <a:pt x="1613367" y="278442"/>
                  <a:pt x="1602103" y="277326"/>
                  <a:pt x="1594594" y="277326"/>
                </a:cubicBezTo>
                <a:cubicBezTo>
                  <a:pt x="1583329" y="278442"/>
                  <a:pt x="1575820" y="275093"/>
                  <a:pt x="1564556" y="276210"/>
                </a:cubicBezTo>
                <a:cubicBezTo>
                  <a:pt x="1549537" y="277326"/>
                  <a:pt x="1553292" y="272861"/>
                  <a:pt x="1545782" y="270628"/>
                </a:cubicBezTo>
                <a:lnTo>
                  <a:pt x="1532304" y="269626"/>
                </a:lnTo>
                <a:lnTo>
                  <a:pt x="1573230" y="268520"/>
                </a:lnTo>
                <a:cubicBezTo>
                  <a:pt x="1584494" y="266288"/>
                  <a:pt x="1595758" y="267404"/>
                  <a:pt x="1603267" y="270753"/>
                </a:cubicBezTo>
                <a:cubicBezTo>
                  <a:pt x="1610777" y="272986"/>
                  <a:pt x="1618286" y="271869"/>
                  <a:pt x="1622041" y="269637"/>
                </a:cubicBezTo>
                <a:cubicBezTo>
                  <a:pt x="1625796" y="266288"/>
                  <a:pt x="1633305" y="266288"/>
                  <a:pt x="1644569" y="266288"/>
                </a:cubicBezTo>
                <a:cubicBezTo>
                  <a:pt x="1667098" y="266288"/>
                  <a:pt x="1689626" y="265171"/>
                  <a:pt x="1712154" y="269637"/>
                </a:cubicBezTo>
                <a:cubicBezTo>
                  <a:pt x="1712154" y="269637"/>
                  <a:pt x="1715909" y="269637"/>
                  <a:pt x="1715909" y="269637"/>
                </a:cubicBezTo>
                <a:cubicBezTo>
                  <a:pt x="1753456" y="268520"/>
                  <a:pt x="1787249" y="271869"/>
                  <a:pt x="1821041" y="271869"/>
                </a:cubicBezTo>
                <a:cubicBezTo>
                  <a:pt x="1828551" y="271869"/>
                  <a:pt x="1832305" y="271869"/>
                  <a:pt x="1832305" y="269637"/>
                </a:cubicBezTo>
                <a:lnTo>
                  <a:pt x="1836115" y="268787"/>
                </a:lnTo>
                <a:lnTo>
                  <a:pt x="1827387" y="273977"/>
                </a:lnTo>
                <a:cubicBezTo>
                  <a:pt x="1819877" y="273977"/>
                  <a:pt x="1808613" y="273977"/>
                  <a:pt x="1797349" y="273977"/>
                </a:cubicBezTo>
                <a:cubicBezTo>
                  <a:pt x="1789839" y="273977"/>
                  <a:pt x="1786084" y="273977"/>
                  <a:pt x="1786084" y="276210"/>
                </a:cubicBezTo>
                <a:cubicBezTo>
                  <a:pt x="1786084" y="278442"/>
                  <a:pt x="1789839" y="277326"/>
                  <a:pt x="1797349" y="277326"/>
                </a:cubicBezTo>
                <a:cubicBezTo>
                  <a:pt x="1801103" y="277326"/>
                  <a:pt x="1808613" y="278442"/>
                  <a:pt x="1812368" y="276210"/>
                </a:cubicBezTo>
                <a:cubicBezTo>
                  <a:pt x="1819877" y="275093"/>
                  <a:pt x="1827387" y="275093"/>
                  <a:pt x="1831141" y="276210"/>
                </a:cubicBezTo>
                <a:cubicBezTo>
                  <a:pt x="1842405" y="277326"/>
                  <a:pt x="1853669" y="277326"/>
                  <a:pt x="1861179" y="277326"/>
                </a:cubicBezTo>
                <a:cubicBezTo>
                  <a:pt x="1868689" y="277326"/>
                  <a:pt x="1876198" y="278442"/>
                  <a:pt x="1879953" y="279559"/>
                </a:cubicBezTo>
                <a:cubicBezTo>
                  <a:pt x="1898726" y="284024"/>
                  <a:pt x="1917500" y="288489"/>
                  <a:pt x="1925009" y="296303"/>
                </a:cubicBezTo>
                <a:cubicBezTo>
                  <a:pt x="1917500" y="297419"/>
                  <a:pt x="1913745" y="297419"/>
                  <a:pt x="1909990" y="297419"/>
                </a:cubicBezTo>
                <a:cubicBezTo>
                  <a:pt x="1887462" y="297419"/>
                  <a:pt x="1868689" y="297419"/>
                  <a:pt x="1849915" y="297419"/>
                </a:cubicBezTo>
                <a:cubicBezTo>
                  <a:pt x="1842405" y="296303"/>
                  <a:pt x="1834896" y="298536"/>
                  <a:pt x="1831141" y="300768"/>
                </a:cubicBezTo>
                <a:cubicBezTo>
                  <a:pt x="1853669" y="300768"/>
                  <a:pt x="1876198" y="300768"/>
                  <a:pt x="1898726" y="300768"/>
                </a:cubicBezTo>
                <a:cubicBezTo>
                  <a:pt x="1921254" y="300768"/>
                  <a:pt x="1943783" y="301885"/>
                  <a:pt x="1966311" y="300768"/>
                </a:cubicBezTo>
                <a:cubicBezTo>
                  <a:pt x="1988840" y="299652"/>
                  <a:pt x="2007613" y="303001"/>
                  <a:pt x="2030142" y="303001"/>
                </a:cubicBezTo>
                <a:cubicBezTo>
                  <a:pt x="2060179" y="303001"/>
                  <a:pt x="2090217" y="303001"/>
                  <a:pt x="2120255" y="303001"/>
                </a:cubicBezTo>
                <a:cubicBezTo>
                  <a:pt x="2131519" y="303001"/>
                  <a:pt x="2139029" y="305234"/>
                  <a:pt x="2146538" y="304117"/>
                </a:cubicBezTo>
                <a:cubicBezTo>
                  <a:pt x="2172821" y="301885"/>
                  <a:pt x="2199104" y="303001"/>
                  <a:pt x="2221632" y="297419"/>
                </a:cubicBezTo>
                <a:cubicBezTo>
                  <a:pt x="2225387" y="296303"/>
                  <a:pt x="2229142" y="297419"/>
                  <a:pt x="2229142" y="299652"/>
                </a:cubicBezTo>
                <a:cubicBezTo>
                  <a:pt x="2229142" y="300768"/>
                  <a:pt x="2225387" y="303001"/>
                  <a:pt x="2232897" y="305234"/>
                </a:cubicBezTo>
                <a:cubicBezTo>
                  <a:pt x="2270444" y="305234"/>
                  <a:pt x="2270444" y="305234"/>
                  <a:pt x="2289217" y="308582"/>
                </a:cubicBezTo>
                <a:cubicBezTo>
                  <a:pt x="2229142" y="309699"/>
                  <a:pt x="2172821" y="307466"/>
                  <a:pt x="2116500" y="310815"/>
                </a:cubicBezTo>
                <a:cubicBezTo>
                  <a:pt x="2093972" y="311931"/>
                  <a:pt x="2071444" y="313048"/>
                  <a:pt x="2037651" y="313048"/>
                </a:cubicBezTo>
                <a:cubicBezTo>
                  <a:pt x="2056425" y="315280"/>
                  <a:pt x="2067689" y="318629"/>
                  <a:pt x="2078953" y="318629"/>
                </a:cubicBezTo>
                <a:cubicBezTo>
                  <a:pt x="2097727" y="317513"/>
                  <a:pt x="2116500" y="320862"/>
                  <a:pt x="2131519" y="315280"/>
                </a:cubicBezTo>
                <a:cubicBezTo>
                  <a:pt x="2135274" y="314164"/>
                  <a:pt x="2142783" y="314164"/>
                  <a:pt x="2150293" y="314164"/>
                </a:cubicBezTo>
                <a:cubicBezTo>
                  <a:pt x="2187840" y="314164"/>
                  <a:pt x="2229142" y="314164"/>
                  <a:pt x="2270444" y="314164"/>
                </a:cubicBezTo>
                <a:cubicBezTo>
                  <a:pt x="2281708" y="314164"/>
                  <a:pt x="2292972" y="315280"/>
                  <a:pt x="2304236" y="318629"/>
                </a:cubicBezTo>
                <a:cubicBezTo>
                  <a:pt x="2277953" y="317513"/>
                  <a:pt x="2259180" y="319745"/>
                  <a:pt x="2236651" y="320862"/>
                </a:cubicBezTo>
                <a:cubicBezTo>
                  <a:pt x="2229142" y="320862"/>
                  <a:pt x="2217878" y="321978"/>
                  <a:pt x="2206614" y="321978"/>
                </a:cubicBezTo>
                <a:cubicBezTo>
                  <a:pt x="2195349" y="321978"/>
                  <a:pt x="2195349" y="323094"/>
                  <a:pt x="2202859" y="327560"/>
                </a:cubicBezTo>
                <a:cubicBezTo>
                  <a:pt x="2210368" y="328676"/>
                  <a:pt x="2217878" y="327560"/>
                  <a:pt x="2217878" y="330908"/>
                </a:cubicBezTo>
                <a:cubicBezTo>
                  <a:pt x="2214123" y="333141"/>
                  <a:pt x="2206614" y="332025"/>
                  <a:pt x="2202859" y="332025"/>
                </a:cubicBezTo>
                <a:cubicBezTo>
                  <a:pt x="2202859" y="332025"/>
                  <a:pt x="2199104" y="332025"/>
                  <a:pt x="2199104" y="332025"/>
                </a:cubicBezTo>
                <a:cubicBezTo>
                  <a:pt x="2195349" y="334257"/>
                  <a:pt x="2202859" y="334257"/>
                  <a:pt x="2206614" y="334257"/>
                </a:cubicBezTo>
                <a:cubicBezTo>
                  <a:pt x="2217878" y="334257"/>
                  <a:pt x="2232897" y="334257"/>
                  <a:pt x="2247915" y="334257"/>
                </a:cubicBezTo>
                <a:cubicBezTo>
                  <a:pt x="2251670" y="334257"/>
                  <a:pt x="2255425" y="334257"/>
                  <a:pt x="2255425" y="335374"/>
                </a:cubicBezTo>
                <a:cubicBezTo>
                  <a:pt x="2255425" y="337606"/>
                  <a:pt x="2259180" y="339839"/>
                  <a:pt x="2251670" y="339839"/>
                </a:cubicBezTo>
                <a:cubicBezTo>
                  <a:pt x="2240406" y="338722"/>
                  <a:pt x="2232897" y="342071"/>
                  <a:pt x="2229142" y="340955"/>
                </a:cubicBezTo>
                <a:cubicBezTo>
                  <a:pt x="2217878" y="338722"/>
                  <a:pt x="2202859" y="340955"/>
                  <a:pt x="2191595" y="338722"/>
                </a:cubicBezTo>
                <a:cubicBezTo>
                  <a:pt x="2187840" y="337606"/>
                  <a:pt x="2184085" y="337606"/>
                  <a:pt x="2184085" y="335374"/>
                </a:cubicBezTo>
                <a:cubicBezTo>
                  <a:pt x="2176576" y="335374"/>
                  <a:pt x="2172821" y="336490"/>
                  <a:pt x="2165312" y="335374"/>
                </a:cubicBezTo>
                <a:cubicBezTo>
                  <a:pt x="2165312" y="332025"/>
                  <a:pt x="2165312" y="329792"/>
                  <a:pt x="2165312" y="326443"/>
                </a:cubicBezTo>
                <a:cubicBezTo>
                  <a:pt x="2139029" y="327560"/>
                  <a:pt x="2116500" y="323094"/>
                  <a:pt x="2090217" y="324211"/>
                </a:cubicBezTo>
                <a:cubicBezTo>
                  <a:pt x="2090217" y="324211"/>
                  <a:pt x="2086462" y="324211"/>
                  <a:pt x="2086462" y="324211"/>
                </a:cubicBezTo>
                <a:cubicBezTo>
                  <a:pt x="2067689" y="319745"/>
                  <a:pt x="2052670" y="325327"/>
                  <a:pt x="2037651" y="324211"/>
                </a:cubicBezTo>
                <a:cubicBezTo>
                  <a:pt x="2033896" y="324211"/>
                  <a:pt x="2030142" y="325327"/>
                  <a:pt x="2026387" y="326443"/>
                </a:cubicBezTo>
                <a:cubicBezTo>
                  <a:pt x="2033896" y="327560"/>
                  <a:pt x="2041406" y="327560"/>
                  <a:pt x="2048915" y="327560"/>
                </a:cubicBezTo>
                <a:cubicBezTo>
                  <a:pt x="2052670" y="328676"/>
                  <a:pt x="2056425" y="329792"/>
                  <a:pt x="2052670" y="330908"/>
                </a:cubicBezTo>
                <a:cubicBezTo>
                  <a:pt x="2048915" y="333141"/>
                  <a:pt x="2045161" y="334257"/>
                  <a:pt x="2037651" y="334257"/>
                </a:cubicBezTo>
                <a:cubicBezTo>
                  <a:pt x="2011368" y="334257"/>
                  <a:pt x="1985085" y="334257"/>
                  <a:pt x="1958802" y="335374"/>
                </a:cubicBezTo>
                <a:cubicBezTo>
                  <a:pt x="1925009" y="337606"/>
                  <a:pt x="1894972" y="336490"/>
                  <a:pt x="1861179" y="335374"/>
                </a:cubicBezTo>
                <a:cubicBezTo>
                  <a:pt x="1831141" y="335374"/>
                  <a:pt x="1801103" y="337606"/>
                  <a:pt x="1771066" y="334257"/>
                </a:cubicBezTo>
                <a:cubicBezTo>
                  <a:pt x="1767311" y="333141"/>
                  <a:pt x="1763556" y="333141"/>
                  <a:pt x="1759802" y="334257"/>
                </a:cubicBezTo>
                <a:cubicBezTo>
                  <a:pt x="1729764" y="337606"/>
                  <a:pt x="1699726" y="335374"/>
                  <a:pt x="1669688" y="336490"/>
                </a:cubicBezTo>
                <a:cubicBezTo>
                  <a:pt x="1650914" y="336490"/>
                  <a:pt x="1628386" y="335374"/>
                  <a:pt x="1613367" y="333141"/>
                </a:cubicBezTo>
                <a:cubicBezTo>
                  <a:pt x="1594594" y="332025"/>
                  <a:pt x="1575820" y="330908"/>
                  <a:pt x="1560801" y="332025"/>
                </a:cubicBezTo>
                <a:cubicBezTo>
                  <a:pt x="1545782" y="334257"/>
                  <a:pt x="1527009" y="333141"/>
                  <a:pt x="1511990" y="335374"/>
                </a:cubicBezTo>
                <a:cubicBezTo>
                  <a:pt x="1470688" y="342071"/>
                  <a:pt x="1425631" y="345420"/>
                  <a:pt x="1380574" y="345420"/>
                </a:cubicBezTo>
                <a:cubicBezTo>
                  <a:pt x="1354291" y="345420"/>
                  <a:pt x="1331763" y="345420"/>
                  <a:pt x="1305480" y="345420"/>
                </a:cubicBezTo>
                <a:cubicBezTo>
                  <a:pt x="1301725" y="345420"/>
                  <a:pt x="1294216" y="344304"/>
                  <a:pt x="1290461" y="346537"/>
                </a:cubicBezTo>
                <a:cubicBezTo>
                  <a:pt x="1286706" y="348769"/>
                  <a:pt x="1294216" y="351002"/>
                  <a:pt x="1297970" y="351002"/>
                </a:cubicBezTo>
                <a:cubicBezTo>
                  <a:pt x="1312989" y="352118"/>
                  <a:pt x="1324253" y="354351"/>
                  <a:pt x="1339272" y="355467"/>
                </a:cubicBezTo>
                <a:cubicBezTo>
                  <a:pt x="1358046" y="356583"/>
                  <a:pt x="1376820" y="356583"/>
                  <a:pt x="1395593" y="359932"/>
                </a:cubicBezTo>
                <a:cubicBezTo>
                  <a:pt x="1388084" y="361048"/>
                  <a:pt x="1388084" y="363281"/>
                  <a:pt x="1380574" y="363281"/>
                </a:cubicBezTo>
                <a:cubicBezTo>
                  <a:pt x="1365556" y="363281"/>
                  <a:pt x="1354291" y="366630"/>
                  <a:pt x="1343027" y="367746"/>
                </a:cubicBezTo>
                <a:cubicBezTo>
                  <a:pt x="1339272" y="367746"/>
                  <a:pt x="1335518" y="369979"/>
                  <a:pt x="1335518" y="371095"/>
                </a:cubicBezTo>
                <a:cubicBezTo>
                  <a:pt x="1339272" y="373328"/>
                  <a:pt x="1343027" y="372211"/>
                  <a:pt x="1346782" y="372211"/>
                </a:cubicBezTo>
                <a:cubicBezTo>
                  <a:pt x="1350536" y="372211"/>
                  <a:pt x="1354291" y="372211"/>
                  <a:pt x="1361801" y="372211"/>
                </a:cubicBezTo>
                <a:cubicBezTo>
                  <a:pt x="1380574" y="374444"/>
                  <a:pt x="1399348" y="369979"/>
                  <a:pt x="1421876" y="371095"/>
                </a:cubicBezTo>
                <a:cubicBezTo>
                  <a:pt x="1433141" y="371095"/>
                  <a:pt x="1448159" y="371095"/>
                  <a:pt x="1459424" y="371095"/>
                </a:cubicBezTo>
                <a:cubicBezTo>
                  <a:pt x="1470688" y="369979"/>
                  <a:pt x="1478197" y="373328"/>
                  <a:pt x="1493216" y="373328"/>
                </a:cubicBezTo>
                <a:cubicBezTo>
                  <a:pt x="1530763" y="371095"/>
                  <a:pt x="1568311" y="375560"/>
                  <a:pt x="1605858" y="374444"/>
                </a:cubicBezTo>
                <a:cubicBezTo>
                  <a:pt x="1609613" y="374444"/>
                  <a:pt x="1613367" y="374444"/>
                  <a:pt x="1617122" y="375560"/>
                </a:cubicBezTo>
                <a:cubicBezTo>
                  <a:pt x="1620877" y="376677"/>
                  <a:pt x="1624631" y="376677"/>
                  <a:pt x="1624631" y="376677"/>
                </a:cubicBezTo>
                <a:cubicBezTo>
                  <a:pt x="1639650" y="373328"/>
                  <a:pt x="1654669" y="374444"/>
                  <a:pt x="1669688" y="372211"/>
                </a:cubicBezTo>
                <a:cubicBezTo>
                  <a:pt x="1688462" y="369979"/>
                  <a:pt x="1707235" y="368863"/>
                  <a:pt x="1722254" y="374444"/>
                </a:cubicBezTo>
                <a:cubicBezTo>
                  <a:pt x="1726009" y="374444"/>
                  <a:pt x="1726009" y="374444"/>
                  <a:pt x="1729764" y="374444"/>
                </a:cubicBezTo>
                <a:cubicBezTo>
                  <a:pt x="1744783" y="374444"/>
                  <a:pt x="1759802" y="375560"/>
                  <a:pt x="1771066" y="374444"/>
                </a:cubicBezTo>
                <a:cubicBezTo>
                  <a:pt x="1789839" y="374444"/>
                  <a:pt x="1801103" y="377793"/>
                  <a:pt x="1816122" y="376677"/>
                </a:cubicBezTo>
                <a:cubicBezTo>
                  <a:pt x="1834896" y="375560"/>
                  <a:pt x="1853669" y="377793"/>
                  <a:pt x="1876198" y="376677"/>
                </a:cubicBezTo>
                <a:cubicBezTo>
                  <a:pt x="1894972" y="375560"/>
                  <a:pt x="1913745" y="374444"/>
                  <a:pt x="1932519" y="373328"/>
                </a:cubicBezTo>
                <a:cubicBezTo>
                  <a:pt x="1958802" y="371095"/>
                  <a:pt x="1988840" y="369979"/>
                  <a:pt x="2018877" y="368863"/>
                </a:cubicBezTo>
                <a:cubicBezTo>
                  <a:pt x="2041406" y="368863"/>
                  <a:pt x="2060179" y="365514"/>
                  <a:pt x="2086462" y="366630"/>
                </a:cubicBezTo>
                <a:cubicBezTo>
                  <a:pt x="2082708" y="364397"/>
                  <a:pt x="2078953" y="363281"/>
                  <a:pt x="2067689" y="363281"/>
                </a:cubicBezTo>
                <a:cubicBezTo>
                  <a:pt x="2063934" y="363281"/>
                  <a:pt x="2056425" y="363281"/>
                  <a:pt x="2048915" y="363281"/>
                </a:cubicBezTo>
                <a:cubicBezTo>
                  <a:pt x="2026387" y="359932"/>
                  <a:pt x="2000104" y="358816"/>
                  <a:pt x="1977575" y="358816"/>
                </a:cubicBezTo>
                <a:cubicBezTo>
                  <a:pt x="1958802" y="358816"/>
                  <a:pt x="1936274" y="358816"/>
                  <a:pt x="1917500" y="358816"/>
                </a:cubicBezTo>
                <a:cubicBezTo>
                  <a:pt x="1898726" y="358816"/>
                  <a:pt x="1879953" y="359932"/>
                  <a:pt x="1861179" y="364397"/>
                </a:cubicBezTo>
                <a:cubicBezTo>
                  <a:pt x="1857424" y="365514"/>
                  <a:pt x="1849915" y="366630"/>
                  <a:pt x="1842405" y="366630"/>
                </a:cubicBezTo>
                <a:cubicBezTo>
                  <a:pt x="1816122" y="367746"/>
                  <a:pt x="1789839" y="366630"/>
                  <a:pt x="1771066" y="361048"/>
                </a:cubicBezTo>
                <a:cubicBezTo>
                  <a:pt x="1759802" y="358816"/>
                  <a:pt x="1752292" y="358816"/>
                  <a:pt x="1741028" y="359932"/>
                </a:cubicBezTo>
                <a:cubicBezTo>
                  <a:pt x="1726009" y="362165"/>
                  <a:pt x="1714745" y="362165"/>
                  <a:pt x="1699726" y="359932"/>
                </a:cubicBezTo>
                <a:cubicBezTo>
                  <a:pt x="1692216" y="358816"/>
                  <a:pt x="1684707" y="358816"/>
                  <a:pt x="1677198" y="359932"/>
                </a:cubicBezTo>
                <a:cubicBezTo>
                  <a:pt x="1665933" y="362165"/>
                  <a:pt x="1647160" y="359932"/>
                  <a:pt x="1632141" y="363281"/>
                </a:cubicBezTo>
                <a:cubicBezTo>
                  <a:pt x="1628386" y="364397"/>
                  <a:pt x="1613367" y="363281"/>
                  <a:pt x="1605858" y="362165"/>
                </a:cubicBezTo>
                <a:cubicBezTo>
                  <a:pt x="1583329" y="358816"/>
                  <a:pt x="1564556" y="358816"/>
                  <a:pt x="1542028" y="358816"/>
                </a:cubicBezTo>
                <a:cubicBezTo>
                  <a:pt x="1530763" y="358816"/>
                  <a:pt x="1515744" y="359932"/>
                  <a:pt x="1504480" y="357700"/>
                </a:cubicBezTo>
                <a:cubicBezTo>
                  <a:pt x="1500726" y="356583"/>
                  <a:pt x="1496971" y="356583"/>
                  <a:pt x="1493216" y="358816"/>
                </a:cubicBezTo>
                <a:cubicBezTo>
                  <a:pt x="1485706" y="365514"/>
                  <a:pt x="1478197" y="365514"/>
                  <a:pt x="1455669" y="363281"/>
                </a:cubicBezTo>
                <a:cubicBezTo>
                  <a:pt x="1451914" y="362165"/>
                  <a:pt x="1444405" y="362165"/>
                  <a:pt x="1440650" y="359932"/>
                </a:cubicBezTo>
                <a:cubicBezTo>
                  <a:pt x="1451914" y="354351"/>
                  <a:pt x="1470688" y="353234"/>
                  <a:pt x="1493216" y="353234"/>
                </a:cubicBezTo>
                <a:cubicBezTo>
                  <a:pt x="1560801" y="353234"/>
                  <a:pt x="1632141" y="353234"/>
                  <a:pt x="1699726" y="353234"/>
                </a:cubicBezTo>
                <a:cubicBezTo>
                  <a:pt x="1722254" y="353234"/>
                  <a:pt x="1741028" y="349885"/>
                  <a:pt x="1763556" y="351002"/>
                </a:cubicBezTo>
                <a:cubicBezTo>
                  <a:pt x="1767311" y="351002"/>
                  <a:pt x="1771066" y="348769"/>
                  <a:pt x="1774820" y="348769"/>
                </a:cubicBezTo>
                <a:cubicBezTo>
                  <a:pt x="1778575" y="349885"/>
                  <a:pt x="1778575" y="347653"/>
                  <a:pt x="1778575" y="346537"/>
                </a:cubicBezTo>
                <a:cubicBezTo>
                  <a:pt x="1778575" y="346537"/>
                  <a:pt x="1778575" y="345420"/>
                  <a:pt x="1774820" y="345420"/>
                </a:cubicBezTo>
                <a:cubicBezTo>
                  <a:pt x="1767311" y="345420"/>
                  <a:pt x="1763556" y="346537"/>
                  <a:pt x="1759802" y="344304"/>
                </a:cubicBezTo>
                <a:cubicBezTo>
                  <a:pt x="1763556" y="344304"/>
                  <a:pt x="1763556" y="343188"/>
                  <a:pt x="1763556" y="343188"/>
                </a:cubicBezTo>
                <a:cubicBezTo>
                  <a:pt x="1819877" y="344304"/>
                  <a:pt x="1872443" y="342071"/>
                  <a:pt x="1928764" y="345420"/>
                </a:cubicBezTo>
                <a:cubicBezTo>
                  <a:pt x="1947538" y="346537"/>
                  <a:pt x="1966311" y="346537"/>
                  <a:pt x="1985085" y="345420"/>
                </a:cubicBezTo>
                <a:cubicBezTo>
                  <a:pt x="2003859" y="344304"/>
                  <a:pt x="2022632" y="348769"/>
                  <a:pt x="2041406" y="345420"/>
                </a:cubicBezTo>
                <a:cubicBezTo>
                  <a:pt x="2045161" y="345420"/>
                  <a:pt x="2048915" y="345420"/>
                  <a:pt x="2048915" y="345420"/>
                </a:cubicBezTo>
                <a:cubicBezTo>
                  <a:pt x="2060179" y="348769"/>
                  <a:pt x="2075198" y="347653"/>
                  <a:pt x="2090217" y="347653"/>
                </a:cubicBezTo>
                <a:cubicBezTo>
                  <a:pt x="2112746" y="347653"/>
                  <a:pt x="2135274" y="347653"/>
                  <a:pt x="2161557" y="347653"/>
                </a:cubicBezTo>
                <a:cubicBezTo>
                  <a:pt x="2169066" y="347653"/>
                  <a:pt x="2176576" y="348769"/>
                  <a:pt x="2184085" y="349885"/>
                </a:cubicBezTo>
                <a:cubicBezTo>
                  <a:pt x="2195349" y="348769"/>
                  <a:pt x="2202859" y="352118"/>
                  <a:pt x="2214123" y="351002"/>
                </a:cubicBezTo>
                <a:cubicBezTo>
                  <a:pt x="2221632" y="351002"/>
                  <a:pt x="2232897" y="352118"/>
                  <a:pt x="2244161" y="351002"/>
                </a:cubicBezTo>
                <a:cubicBezTo>
                  <a:pt x="2251670" y="351002"/>
                  <a:pt x="2259180" y="352118"/>
                  <a:pt x="2262935" y="354351"/>
                </a:cubicBezTo>
                <a:cubicBezTo>
                  <a:pt x="2262935" y="355467"/>
                  <a:pt x="2262935" y="356583"/>
                  <a:pt x="2259180" y="356583"/>
                </a:cubicBezTo>
                <a:cubicBezTo>
                  <a:pt x="2232897" y="357700"/>
                  <a:pt x="2202859" y="357700"/>
                  <a:pt x="2184085" y="351002"/>
                </a:cubicBezTo>
                <a:cubicBezTo>
                  <a:pt x="2165312" y="349885"/>
                  <a:pt x="2150293" y="354351"/>
                  <a:pt x="2131519" y="353234"/>
                </a:cubicBezTo>
                <a:cubicBezTo>
                  <a:pt x="2135274" y="356583"/>
                  <a:pt x="2131519" y="357700"/>
                  <a:pt x="2120255" y="357700"/>
                </a:cubicBezTo>
                <a:cubicBezTo>
                  <a:pt x="2112746" y="357700"/>
                  <a:pt x="2108991" y="357700"/>
                  <a:pt x="2105236" y="357700"/>
                </a:cubicBezTo>
                <a:cubicBezTo>
                  <a:pt x="2105236" y="358816"/>
                  <a:pt x="2105236" y="359932"/>
                  <a:pt x="2105236" y="361048"/>
                </a:cubicBezTo>
                <a:cubicBezTo>
                  <a:pt x="2112746" y="361048"/>
                  <a:pt x="2120255" y="361048"/>
                  <a:pt x="2124010" y="361048"/>
                </a:cubicBezTo>
                <a:cubicBezTo>
                  <a:pt x="2131519" y="361048"/>
                  <a:pt x="2135274" y="361048"/>
                  <a:pt x="2139029" y="361048"/>
                </a:cubicBezTo>
                <a:cubicBezTo>
                  <a:pt x="2142783" y="361048"/>
                  <a:pt x="2150293" y="359932"/>
                  <a:pt x="2150293" y="362165"/>
                </a:cubicBezTo>
                <a:cubicBezTo>
                  <a:pt x="2154047" y="365514"/>
                  <a:pt x="2146538" y="364397"/>
                  <a:pt x="2139029" y="365514"/>
                </a:cubicBezTo>
                <a:cubicBezTo>
                  <a:pt x="2135274" y="366630"/>
                  <a:pt x="2139029" y="367746"/>
                  <a:pt x="2139029" y="368863"/>
                </a:cubicBezTo>
                <a:cubicBezTo>
                  <a:pt x="2146538" y="372211"/>
                  <a:pt x="2157802" y="372211"/>
                  <a:pt x="2169066" y="373328"/>
                </a:cubicBezTo>
                <a:cubicBezTo>
                  <a:pt x="2195349" y="373328"/>
                  <a:pt x="2221632" y="369979"/>
                  <a:pt x="2244161" y="371095"/>
                </a:cubicBezTo>
                <a:cubicBezTo>
                  <a:pt x="2259180" y="371095"/>
                  <a:pt x="2277953" y="372211"/>
                  <a:pt x="2289217" y="369979"/>
                </a:cubicBezTo>
                <a:cubicBezTo>
                  <a:pt x="2307991" y="367746"/>
                  <a:pt x="2326765" y="368863"/>
                  <a:pt x="2345538" y="368863"/>
                </a:cubicBezTo>
                <a:cubicBezTo>
                  <a:pt x="2360557" y="368863"/>
                  <a:pt x="2379331" y="366630"/>
                  <a:pt x="2398105" y="371095"/>
                </a:cubicBezTo>
                <a:cubicBezTo>
                  <a:pt x="2409369" y="368863"/>
                  <a:pt x="2424388" y="371095"/>
                  <a:pt x="2431897" y="373328"/>
                </a:cubicBezTo>
                <a:cubicBezTo>
                  <a:pt x="2443161" y="375560"/>
                  <a:pt x="2458180" y="373328"/>
                  <a:pt x="2469444" y="376677"/>
                </a:cubicBezTo>
                <a:cubicBezTo>
                  <a:pt x="2473199" y="377793"/>
                  <a:pt x="2488218" y="377793"/>
                  <a:pt x="2495727" y="375560"/>
                </a:cubicBezTo>
                <a:cubicBezTo>
                  <a:pt x="2514501" y="372211"/>
                  <a:pt x="2537029" y="372211"/>
                  <a:pt x="2559558" y="372211"/>
                </a:cubicBezTo>
                <a:cubicBezTo>
                  <a:pt x="2593350" y="372211"/>
                  <a:pt x="2630897" y="372211"/>
                  <a:pt x="2664690" y="372211"/>
                </a:cubicBezTo>
                <a:cubicBezTo>
                  <a:pt x="2672199" y="372211"/>
                  <a:pt x="2679709" y="372211"/>
                  <a:pt x="2687218" y="374444"/>
                </a:cubicBezTo>
                <a:cubicBezTo>
                  <a:pt x="2690973" y="375560"/>
                  <a:pt x="2702237" y="375560"/>
                  <a:pt x="2702237" y="374444"/>
                </a:cubicBezTo>
                <a:cubicBezTo>
                  <a:pt x="2709747" y="372211"/>
                  <a:pt x="2721011" y="373328"/>
                  <a:pt x="2732275" y="372211"/>
                </a:cubicBezTo>
                <a:cubicBezTo>
                  <a:pt x="2743539" y="372211"/>
                  <a:pt x="2758558" y="372211"/>
                  <a:pt x="2773577" y="372211"/>
                </a:cubicBezTo>
                <a:cubicBezTo>
                  <a:pt x="2784841" y="372211"/>
                  <a:pt x="2784841" y="372211"/>
                  <a:pt x="2781086" y="368863"/>
                </a:cubicBezTo>
                <a:cubicBezTo>
                  <a:pt x="2777332" y="365514"/>
                  <a:pt x="2777332" y="365514"/>
                  <a:pt x="2788596" y="364397"/>
                </a:cubicBezTo>
                <a:cubicBezTo>
                  <a:pt x="2796105" y="364397"/>
                  <a:pt x="2803615" y="366630"/>
                  <a:pt x="2811124" y="366630"/>
                </a:cubicBezTo>
                <a:cubicBezTo>
                  <a:pt x="2837407" y="365514"/>
                  <a:pt x="2863690" y="369979"/>
                  <a:pt x="2889973" y="368863"/>
                </a:cubicBezTo>
                <a:cubicBezTo>
                  <a:pt x="2912502" y="368863"/>
                  <a:pt x="2938785" y="368863"/>
                  <a:pt x="2961313" y="368863"/>
                </a:cubicBezTo>
                <a:cubicBezTo>
                  <a:pt x="2976332" y="368863"/>
                  <a:pt x="2991351" y="367746"/>
                  <a:pt x="3002615" y="372211"/>
                </a:cubicBezTo>
                <a:cubicBezTo>
                  <a:pt x="3002615" y="373328"/>
                  <a:pt x="3010124" y="372211"/>
                  <a:pt x="3013879" y="372211"/>
                </a:cubicBezTo>
                <a:cubicBezTo>
                  <a:pt x="3021389" y="372211"/>
                  <a:pt x="3021389" y="373328"/>
                  <a:pt x="3025143" y="375560"/>
                </a:cubicBezTo>
                <a:cubicBezTo>
                  <a:pt x="3036407" y="381142"/>
                  <a:pt x="3058936" y="381142"/>
                  <a:pt x="3073955" y="376677"/>
                </a:cubicBezTo>
                <a:cubicBezTo>
                  <a:pt x="3077709" y="375560"/>
                  <a:pt x="3085219" y="374444"/>
                  <a:pt x="3085219" y="373328"/>
                </a:cubicBezTo>
                <a:cubicBezTo>
                  <a:pt x="3085219" y="371095"/>
                  <a:pt x="3088974" y="371095"/>
                  <a:pt x="3096483" y="371095"/>
                </a:cubicBezTo>
                <a:cubicBezTo>
                  <a:pt x="3115257" y="371095"/>
                  <a:pt x="3134030" y="371095"/>
                  <a:pt x="3149049" y="369979"/>
                </a:cubicBezTo>
                <a:cubicBezTo>
                  <a:pt x="3160313" y="368863"/>
                  <a:pt x="3175332" y="368863"/>
                  <a:pt x="3190351" y="368863"/>
                </a:cubicBezTo>
                <a:cubicBezTo>
                  <a:pt x="3205370" y="367746"/>
                  <a:pt x="3216634" y="369979"/>
                  <a:pt x="3227898" y="373328"/>
                </a:cubicBezTo>
                <a:cubicBezTo>
                  <a:pt x="3231653" y="374444"/>
                  <a:pt x="3231653" y="374444"/>
                  <a:pt x="3235408" y="374444"/>
                </a:cubicBezTo>
                <a:cubicBezTo>
                  <a:pt x="3250427" y="374444"/>
                  <a:pt x="3261691" y="377793"/>
                  <a:pt x="3272955" y="377793"/>
                </a:cubicBezTo>
                <a:cubicBezTo>
                  <a:pt x="3284219" y="378909"/>
                  <a:pt x="3299238" y="377793"/>
                  <a:pt x="3314257" y="380026"/>
                </a:cubicBezTo>
                <a:close/>
              </a:path>
            </a:pathLst>
          </a:custGeom>
          <a:solidFill>
            <a:schemeClr val="accent4"/>
          </a:solidFill>
          <a:ln>
            <a:noFill/>
          </a:ln>
        </p:spPr>
        <p:style>
          <a:lnRef idx="0"/>
          <a:fillRef idx="0"/>
          <a:effectRef idx="0"/>
          <a:fontRef idx="minor"/>
        </p:style>
      </p:sp>
      <p:sp>
        <p:nvSpPr>
          <p:cNvPr id="579" name="CustomShape 151"/>
          <p:cNvSpPr/>
          <p:nvPr/>
        </p:nvSpPr>
        <p:spPr>
          <a:xfrm>
            <a:off x="972360" y="2848320"/>
            <a:ext cx="3444840" cy="287640"/>
          </a:xfrm>
          <a:prstGeom prst="rect">
            <a:avLst/>
          </a:prstGeom>
          <a:noFill/>
          <a:ln>
            <a:noFill/>
          </a:ln>
        </p:spPr>
        <p:style>
          <a:lnRef idx="0"/>
          <a:fillRef idx="0"/>
          <a:effectRef idx="0"/>
          <a:fontRef idx="minor"/>
        </p:style>
      </p:sp>
      <p:sp>
        <p:nvSpPr>
          <p:cNvPr id="580" name="CustomShape 152"/>
          <p:cNvSpPr/>
          <p:nvPr/>
        </p:nvSpPr>
        <p:spPr>
          <a:xfrm>
            <a:off x="563400" y="4877640"/>
            <a:ext cx="5478840" cy="546840"/>
          </a:xfrm>
          <a:prstGeom prst="rect">
            <a:avLst/>
          </a:prstGeom>
          <a:noFill/>
          <a:ln>
            <a:noFill/>
          </a:ln>
        </p:spPr>
        <p:style>
          <a:lnRef idx="0"/>
          <a:fillRef idx="0"/>
          <a:effectRef idx="0"/>
          <a:fontRef idx="minor"/>
        </p:style>
        <p:txBody>
          <a:bodyPr lIns="90000" rIns="90000" tIns="45000" bIns="45000">
            <a:spAutoFit/>
          </a:bodyPr>
          <a:p>
            <a:pPr marL="171360" indent="-171000">
              <a:lnSpc>
                <a:spcPct val="100000"/>
              </a:lnSpc>
              <a:buClr>
                <a:srgbClr val="224a90"/>
              </a:buClr>
              <a:buFont typeface="Wingdings" charset="2"/>
              <a:buChar char=""/>
            </a:pPr>
            <a:r>
              <a:rPr b="1" lang="en-US" sz="1600" spc="-1" strike="noStrike">
                <a:solidFill>
                  <a:srgbClr val="224a90"/>
                </a:solidFill>
                <a:latin typeface="Arial"/>
                <a:ea typeface="Arial Unicode MS"/>
              </a:rPr>
              <a:t> </a:t>
            </a:r>
            <a:r>
              <a:rPr b="1" lang="fr-FR" sz="1600" spc="-1" strike="noStrike">
                <a:solidFill>
                  <a:srgbClr val="224a90"/>
                </a:solidFill>
                <a:latin typeface="Arial"/>
                <a:ea typeface="Arial Unicode MS"/>
              </a:rPr>
              <a:t>Fourniture d’un catalogue d’images prêt à l’emploi</a:t>
            </a:r>
            <a:endParaRPr b="0" lang="fr-FR" sz="1600" spc="-1" strike="noStrike">
              <a:latin typeface="Arial"/>
            </a:endParaRPr>
          </a:p>
          <a:p>
            <a:pPr>
              <a:lnSpc>
                <a:spcPct val="100000"/>
              </a:lnSpc>
            </a:pP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581" name="CustomShape 1"/>
          <p:cNvSpPr/>
          <p:nvPr/>
        </p:nvSpPr>
        <p:spPr>
          <a:xfrm>
            <a:off x="3366360" y="1566000"/>
            <a:ext cx="2159640" cy="1144440"/>
          </a:xfrm>
          <a:custGeom>
            <a:avLst/>
            <a:gdLst/>
            <a:ahLst/>
            <a:rect l="l" t="t" r="r" b="b"/>
            <a:pathLst>
              <a:path w="1164771" h="925285">
                <a:moveTo>
                  <a:pt x="1164771" y="925285"/>
                </a:moveTo>
                <a:lnTo>
                  <a:pt x="457200" y="0"/>
                </a:lnTo>
                <a:lnTo>
                  <a:pt x="0" y="0"/>
                </a:lnTo>
                <a:lnTo>
                  <a:pt x="0" y="283028"/>
                </a:lnTo>
              </a:path>
            </a:pathLst>
          </a:custGeom>
          <a:noFill/>
          <a:ln w="25560">
            <a:solidFill>
              <a:schemeClr val="accent2">
                <a:lumMod val="75000"/>
              </a:schemeClr>
            </a:solidFill>
            <a:prstDash val="sysDot"/>
          </a:ln>
        </p:spPr>
        <p:style>
          <a:lnRef idx="1">
            <a:schemeClr val="accent1"/>
          </a:lnRef>
          <a:fillRef idx="0">
            <a:schemeClr val="accent1"/>
          </a:fillRef>
          <a:effectRef idx="0">
            <a:schemeClr val="accent1"/>
          </a:effectRef>
          <a:fontRef idx="minor"/>
        </p:style>
      </p:sp>
      <p:sp>
        <p:nvSpPr>
          <p:cNvPr id="582" name="CustomShape 2"/>
          <p:cNvSpPr/>
          <p:nvPr/>
        </p:nvSpPr>
        <p:spPr>
          <a:xfrm flipH="1">
            <a:off x="6179400" y="1566000"/>
            <a:ext cx="2159640" cy="1144440"/>
          </a:xfrm>
          <a:custGeom>
            <a:avLst/>
            <a:gdLst/>
            <a:ahLst/>
            <a:rect l="l" t="t" r="r" b="b"/>
            <a:pathLst>
              <a:path w="1164771" h="925285">
                <a:moveTo>
                  <a:pt x="1164771" y="925285"/>
                </a:moveTo>
                <a:lnTo>
                  <a:pt x="457200" y="0"/>
                </a:lnTo>
                <a:lnTo>
                  <a:pt x="0" y="0"/>
                </a:lnTo>
                <a:lnTo>
                  <a:pt x="0" y="283028"/>
                </a:lnTo>
              </a:path>
            </a:pathLst>
          </a:custGeom>
          <a:noFill/>
          <a:ln w="25560">
            <a:solidFill>
              <a:schemeClr val="accent3">
                <a:lumMod val="90000"/>
                <a:lumOff val="10000"/>
              </a:schemeClr>
            </a:solidFill>
            <a:prstDash val="sysDot"/>
          </a:ln>
        </p:spPr>
        <p:style>
          <a:lnRef idx="1">
            <a:schemeClr val="accent1"/>
          </a:lnRef>
          <a:fillRef idx="0">
            <a:schemeClr val="accent1"/>
          </a:fillRef>
          <a:effectRef idx="0">
            <a:schemeClr val="accent1"/>
          </a:effectRef>
          <a:fontRef idx="minor"/>
        </p:style>
      </p:sp>
      <p:sp>
        <p:nvSpPr>
          <p:cNvPr id="583" name="CustomShape 3"/>
          <p:cNvSpPr/>
          <p:nvPr/>
        </p:nvSpPr>
        <p:spPr>
          <a:xfrm>
            <a:off x="1269720" y="1452600"/>
            <a:ext cx="1619640" cy="478440"/>
          </a:xfrm>
          <a:custGeom>
            <a:avLst/>
            <a:gdLst/>
            <a:ahLst/>
            <a:rect l="l" t="t" r="r" b="b"/>
            <a:pathLst>
              <a:path w="1382486" h="478972">
                <a:moveTo>
                  <a:pt x="1382486" y="478972"/>
                </a:moveTo>
                <a:lnTo>
                  <a:pt x="870857" y="0"/>
                </a:lnTo>
                <a:lnTo>
                  <a:pt x="0" y="0"/>
                </a:lnTo>
                <a:lnTo>
                  <a:pt x="0" y="457200"/>
                </a:lnTo>
              </a:path>
            </a:pathLst>
          </a:custGeom>
          <a:noFill/>
          <a:ln w="25560">
            <a:solidFill>
              <a:schemeClr val="accent2">
                <a:lumMod val="75000"/>
              </a:schemeClr>
            </a:solidFill>
            <a:prstDash val="sysDot"/>
          </a:ln>
        </p:spPr>
        <p:style>
          <a:lnRef idx="1">
            <a:schemeClr val="accent1"/>
          </a:lnRef>
          <a:fillRef idx="0">
            <a:schemeClr val="accent1"/>
          </a:fillRef>
          <a:effectRef idx="0">
            <a:schemeClr val="accent1"/>
          </a:effectRef>
          <a:fontRef idx="minor"/>
        </p:style>
      </p:sp>
      <p:sp>
        <p:nvSpPr>
          <p:cNvPr id="584" name="CustomShape 4"/>
          <p:cNvSpPr/>
          <p:nvPr/>
        </p:nvSpPr>
        <p:spPr>
          <a:xfrm flipH="1">
            <a:off x="8806320" y="1452600"/>
            <a:ext cx="1619640" cy="478440"/>
          </a:xfrm>
          <a:custGeom>
            <a:avLst/>
            <a:gdLst/>
            <a:ahLst/>
            <a:rect l="l" t="t" r="r" b="b"/>
            <a:pathLst>
              <a:path w="1382486" h="478972">
                <a:moveTo>
                  <a:pt x="1382486" y="478972"/>
                </a:moveTo>
                <a:lnTo>
                  <a:pt x="870857" y="0"/>
                </a:lnTo>
                <a:lnTo>
                  <a:pt x="0" y="0"/>
                </a:lnTo>
                <a:lnTo>
                  <a:pt x="0" y="457200"/>
                </a:lnTo>
              </a:path>
            </a:pathLst>
          </a:custGeom>
          <a:noFill/>
          <a:ln w="25560">
            <a:solidFill>
              <a:schemeClr val="accent2">
                <a:lumMod val="75000"/>
              </a:schemeClr>
            </a:solidFill>
            <a:prstDash val="sysDot"/>
          </a:ln>
        </p:spPr>
        <p:style>
          <a:lnRef idx="1">
            <a:schemeClr val="accent1"/>
          </a:lnRef>
          <a:fillRef idx="0">
            <a:schemeClr val="accent1"/>
          </a:fillRef>
          <a:effectRef idx="0">
            <a:schemeClr val="accent1"/>
          </a:effectRef>
          <a:fontRef idx="minor"/>
        </p:style>
      </p:sp>
      <p:sp>
        <p:nvSpPr>
          <p:cNvPr id="585" name="Line 5"/>
          <p:cNvSpPr/>
          <p:nvPr/>
        </p:nvSpPr>
        <p:spPr>
          <a:xfrm flipH="1">
            <a:off x="5841360" y="1809360"/>
            <a:ext cx="6840" cy="630000"/>
          </a:xfrm>
          <a:prstGeom prst="line">
            <a:avLst/>
          </a:prstGeom>
          <a:ln w="19080">
            <a:solidFill>
              <a:schemeClr val="bg1">
                <a:lumMod val="85000"/>
              </a:schemeClr>
            </a:solidFill>
            <a:prstDash val="sysDot"/>
          </a:ln>
        </p:spPr>
        <p:style>
          <a:lnRef idx="1">
            <a:schemeClr val="accent1"/>
          </a:lnRef>
          <a:fillRef idx="0">
            <a:schemeClr val="accent1"/>
          </a:fillRef>
          <a:effectRef idx="0">
            <a:schemeClr val="accent1"/>
          </a:effectRef>
          <a:fontRef idx="minor"/>
        </p:style>
      </p:sp>
      <p:grpSp>
        <p:nvGrpSpPr>
          <p:cNvPr id="586" name="Group 6"/>
          <p:cNvGrpSpPr/>
          <p:nvPr/>
        </p:nvGrpSpPr>
        <p:grpSpPr>
          <a:xfrm>
            <a:off x="-18000" y="2171160"/>
            <a:ext cx="2539440" cy="2924280"/>
            <a:chOff x="-18000" y="2171160"/>
            <a:chExt cx="2539440" cy="2924280"/>
          </a:xfrm>
        </p:grpSpPr>
        <p:sp>
          <p:nvSpPr>
            <p:cNvPr id="587" name="CustomShape 7"/>
            <p:cNvSpPr/>
            <p:nvPr/>
          </p:nvSpPr>
          <p:spPr>
            <a:xfrm>
              <a:off x="402840" y="2171160"/>
              <a:ext cx="1697400" cy="316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spcBef>
                  <a:spcPts val="360"/>
                </a:spcBef>
              </a:pPr>
              <a:r>
                <a:rPr b="1" lang="en-US" sz="1800" spc="-1" strike="noStrike">
                  <a:solidFill>
                    <a:srgbClr val="224a90"/>
                  </a:solidFill>
                  <a:latin typeface="Arial"/>
                  <a:ea typeface="Arial Unicode MS"/>
                </a:rPr>
                <a:t>Kubernetes</a:t>
              </a:r>
              <a:endParaRPr b="0" lang="fr-FR" sz="1800" spc="-1" strike="noStrike">
                <a:latin typeface="Arial"/>
              </a:endParaRPr>
            </a:p>
          </p:txBody>
        </p:sp>
        <p:sp>
          <p:nvSpPr>
            <p:cNvPr id="588" name="CustomShape 8"/>
            <p:cNvSpPr/>
            <p:nvPr/>
          </p:nvSpPr>
          <p:spPr>
            <a:xfrm>
              <a:off x="783720" y="3547080"/>
              <a:ext cx="1697400" cy="1548360"/>
            </a:xfrm>
            <a:prstGeom prst="rect">
              <a:avLst/>
            </a:prstGeom>
            <a:noFill/>
            <a:ln>
              <a:noFill/>
            </a:ln>
          </p:spPr>
          <p:style>
            <a:lnRef idx="0"/>
            <a:fillRef idx="0"/>
            <a:effectRef idx="0"/>
            <a:fontRef idx="minor"/>
          </p:style>
        </p:sp>
        <p:sp>
          <p:nvSpPr>
            <p:cNvPr id="589" name="CustomShape 9"/>
            <p:cNvSpPr/>
            <p:nvPr/>
          </p:nvSpPr>
          <p:spPr>
            <a:xfrm>
              <a:off x="-18000" y="2645280"/>
              <a:ext cx="2539440" cy="13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404040"/>
                  </a:solidFill>
                  <a:latin typeface="Arial"/>
                  <a:ea typeface="Arial Unicode MS"/>
                </a:rPr>
                <a:t>Conçue pour l’orchestration des conteneurs sur ces cluster des serveurs</a:t>
              </a:r>
              <a:endParaRPr b="0" lang="fr-FR" sz="1600" spc="-1" strike="noStrike">
                <a:latin typeface="Arial"/>
              </a:endParaRPr>
            </a:p>
            <a:p>
              <a:pPr algn="ctr">
                <a:lnSpc>
                  <a:spcPct val="100000"/>
                </a:lnSpc>
              </a:pPr>
              <a:r>
                <a:rPr b="0" lang="fr-FR" sz="1600" spc="-1" strike="noStrike">
                  <a:solidFill>
                    <a:srgbClr val="404040"/>
                  </a:solidFill>
                  <a:latin typeface="Arial"/>
                  <a:ea typeface="Arial Unicode MS"/>
                </a:rPr>
                <a:t> </a:t>
              </a:r>
              <a:endParaRPr b="0" lang="fr-FR" sz="1600" spc="-1" strike="noStrike">
                <a:latin typeface="Arial"/>
              </a:endParaRPr>
            </a:p>
          </p:txBody>
        </p:sp>
      </p:grpSp>
      <p:grpSp>
        <p:nvGrpSpPr>
          <p:cNvPr id="590" name="Group 10"/>
          <p:cNvGrpSpPr/>
          <p:nvPr/>
        </p:nvGrpSpPr>
        <p:grpSpPr>
          <a:xfrm>
            <a:off x="8923320" y="2095920"/>
            <a:ext cx="3177000" cy="1640880"/>
            <a:chOff x="8923320" y="2095920"/>
            <a:chExt cx="3177000" cy="1640880"/>
          </a:xfrm>
        </p:grpSpPr>
        <p:sp>
          <p:nvSpPr>
            <p:cNvPr id="591" name="CustomShape 11"/>
            <p:cNvSpPr/>
            <p:nvPr/>
          </p:nvSpPr>
          <p:spPr>
            <a:xfrm>
              <a:off x="9222840" y="2095920"/>
              <a:ext cx="2112120" cy="316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spcBef>
                  <a:spcPts val="360"/>
                </a:spcBef>
              </a:pPr>
              <a:r>
                <a:rPr b="1" lang="en-US" sz="1800" spc="-1" strike="noStrike">
                  <a:solidFill>
                    <a:srgbClr val="224a90"/>
                  </a:solidFill>
                  <a:latin typeface="Arial"/>
                  <a:ea typeface="Arial Unicode MS"/>
                </a:rPr>
                <a:t>Docker</a:t>
              </a:r>
              <a:endParaRPr b="0" lang="fr-FR" sz="1800" spc="-1" strike="noStrike">
                <a:latin typeface="Arial"/>
              </a:endParaRPr>
            </a:p>
          </p:txBody>
        </p:sp>
        <p:sp>
          <p:nvSpPr>
            <p:cNvPr id="592" name="CustomShape 12"/>
            <p:cNvSpPr/>
            <p:nvPr/>
          </p:nvSpPr>
          <p:spPr>
            <a:xfrm>
              <a:off x="8923320" y="2673000"/>
              <a:ext cx="3177000" cy="1063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404040"/>
                  </a:solidFill>
                  <a:latin typeface="Arial"/>
                  <a:ea typeface="Arial Unicode MS"/>
                </a:rPr>
                <a:t>Tourner des environnements isolés les uns des autres dans des conteneurs partagent le meme noyau  </a:t>
              </a:r>
              <a:r>
                <a:rPr b="1" lang="en-US" sz="1200" spc="-1" strike="noStrike">
                  <a:solidFill>
                    <a:srgbClr val="404040"/>
                  </a:solidFill>
                  <a:latin typeface="Arial"/>
                  <a:ea typeface="Arial Unicode MS"/>
                </a:rPr>
                <a:t>.</a:t>
              </a:r>
              <a:endParaRPr b="0" lang="fr-FR" sz="1200" spc="-1" strike="noStrike">
                <a:latin typeface="Arial"/>
              </a:endParaRPr>
            </a:p>
          </p:txBody>
        </p:sp>
      </p:grpSp>
      <p:sp>
        <p:nvSpPr>
          <p:cNvPr id="593" name="CustomShape 13"/>
          <p:cNvSpPr/>
          <p:nvPr/>
        </p:nvSpPr>
        <p:spPr>
          <a:xfrm>
            <a:off x="4889520" y="257760"/>
            <a:ext cx="1952640" cy="1182960"/>
          </a:xfrm>
          <a:prstGeom prst="ellipse">
            <a:avLst/>
          </a:prstGeom>
          <a:blipFill rotWithShape="0">
            <a:blip r:embed="rId1"/>
            <a:stretch>
              <a:fillRect/>
            </a:stretch>
          </a:blipFill>
          <a:ln w="19080">
            <a:solidFill>
              <a:schemeClr val="bg1">
                <a:alpha val="68000"/>
              </a:schemeClr>
            </a:solidFill>
            <a:round/>
          </a:ln>
        </p:spPr>
        <p:style>
          <a:lnRef idx="0"/>
          <a:fillRef idx="0"/>
          <a:effectRef idx="0"/>
          <a:fontRef idx="minor"/>
        </p:style>
      </p:sp>
      <p:sp>
        <p:nvSpPr>
          <p:cNvPr id="594" name="CustomShape 14"/>
          <p:cNvSpPr/>
          <p:nvPr/>
        </p:nvSpPr>
        <p:spPr>
          <a:xfrm>
            <a:off x="5465520" y="510840"/>
            <a:ext cx="17906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600" spc="-1" strike="noStrike">
                <a:solidFill>
                  <a:srgbClr val="ffffff"/>
                </a:solidFill>
                <a:latin typeface="Forte"/>
                <a:ea typeface="Arial Unicode MS"/>
              </a:rPr>
              <a:t>Red Hat </a:t>
            </a:r>
            <a:endParaRPr b="0" lang="fr-FR" sz="1600" spc="-1" strike="noStrike">
              <a:latin typeface="Arial"/>
            </a:endParaRPr>
          </a:p>
        </p:txBody>
      </p:sp>
      <p:sp>
        <p:nvSpPr>
          <p:cNvPr id="595" name="CustomShape 15"/>
          <p:cNvSpPr/>
          <p:nvPr/>
        </p:nvSpPr>
        <p:spPr>
          <a:xfrm>
            <a:off x="8064360" y="1702080"/>
            <a:ext cx="940680" cy="940680"/>
          </a:xfrm>
          <a:prstGeom prst="ellipse">
            <a:avLst/>
          </a:prstGeom>
          <a:blipFill rotWithShape="0">
            <a:blip r:embed="rId2"/>
            <a:stretch>
              <a:fillRect l="190957" t="0" r="190957" b="0"/>
            </a:stretch>
          </a:blipFill>
          <a:ln w="19080">
            <a:solidFill>
              <a:schemeClr val="bg1">
                <a:alpha val="68000"/>
              </a:schemeClr>
            </a:solidFill>
            <a:round/>
          </a:ln>
        </p:spPr>
        <p:style>
          <a:lnRef idx="0"/>
          <a:fillRef idx="0"/>
          <a:effectRef idx="0"/>
          <a:fontRef idx="minor"/>
        </p:style>
      </p:sp>
      <p:grpSp>
        <p:nvGrpSpPr>
          <p:cNvPr id="596" name="Group 16"/>
          <p:cNvGrpSpPr/>
          <p:nvPr/>
        </p:nvGrpSpPr>
        <p:grpSpPr>
          <a:xfrm>
            <a:off x="10751400" y="4943160"/>
            <a:ext cx="1348920" cy="1323360"/>
            <a:chOff x="10751400" y="4943160"/>
            <a:chExt cx="1348920" cy="1323360"/>
          </a:xfrm>
        </p:grpSpPr>
        <p:grpSp>
          <p:nvGrpSpPr>
            <p:cNvPr id="597" name="Group 17"/>
            <p:cNvGrpSpPr/>
            <p:nvPr/>
          </p:nvGrpSpPr>
          <p:grpSpPr>
            <a:xfrm>
              <a:off x="10751400" y="4943160"/>
              <a:ext cx="1348920" cy="1323360"/>
              <a:chOff x="10751400" y="4943160"/>
              <a:chExt cx="1348920" cy="1323360"/>
            </a:xfrm>
          </p:grpSpPr>
          <p:sp>
            <p:nvSpPr>
              <p:cNvPr id="598" name="CustomShape 18"/>
              <p:cNvSpPr/>
              <p:nvPr/>
            </p:nvSpPr>
            <p:spPr>
              <a:xfrm>
                <a:off x="11133720" y="5938920"/>
                <a:ext cx="584640" cy="32760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tx1"/>
              </a:solidFill>
              <a:ln w="9360">
                <a:noFill/>
              </a:ln>
            </p:spPr>
            <p:style>
              <a:lnRef idx="0"/>
              <a:fillRef idx="0"/>
              <a:effectRef idx="0"/>
              <a:fontRef idx="minor"/>
            </p:style>
          </p:sp>
          <p:grpSp>
            <p:nvGrpSpPr>
              <p:cNvPr id="599" name="Group 19"/>
              <p:cNvGrpSpPr/>
              <p:nvPr/>
            </p:nvGrpSpPr>
            <p:grpSpPr>
              <a:xfrm>
                <a:off x="10751400" y="4943160"/>
                <a:ext cx="1348920" cy="1010880"/>
                <a:chOff x="10751400" y="4943160"/>
                <a:chExt cx="1348920" cy="1010880"/>
              </a:xfrm>
            </p:grpSpPr>
            <p:sp>
              <p:nvSpPr>
                <p:cNvPr id="600" name="CustomShape 20"/>
                <p:cNvSpPr/>
                <p:nvPr/>
              </p:nvSpPr>
              <p:spPr>
                <a:xfrm>
                  <a:off x="10784160" y="4997520"/>
                  <a:ext cx="1283400" cy="9291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nvGrpSpPr>
                <p:cNvPr id="601" name="Group 21"/>
                <p:cNvGrpSpPr/>
                <p:nvPr/>
              </p:nvGrpSpPr>
              <p:grpSpPr>
                <a:xfrm>
                  <a:off x="10751400" y="4943160"/>
                  <a:ext cx="1348920" cy="1010880"/>
                  <a:chOff x="10751400" y="4943160"/>
                  <a:chExt cx="1348920" cy="1010880"/>
                </a:xfrm>
              </p:grpSpPr>
              <p:sp>
                <p:nvSpPr>
                  <p:cNvPr id="602" name="CustomShape 22"/>
                  <p:cNvSpPr/>
                  <p:nvPr/>
                </p:nvSpPr>
                <p:spPr>
                  <a:xfrm>
                    <a:off x="10751400" y="4943160"/>
                    <a:ext cx="1348920" cy="1010880"/>
                  </a:xfrm>
                  <a:custGeom>
                    <a:avLst/>
                    <a:gdLst/>
                    <a:ah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03" name="CustomShape 23"/>
                  <p:cNvSpPr/>
                  <p:nvPr/>
                </p:nvSpPr>
                <p:spPr>
                  <a:xfrm>
                    <a:off x="11334960" y="5899680"/>
                    <a:ext cx="181800" cy="187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grpSp>
        <p:sp>
          <p:nvSpPr>
            <p:cNvPr id="604" name="CustomShape 24"/>
            <p:cNvSpPr/>
            <p:nvPr/>
          </p:nvSpPr>
          <p:spPr>
            <a:xfrm>
              <a:off x="10757880" y="5347440"/>
              <a:ext cx="1283400" cy="2394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Arial"/>
                  <a:ea typeface="Arial Unicode MS"/>
                </a:rPr>
                <a:t>conteneur</a:t>
              </a:r>
              <a:endParaRPr b="0" lang="fr-FR" sz="1800" spc="-1" strike="noStrike">
                <a:latin typeface="Arial"/>
              </a:endParaRPr>
            </a:p>
          </p:txBody>
        </p:sp>
      </p:grpSp>
      <p:grpSp>
        <p:nvGrpSpPr>
          <p:cNvPr id="605" name="Group 25"/>
          <p:cNvGrpSpPr/>
          <p:nvPr/>
        </p:nvGrpSpPr>
        <p:grpSpPr>
          <a:xfrm>
            <a:off x="8988120" y="5332320"/>
            <a:ext cx="1507680" cy="1367640"/>
            <a:chOff x="8988120" y="5332320"/>
            <a:chExt cx="1507680" cy="1367640"/>
          </a:xfrm>
        </p:grpSpPr>
        <p:grpSp>
          <p:nvGrpSpPr>
            <p:cNvPr id="606" name="Group 26"/>
            <p:cNvGrpSpPr/>
            <p:nvPr/>
          </p:nvGrpSpPr>
          <p:grpSpPr>
            <a:xfrm>
              <a:off x="8988120" y="5332320"/>
              <a:ext cx="1507680" cy="1367640"/>
              <a:chOff x="8988120" y="5332320"/>
              <a:chExt cx="1507680" cy="1367640"/>
            </a:xfrm>
          </p:grpSpPr>
          <p:sp>
            <p:nvSpPr>
              <p:cNvPr id="607" name="CustomShape 27"/>
              <p:cNvSpPr/>
              <p:nvPr/>
            </p:nvSpPr>
            <p:spPr>
              <a:xfrm>
                <a:off x="9415440" y="6361560"/>
                <a:ext cx="653400" cy="33840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tx1"/>
              </a:solidFill>
              <a:ln w="9360">
                <a:noFill/>
              </a:ln>
            </p:spPr>
            <p:style>
              <a:lnRef idx="0"/>
              <a:fillRef idx="0"/>
              <a:effectRef idx="0"/>
              <a:fontRef idx="minor"/>
            </p:style>
          </p:sp>
          <p:grpSp>
            <p:nvGrpSpPr>
              <p:cNvPr id="608" name="Group 28"/>
              <p:cNvGrpSpPr/>
              <p:nvPr/>
            </p:nvGrpSpPr>
            <p:grpSpPr>
              <a:xfrm>
                <a:off x="8988120" y="5332320"/>
                <a:ext cx="1507680" cy="1045080"/>
                <a:chOff x="8988120" y="5332320"/>
                <a:chExt cx="1507680" cy="1045080"/>
              </a:xfrm>
            </p:grpSpPr>
            <p:sp>
              <p:nvSpPr>
                <p:cNvPr id="609" name="CustomShape 29"/>
                <p:cNvSpPr/>
                <p:nvPr/>
              </p:nvSpPr>
              <p:spPr>
                <a:xfrm>
                  <a:off x="9013320" y="5369040"/>
                  <a:ext cx="1434600" cy="9604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nvGrpSpPr>
                <p:cNvPr id="610" name="Group 30"/>
                <p:cNvGrpSpPr/>
                <p:nvPr/>
              </p:nvGrpSpPr>
              <p:grpSpPr>
                <a:xfrm>
                  <a:off x="8988120" y="5332320"/>
                  <a:ext cx="1507680" cy="1045080"/>
                  <a:chOff x="8988120" y="5332320"/>
                  <a:chExt cx="1507680" cy="1045080"/>
                </a:xfrm>
              </p:grpSpPr>
              <p:sp>
                <p:nvSpPr>
                  <p:cNvPr id="611" name="CustomShape 31"/>
                  <p:cNvSpPr/>
                  <p:nvPr/>
                </p:nvSpPr>
                <p:spPr>
                  <a:xfrm>
                    <a:off x="8988120" y="5332320"/>
                    <a:ext cx="1507680" cy="1045080"/>
                  </a:xfrm>
                  <a:custGeom>
                    <a:avLst/>
                    <a:gdLst/>
                    <a:ah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2" name="CustomShape 32"/>
                  <p:cNvSpPr/>
                  <p:nvPr/>
                </p:nvSpPr>
                <p:spPr>
                  <a:xfrm>
                    <a:off x="9640440" y="6320880"/>
                    <a:ext cx="203040" cy="19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grpSp>
        <p:sp>
          <p:nvSpPr>
            <p:cNvPr id="613" name="CustomShape 33"/>
            <p:cNvSpPr/>
            <p:nvPr/>
          </p:nvSpPr>
          <p:spPr>
            <a:xfrm>
              <a:off x="9052920" y="5369040"/>
              <a:ext cx="1398240" cy="246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Arial"/>
                  <a:ea typeface="Arial Unicode MS"/>
                </a:rPr>
                <a:t>conteneur</a:t>
              </a:r>
              <a:endParaRPr b="0" lang="fr-FR" sz="1800" spc="-1" strike="noStrike">
                <a:latin typeface="Arial"/>
              </a:endParaRPr>
            </a:p>
          </p:txBody>
        </p:sp>
        <p:sp>
          <p:nvSpPr>
            <p:cNvPr id="614" name="CustomShape 34"/>
            <p:cNvSpPr/>
            <p:nvPr/>
          </p:nvSpPr>
          <p:spPr>
            <a:xfrm>
              <a:off x="9060480" y="6109200"/>
              <a:ext cx="1398240" cy="1832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Arial"/>
                  <a:ea typeface="Arial Unicode MS"/>
                </a:rPr>
                <a:t>conteneur</a:t>
              </a:r>
              <a:endParaRPr b="0" lang="fr-FR" sz="1800" spc="-1" strike="noStrike">
                <a:latin typeface="Arial"/>
              </a:endParaRPr>
            </a:p>
          </p:txBody>
        </p:sp>
        <p:sp>
          <p:nvSpPr>
            <p:cNvPr id="615" name="CustomShape 35"/>
            <p:cNvSpPr/>
            <p:nvPr/>
          </p:nvSpPr>
          <p:spPr>
            <a:xfrm>
              <a:off x="9052920" y="5689800"/>
              <a:ext cx="1395000" cy="3384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Arial"/>
                  <a:ea typeface="Arial Unicode MS"/>
                </a:rPr>
                <a:t>conteneur</a:t>
              </a:r>
              <a:endParaRPr b="0" lang="fr-FR" sz="1800" spc="-1" strike="noStrike">
                <a:latin typeface="Arial"/>
              </a:endParaRPr>
            </a:p>
          </p:txBody>
        </p:sp>
      </p:grpSp>
      <p:grpSp>
        <p:nvGrpSpPr>
          <p:cNvPr id="616" name="Group 36"/>
          <p:cNvGrpSpPr/>
          <p:nvPr/>
        </p:nvGrpSpPr>
        <p:grpSpPr>
          <a:xfrm>
            <a:off x="7362360" y="4973760"/>
            <a:ext cx="1444320" cy="1262880"/>
            <a:chOff x="7362360" y="4973760"/>
            <a:chExt cx="1444320" cy="1262880"/>
          </a:xfrm>
        </p:grpSpPr>
        <p:grpSp>
          <p:nvGrpSpPr>
            <p:cNvPr id="617" name="Group 37"/>
            <p:cNvGrpSpPr/>
            <p:nvPr/>
          </p:nvGrpSpPr>
          <p:grpSpPr>
            <a:xfrm>
              <a:off x="7362360" y="4973760"/>
              <a:ext cx="1444320" cy="1262880"/>
              <a:chOff x="7362360" y="4973760"/>
              <a:chExt cx="1444320" cy="1262880"/>
            </a:xfrm>
          </p:grpSpPr>
          <p:sp>
            <p:nvSpPr>
              <p:cNvPr id="618" name="CustomShape 38"/>
              <p:cNvSpPr/>
              <p:nvPr/>
            </p:nvSpPr>
            <p:spPr>
              <a:xfrm>
                <a:off x="7771320" y="5924160"/>
                <a:ext cx="625680" cy="31248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tx1"/>
              </a:solidFill>
              <a:ln w="9360">
                <a:noFill/>
              </a:ln>
            </p:spPr>
            <p:style>
              <a:lnRef idx="0"/>
              <a:fillRef idx="0"/>
              <a:effectRef idx="0"/>
              <a:fontRef idx="minor"/>
            </p:style>
          </p:sp>
          <p:grpSp>
            <p:nvGrpSpPr>
              <p:cNvPr id="619" name="Group 39"/>
              <p:cNvGrpSpPr/>
              <p:nvPr/>
            </p:nvGrpSpPr>
            <p:grpSpPr>
              <a:xfrm>
                <a:off x="7362360" y="4973760"/>
                <a:ext cx="1444320" cy="965160"/>
                <a:chOff x="7362360" y="4973760"/>
                <a:chExt cx="1444320" cy="965160"/>
              </a:xfrm>
            </p:grpSpPr>
            <p:sp>
              <p:nvSpPr>
                <p:cNvPr id="620" name="CustomShape 40"/>
                <p:cNvSpPr/>
                <p:nvPr/>
              </p:nvSpPr>
              <p:spPr>
                <a:xfrm>
                  <a:off x="7386120" y="5007600"/>
                  <a:ext cx="1374120" cy="8866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nvGrpSpPr>
                <p:cNvPr id="621" name="Group 41"/>
                <p:cNvGrpSpPr/>
                <p:nvPr/>
              </p:nvGrpSpPr>
              <p:grpSpPr>
                <a:xfrm>
                  <a:off x="7362360" y="4973760"/>
                  <a:ext cx="1444320" cy="965160"/>
                  <a:chOff x="7362360" y="4973760"/>
                  <a:chExt cx="1444320" cy="965160"/>
                </a:xfrm>
              </p:grpSpPr>
              <p:sp>
                <p:nvSpPr>
                  <p:cNvPr id="622" name="CustomShape 42"/>
                  <p:cNvSpPr/>
                  <p:nvPr/>
                </p:nvSpPr>
                <p:spPr>
                  <a:xfrm>
                    <a:off x="7362360" y="4973760"/>
                    <a:ext cx="1444320" cy="965160"/>
                  </a:xfrm>
                  <a:custGeom>
                    <a:avLst/>
                    <a:gdLst/>
                    <a:ah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3" name="CustomShape 43"/>
                  <p:cNvSpPr/>
                  <p:nvPr/>
                </p:nvSpPr>
                <p:spPr>
                  <a:xfrm>
                    <a:off x="7986960" y="5886720"/>
                    <a:ext cx="194400" cy="1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grpSp>
        <p:sp>
          <p:nvSpPr>
            <p:cNvPr id="624" name="CustomShape 44"/>
            <p:cNvSpPr/>
            <p:nvPr/>
          </p:nvSpPr>
          <p:spPr>
            <a:xfrm>
              <a:off x="7397280" y="5165280"/>
              <a:ext cx="1363320" cy="3124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Arial"/>
                  <a:ea typeface="Arial Unicode MS"/>
                </a:rPr>
                <a:t>conteneur</a:t>
              </a:r>
              <a:endParaRPr b="0" lang="fr-FR" sz="1800" spc="-1" strike="noStrike">
                <a:latin typeface="Arial"/>
              </a:endParaRPr>
            </a:p>
          </p:txBody>
        </p:sp>
        <p:sp>
          <p:nvSpPr>
            <p:cNvPr id="625" name="CustomShape 45"/>
            <p:cNvSpPr/>
            <p:nvPr/>
          </p:nvSpPr>
          <p:spPr>
            <a:xfrm>
              <a:off x="7396560" y="5555160"/>
              <a:ext cx="1363320" cy="3394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Arial"/>
                  <a:ea typeface="Arial Unicode MS"/>
                </a:rPr>
                <a:t>conteneur</a:t>
              </a:r>
              <a:endParaRPr b="0" lang="fr-FR" sz="1800" spc="-1" strike="noStrike">
                <a:latin typeface="Arial"/>
              </a:endParaRPr>
            </a:p>
          </p:txBody>
        </p:sp>
      </p:grpSp>
      <p:sp>
        <p:nvSpPr>
          <p:cNvPr id="626" name="CustomShape 46"/>
          <p:cNvSpPr/>
          <p:nvPr/>
        </p:nvSpPr>
        <p:spPr>
          <a:xfrm>
            <a:off x="7256520" y="4797360"/>
            <a:ext cx="4967640" cy="201852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627" name="CustomShape 47"/>
          <p:cNvSpPr/>
          <p:nvPr/>
        </p:nvSpPr>
        <p:spPr>
          <a:xfrm>
            <a:off x="37800" y="2600280"/>
            <a:ext cx="2412000" cy="154836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628" name="CustomShape 48"/>
          <p:cNvSpPr/>
          <p:nvPr/>
        </p:nvSpPr>
        <p:spPr>
          <a:xfrm>
            <a:off x="675000" y="4276800"/>
            <a:ext cx="6584040" cy="1751760"/>
          </a:xfrm>
          <a:custGeom>
            <a:avLst/>
            <a:gdLst/>
            <a:ahLst/>
            <a:rect l="l" t="t" r="r" b="b"/>
            <a:pathLst>
              <a:path w="5956591" h="1844298">
                <a:moveTo>
                  <a:pt x="501188" y="0"/>
                </a:moveTo>
                <a:cubicBezTo>
                  <a:pt x="62069" y="590227"/>
                  <a:pt x="-377049" y="1180454"/>
                  <a:pt x="532185" y="1487837"/>
                </a:cubicBezTo>
                <a:cubicBezTo>
                  <a:pt x="1441419" y="1795220"/>
                  <a:pt x="3699005" y="1819759"/>
                  <a:pt x="5956591" y="1844298"/>
                </a:cubicBezTo>
              </a:path>
            </a:pathLst>
          </a:custGeom>
          <a:noFill/>
          <a:ln/>
        </p:spPr>
        <p:style>
          <a:lnRef idx="2">
            <a:schemeClr val="accent1">
              <a:shade val="50000"/>
            </a:schemeClr>
          </a:lnRef>
          <a:fillRef idx="1">
            <a:schemeClr val="accent1"/>
          </a:fillRef>
          <a:effectRef idx="0">
            <a:schemeClr val="accent1"/>
          </a:effectRef>
          <a:fontRef idx="minor"/>
        </p:style>
      </p:sp>
      <p:pic>
        <p:nvPicPr>
          <p:cNvPr id="629" name="Image 1028" descr=""/>
          <p:cNvPicPr/>
          <p:nvPr/>
        </p:nvPicPr>
        <p:blipFill>
          <a:blip r:embed="rId3"/>
          <a:stretch/>
        </p:blipFill>
        <p:spPr>
          <a:xfrm>
            <a:off x="2319120" y="5220360"/>
            <a:ext cx="1140840" cy="1140840"/>
          </a:xfrm>
          <a:prstGeom prst="rect">
            <a:avLst/>
          </a:prstGeom>
          <a:ln>
            <a:noFill/>
          </a:ln>
        </p:spPr>
      </p:pic>
      <p:sp>
        <p:nvSpPr>
          <p:cNvPr id="630" name="CustomShape 49"/>
          <p:cNvSpPr/>
          <p:nvPr/>
        </p:nvSpPr>
        <p:spPr>
          <a:xfrm>
            <a:off x="8954640" y="2630520"/>
            <a:ext cx="3013200" cy="137592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631" name="CustomShape 50"/>
          <p:cNvSpPr/>
          <p:nvPr/>
        </p:nvSpPr>
        <p:spPr>
          <a:xfrm>
            <a:off x="2847960" y="1951920"/>
            <a:ext cx="923040" cy="923040"/>
          </a:xfrm>
          <a:prstGeom prst="ellipse">
            <a:avLst/>
          </a:prstGeom>
          <a:blipFill rotWithShape="0">
            <a:blip r:embed="rId4"/>
            <a:stretch>
              <a:fillRect/>
            </a:stretch>
          </a:blipFill>
          <a:ln w="19080">
            <a:solidFill>
              <a:schemeClr val="bg1">
                <a:alpha val="68000"/>
              </a:schemeClr>
            </a:solidFill>
            <a:round/>
          </a:ln>
        </p:spPr>
        <p:style>
          <a:lnRef idx="0"/>
          <a:fillRef idx="0"/>
          <a:effectRef idx="0"/>
          <a:fontRef idx="minor"/>
        </p:style>
      </p:sp>
      <p:pic>
        <p:nvPicPr>
          <p:cNvPr id="632" name="Image 151" descr=""/>
          <p:cNvPicPr/>
          <p:nvPr/>
        </p:nvPicPr>
        <p:blipFill>
          <a:blip r:embed="rId5"/>
          <a:stretch/>
        </p:blipFill>
        <p:spPr>
          <a:xfrm>
            <a:off x="5172480" y="2473560"/>
            <a:ext cx="1492920" cy="1522440"/>
          </a:xfrm>
          <a:prstGeom prst="rect">
            <a:avLst/>
          </a:prstGeom>
          <a:ln>
            <a:noFill/>
          </a:ln>
        </p:spPr>
      </p:pic>
      <p:sp>
        <p:nvSpPr>
          <p:cNvPr id="633" name="CustomShape 51"/>
          <p:cNvSpPr/>
          <p:nvPr/>
        </p:nvSpPr>
        <p:spPr>
          <a:xfrm>
            <a:off x="5865840" y="1405440"/>
            <a:ext cx="52920" cy="106776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634" name="CustomShape 52"/>
          <p:cNvSpPr/>
          <p:nvPr/>
        </p:nvSpPr>
        <p:spPr>
          <a:xfrm flipH="1">
            <a:off x="8397000" y="4085640"/>
            <a:ext cx="1016280" cy="73044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635" name="CustomShape 53"/>
          <p:cNvSpPr/>
          <p:nvPr/>
        </p:nvSpPr>
        <p:spPr>
          <a:xfrm flipH="1">
            <a:off x="10203840" y="4069800"/>
            <a:ext cx="360" cy="72720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636" name="CustomShape 54"/>
          <p:cNvSpPr/>
          <p:nvPr/>
        </p:nvSpPr>
        <p:spPr>
          <a:xfrm>
            <a:off x="11070000" y="4035960"/>
            <a:ext cx="708120" cy="76104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637" name="CustomShape 55"/>
          <p:cNvSpPr/>
          <p:nvPr/>
        </p:nvSpPr>
        <p:spPr>
          <a:xfrm>
            <a:off x="197280" y="134640"/>
            <a:ext cx="187416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3200" spc="-1" strike="noStrike">
                <a:solidFill>
                  <a:srgbClr val="000000"/>
                </a:solidFill>
                <a:latin typeface="Arial"/>
                <a:ea typeface="Arial Unicode MS"/>
              </a:rPr>
              <a:t>Schéma:</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9488520" y="2657160"/>
            <a:ext cx="2306880" cy="264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224a90"/>
                </a:solidFill>
                <a:latin typeface="Arial"/>
                <a:ea typeface="Arial Unicode MS"/>
              </a:rPr>
              <a:t>10100110100100001010100111101110110110110101010000111001010110010101001110101000101010001011010110110110100010101110001010100010100010111010110001001101001101001000010101001111011101101101101010100001110010101100101010011101010001010100010110101101101101001</a:t>
            </a:r>
            <a:endParaRPr b="0" lang="fr-FR" sz="1400" spc="-1" strike="noStrike">
              <a:latin typeface="Arial"/>
            </a:endParaRPr>
          </a:p>
        </p:txBody>
      </p:sp>
      <p:sp>
        <p:nvSpPr>
          <p:cNvPr id="639" name="TextShape 2"/>
          <p:cNvSpPr txBox="1"/>
          <p:nvPr/>
        </p:nvSpPr>
        <p:spPr>
          <a:xfrm>
            <a:off x="323640" y="339480"/>
            <a:ext cx="11572920" cy="723960"/>
          </a:xfrm>
          <a:prstGeom prst="rect">
            <a:avLst/>
          </a:prstGeom>
          <a:noFill/>
          <a:ln>
            <a:noFill/>
          </a:ln>
        </p:spPr>
        <p:txBody>
          <a:bodyPr lIns="90000" rIns="90000" tIns="45000" bIns="45000" anchor="ctr">
            <a:noAutofit/>
          </a:bodyPr>
          <a:p>
            <a:pPr algn="ctr">
              <a:lnSpc>
                <a:spcPct val="90000"/>
              </a:lnSpc>
              <a:spcBef>
                <a:spcPts val="1001"/>
              </a:spcBef>
            </a:pPr>
            <a:r>
              <a:rPr b="0" lang="en-US" sz="5400" spc="-1" strike="noStrike">
                <a:solidFill>
                  <a:srgbClr val="2b43fc"/>
                </a:solidFill>
                <a:latin typeface="Arial"/>
                <a:ea typeface="Arial Unicode MS"/>
              </a:rPr>
              <a:t>Kubernetes </a:t>
            </a:r>
            <a:endParaRPr b="0" lang="en-US" sz="5400" spc="-1" strike="noStrike">
              <a:solidFill>
                <a:srgbClr val="000000"/>
              </a:solidFill>
              <a:latin typeface="Arial"/>
            </a:endParaRPr>
          </a:p>
        </p:txBody>
      </p:sp>
      <p:sp>
        <p:nvSpPr>
          <p:cNvPr id="640" name="CustomShape 3"/>
          <p:cNvSpPr/>
          <p:nvPr/>
        </p:nvSpPr>
        <p:spPr>
          <a:xfrm flipH="1">
            <a:off x="9092520" y="988920"/>
            <a:ext cx="3098880" cy="166968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41" name="CustomShape 4"/>
          <p:cNvSpPr/>
          <p:nvPr/>
        </p:nvSpPr>
        <p:spPr>
          <a:xfrm>
            <a:off x="9853560" y="1713240"/>
            <a:ext cx="1577520" cy="510480"/>
          </a:xfrm>
          <a:custGeom>
            <a:avLst/>
            <a:gdLst/>
            <a:ahLst/>
            <a:rect l="l" t="t" r="r" b="b"/>
            <a:pathLst>
              <a:path w="1168004" h="378173">
                <a:moveTo>
                  <a:pt x="1046783" y="77242"/>
                </a:moveTo>
                <a:lnTo>
                  <a:pt x="1046783" y="301154"/>
                </a:lnTo>
                <a:cubicBezTo>
                  <a:pt x="1055173" y="301154"/>
                  <a:pt x="1060582" y="299040"/>
                  <a:pt x="1063010" y="294813"/>
                </a:cubicBezTo>
                <a:cubicBezTo>
                  <a:pt x="1065438" y="290585"/>
                  <a:pt x="1066652" y="277061"/>
                  <a:pt x="1066652" y="254242"/>
                </a:cubicBezTo>
                <a:lnTo>
                  <a:pt x="1066652" y="116721"/>
                </a:lnTo>
                <a:cubicBezTo>
                  <a:pt x="1066652" y="101180"/>
                  <a:pt x="1066225" y="91517"/>
                  <a:pt x="1065371" y="87733"/>
                </a:cubicBezTo>
                <a:cubicBezTo>
                  <a:pt x="1064518" y="83948"/>
                  <a:pt x="1062711" y="81253"/>
                  <a:pt x="1059949" y="79649"/>
                </a:cubicBezTo>
                <a:cubicBezTo>
                  <a:pt x="1057188" y="78044"/>
                  <a:pt x="1052799" y="77242"/>
                  <a:pt x="1046783" y="77242"/>
                </a:cubicBezTo>
                <a:close/>
                <a:moveTo>
                  <a:pt x="549534" y="68982"/>
                </a:moveTo>
                <a:cubicBezTo>
                  <a:pt x="546428" y="68982"/>
                  <a:pt x="543979" y="70300"/>
                  <a:pt x="542188" y="72936"/>
                </a:cubicBezTo>
                <a:cubicBezTo>
                  <a:pt x="540398" y="75572"/>
                  <a:pt x="539502" y="85599"/>
                  <a:pt x="539502" y="103016"/>
                </a:cubicBezTo>
                <a:lnTo>
                  <a:pt x="539502" y="268379"/>
                </a:lnTo>
                <a:cubicBezTo>
                  <a:pt x="539502" y="288576"/>
                  <a:pt x="540107" y="300427"/>
                  <a:pt x="541316" y="303932"/>
                </a:cubicBezTo>
                <a:cubicBezTo>
                  <a:pt x="542525" y="307438"/>
                  <a:pt x="545049" y="309191"/>
                  <a:pt x="548886" y="309191"/>
                </a:cubicBezTo>
                <a:cubicBezTo>
                  <a:pt x="552862" y="309191"/>
                  <a:pt x="555529" y="307017"/>
                  <a:pt x="556887" y="302670"/>
                </a:cubicBezTo>
                <a:cubicBezTo>
                  <a:pt x="558245" y="298322"/>
                  <a:pt x="558924" y="286017"/>
                  <a:pt x="558924" y="265753"/>
                </a:cubicBezTo>
                <a:lnTo>
                  <a:pt x="558924" y="103016"/>
                </a:lnTo>
                <a:cubicBezTo>
                  <a:pt x="558924" y="87180"/>
                  <a:pt x="558251" y="77548"/>
                  <a:pt x="556905" y="74122"/>
                </a:cubicBezTo>
                <a:cubicBezTo>
                  <a:pt x="555558" y="70695"/>
                  <a:pt x="553102" y="68982"/>
                  <a:pt x="549534" y="68982"/>
                </a:cubicBezTo>
                <a:close/>
                <a:moveTo>
                  <a:pt x="945431" y="7591"/>
                </a:moveTo>
                <a:lnTo>
                  <a:pt x="1018846" y="7591"/>
                </a:lnTo>
                <a:cubicBezTo>
                  <a:pt x="1063602" y="7591"/>
                  <a:pt x="1094213" y="9734"/>
                  <a:pt x="1110679" y="14021"/>
                </a:cubicBezTo>
                <a:cubicBezTo>
                  <a:pt x="1127146" y="18308"/>
                  <a:pt x="1139749" y="25445"/>
                  <a:pt x="1148489" y="35431"/>
                </a:cubicBezTo>
                <a:cubicBezTo>
                  <a:pt x="1157229" y="45418"/>
                  <a:pt x="1162667" y="56397"/>
                  <a:pt x="1164801" y="68368"/>
                </a:cubicBezTo>
                <a:cubicBezTo>
                  <a:pt x="1166936" y="80340"/>
                  <a:pt x="1168004" y="103220"/>
                  <a:pt x="1168004" y="137008"/>
                </a:cubicBezTo>
                <a:lnTo>
                  <a:pt x="1168004" y="261082"/>
                </a:lnTo>
                <a:cubicBezTo>
                  <a:pt x="1168004" y="293199"/>
                  <a:pt x="1166412" y="314961"/>
                  <a:pt x="1163228" y="326370"/>
                </a:cubicBezTo>
                <a:cubicBezTo>
                  <a:pt x="1160045" y="337778"/>
                  <a:pt x="1154402" y="346779"/>
                  <a:pt x="1146300" y="353370"/>
                </a:cubicBezTo>
                <a:cubicBezTo>
                  <a:pt x="1138198" y="359961"/>
                  <a:pt x="1128425" y="364515"/>
                  <a:pt x="1116981" y="367031"/>
                </a:cubicBezTo>
                <a:cubicBezTo>
                  <a:pt x="1105536" y="369547"/>
                  <a:pt x="1088585" y="370806"/>
                  <a:pt x="1066128" y="370806"/>
                </a:cubicBezTo>
                <a:lnTo>
                  <a:pt x="945431" y="370806"/>
                </a:lnTo>
                <a:close/>
                <a:moveTo>
                  <a:pt x="696442" y="7591"/>
                </a:moveTo>
                <a:lnTo>
                  <a:pt x="797794" y="7591"/>
                </a:lnTo>
                <a:lnTo>
                  <a:pt x="797794" y="277567"/>
                </a:lnTo>
                <a:cubicBezTo>
                  <a:pt x="797794" y="292578"/>
                  <a:pt x="798388" y="301601"/>
                  <a:pt x="799576" y="304637"/>
                </a:cubicBezTo>
                <a:cubicBezTo>
                  <a:pt x="800764" y="307673"/>
                  <a:pt x="802853" y="309191"/>
                  <a:pt x="805841" y="309191"/>
                </a:cubicBezTo>
                <a:cubicBezTo>
                  <a:pt x="809568" y="309191"/>
                  <a:pt x="812061" y="307419"/>
                  <a:pt x="813319" y="303876"/>
                </a:cubicBezTo>
                <a:cubicBezTo>
                  <a:pt x="814577" y="300334"/>
                  <a:pt x="815206" y="290034"/>
                  <a:pt x="815206" y="272977"/>
                </a:cubicBezTo>
                <a:lnTo>
                  <a:pt x="815206" y="7591"/>
                </a:lnTo>
                <a:lnTo>
                  <a:pt x="916558" y="7591"/>
                </a:lnTo>
                <a:lnTo>
                  <a:pt x="916558" y="248783"/>
                </a:lnTo>
                <a:cubicBezTo>
                  <a:pt x="916558" y="275828"/>
                  <a:pt x="915643" y="295025"/>
                  <a:pt x="913813" y="306376"/>
                </a:cubicBezTo>
                <a:cubicBezTo>
                  <a:pt x="911983" y="317726"/>
                  <a:pt x="906524" y="329440"/>
                  <a:pt x="897435" y="341517"/>
                </a:cubicBezTo>
                <a:cubicBezTo>
                  <a:pt x="888346" y="353594"/>
                  <a:pt x="876430" y="362723"/>
                  <a:pt x="861688" y="368903"/>
                </a:cubicBezTo>
                <a:cubicBezTo>
                  <a:pt x="846946" y="375083"/>
                  <a:pt x="829644" y="378173"/>
                  <a:pt x="809782" y="378173"/>
                </a:cubicBezTo>
                <a:cubicBezTo>
                  <a:pt x="787937" y="378173"/>
                  <a:pt x="768572" y="374527"/>
                  <a:pt x="751687" y="367237"/>
                </a:cubicBezTo>
                <a:cubicBezTo>
                  <a:pt x="734802" y="359947"/>
                  <a:pt x="722127" y="350382"/>
                  <a:pt x="713663" y="338544"/>
                </a:cubicBezTo>
                <a:cubicBezTo>
                  <a:pt x="705198" y="326705"/>
                  <a:pt x="700212" y="314349"/>
                  <a:pt x="698704" y="301475"/>
                </a:cubicBezTo>
                <a:cubicBezTo>
                  <a:pt x="697196" y="288601"/>
                  <a:pt x="696442" y="261994"/>
                  <a:pt x="696442" y="221652"/>
                </a:cubicBezTo>
                <a:close/>
                <a:moveTo>
                  <a:pt x="269156" y="7591"/>
                </a:moveTo>
                <a:lnTo>
                  <a:pt x="370508" y="7591"/>
                </a:lnTo>
                <a:lnTo>
                  <a:pt x="370508" y="290885"/>
                </a:lnTo>
                <a:lnTo>
                  <a:pt x="426542" y="290885"/>
                </a:lnTo>
                <a:lnTo>
                  <a:pt x="426542" y="370806"/>
                </a:lnTo>
                <a:lnTo>
                  <a:pt x="269156" y="370806"/>
                </a:lnTo>
                <a:close/>
                <a:moveTo>
                  <a:pt x="549102" y="0"/>
                </a:moveTo>
                <a:cubicBezTo>
                  <a:pt x="568659" y="0"/>
                  <a:pt x="586336" y="3247"/>
                  <a:pt x="602134" y="9741"/>
                </a:cubicBezTo>
                <a:cubicBezTo>
                  <a:pt x="617932" y="16235"/>
                  <a:pt x="630662" y="26006"/>
                  <a:pt x="640324" y="39054"/>
                </a:cubicBezTo>
                <a:cubicBezTo>
                  <a:pt x="649986" y="52102"/>
                  <a:pt x="655727" y="66216"/>
                  <a:pt x="657547" y="81396"/>
                </a:cubicBezTo>
                <a:cubicBezTo>
                  <a:pt x="659367" y="96577"/>
                  <a:pt x="660276" y="122368"/>
                  <a:pt x="660276" y="158771"/>
                </a:cubicBezTo>
                <a:lnTo>
                  <a:pt x="660276" y="219402"/>
                </a:lnTo>
                <a:cubicBezTo>
                  <a:pt x="660276" y="254944"/>
                  <a:pt x="659406" y="280401"/>
                  <a:pt x="657665" y="295773"/>
                </a:cubicBezTo>
                <a:cubicBezTo>
                  <a:pt x="655925" y="311146"/>
                  <a:pt x="650408" y="325290"/>
                  <a:pt x="641114" y="338207"/>
                </a:cubicBezTo>
                <a:cubicBezTo>
                  <a:pt x="631821" y="351124"/>
                  <a:pt x="619327" y="361014"/>
                  <a:pt x="603634" y="367877"/>
                </a:cubicBezTo>
                <a:cubicBezTo>
                  <a:pt x="587941" y="374741"/>
                  <a:pt x="569763" y="378173"/>
                  <a:pt x="549102" y="378173"/>
                </a:cubicBezTo>
                <a:cubicBezTo>
                  <a:pt x="529443" y="378173"/>
                  <a:pt x="511765" y="374947"/>
                  <a:pt x="496068" y="368495"/>
                </a:cubicBezTo>
                <a:cubicBezTo>
                  <a:pt x="480371" y="362043"/>
                  <a:pt x="467693" y="352294"/>
                  <a:pt x="458033" y="339250"/>
                </a:cubicBezTo>
                <a:cubicBezTo>
                  <a:pt x="448373" y="326205"/>
                  <a:pt x="442644" y="312182"/>
                  <a:pt x="440847" y="297179"/>
                </a:cubicBezTo>
                <a:cubicBezTo>
                  <a:pt x="439049" y="282177"/>
                  <a:pt x="438150" y="256251"/>
                  <a:pt x="438150" y="219402"/>
                </a:cubicBezTo>
                <a:lnTo>
                  <a:pt x="438150" y="158771"/>
                </a:lnTo>
                <a:cubicBezTo>
                  <a:pt x="438150" y="122843"/>
                  <a:pt x="439010" y="97290"/>
                  <a:pt x="440728" y="82112"/>
                </a:cubicBezTo>
                <a:cubicBezTo>
                  <a:pt x="442447" y="66933"/>
                  <a:pt x="447952" y="52887"/>
                  <a:pt x="457243" y="39973"/>
                </a:cubicBezTo>
                <a:cubicBezTo>
                  <a:pt x="466534" y="27058"/>
                  <a:pt x="479032" y="17168"/>
                  <a:pt x="494735" y="10301"/>
                </a:cubicBezTo>
                <a:cubicBezTo>
                  <a:pt x="510439" y="3434"/>
                  <a:pt x="528561" y="0"/>
                  <a:pt x="549102" y="0"/>
                </a:cubicBezTo>
                <a:close/>
                <a:moveTo>
                  <a:pt x="111873" y="0"/>
                </a:moveTo>
                <a:cubicBezTo>
                  <a:pt x="139857" y="0"/>
                  <a:pt x="163104" y="5506"/>
                  <a:pt x="181615" y="16518"/>
                </a:cubicBezTo>
                <a:cubicBezTo>
                  <a:pt x="200125" y="27531"/>
                  <a:pt x="212286" y="41256"/>
                  <a:pt x="218098" y="57694"/>
                </a:cubicBezTo>
                <a:cubicBezTo>
                  <a:pt x="223909" y="74133"/>
                  <a:pt x="226814" y="99113"/>
                  <a:pt x="226814" y="132634"/>
                </a:cubicBezTo>
                <a:lnTo>
                  <a:pt x="226814" y="170781"/>
                </a:lnTo>
                <a:lnTo>
                  <a:pt x="125463" y="170781"/>
                </a:lnTo>
                <a:lnTo>
                  <a:pt x="125463" y="104711"/>
                </a:lnTo>
                <a:cubicBezTo>
                  <a:pt x="125463" y="87480"/>
                  <a:pt x="124737" y="77217"/>
                  <a:pt x="123286" y="73923"/>
                </a:cubicBezTo>
                <a:cubicBezTo>
                  <a:pt x="121835" y="70629"/>
                  <a:pt x="118758" y="68982"/>
                  <a:pt x="114056" y="68982"/>
                </a:cubicBezTo>
                <a:cubicBezTo>
                  <a:pt x="108685" y="68982"/>
                  <a:pt x="105224" y="71041"/>
                  <a:pt x="103676" y="75158"/>
                </a:cubicBezTo>
                <a:cubicBezTo>
                  <a:pt x="102127" y="79275"/>
                  <a:pt x="101352" y="90091"/>
                  <a:pt x="101352" y="107606"/>
                </a:cubicBezTo>
                <a:lnTo>
                  <a:pt x="101352" y="272098"/>
                </a:lnTo>
                <a:cubicBezTo>
                  <a:pt x="101352" y="288866"/>
                  <a:pt x="102122" y="299241"/>
                  <a:pt x="103660" y="303221"/>
                </a:cubicBezTo>
                <a:cubicBezTo>
                  <a:pt x="105198" y="307201"/>
                  <a:pt x="108446" y="309191"/>
                  <a:pt x="113404" y="309191"/>
                </a:cubicBezTo>
                <a:cubicBezTo>
                  <a:pt x="118190" y="309191"/>
                  <a:pt x="121396" y="307157"/>
                  <a:pt x="123023" y="303090"/>
                </a:cubicBezTo>
                <a:cubicBezTo>
                  <a:pt x="124649" y="299023"/>
                  <a:pt x="125463" y="287589"/>
                  <a:pt x="125463" y="268787"/>
                </a:cubicBezTo>
                <a:lnTo>
                  <a:pt x="125463" y="219894"/>
                </a:lnTo>
                <a:lnTo>
                  <a:pt x="226814" y="219894"/>
                </a:lnTo>
                <a:lnTo>
                  <a:pt x="226814" y="238154"/>
                </a:lnTo>
                <a:cubicBezTo>
                  <a:pt x="226814" y="275196"/>
                  <a:pt x="224100" y="301754"/>
                  <a:pt x="218671" y="317827"/>
                </a:cubicBezTo>
                <a:cubicBezTo>
                  <a:pt x="213243" y="333901"/>
                  <a:pt x="201250" y="347977"/>
                  <a:pt x="182693" y="360055"/>
                </a:cubicBezTo>
                <a:cubicBezTo>
                  <a:pt x="164136" y="372133"/>
                  <a:pt x="141405" y="378173"/>
                  <a:pt x="114499" y="378173"/>
                </a:cubicBezTo>
                <a:cubicBezTo>
                  <a:pt x="86696" y="378173"/>
                  <a:pt x="63634" y="373055"/>
                  <a:pt x="45313" y="362819"/>
                </a:cubicBezTo>
                <a:cubicBezTo>
                  <a:pt x="26992" y="352584"/>
                  <a:pt x="14860" y="338433"/>
                  <a:pt x="8916" y="320367"/>
                </a:cubicBezTo>
                <a:cubicBezTo>
                  <a:pt x="2972" y="302300"/>
                  <a:pt x="0" y="275649"/>
                  <a:pt x="0" y="240411"/>
                </a:cubicBezTo>
                <a:lnTo>
                  <a:pt x="0" y="136886"/>
                </a:lnTo>
                <a:cubicBezTo>
                  <a:pt x="0" y="110978"/>
                  <a:pt x="900" y="91460"/>
                  <a:pt x="2699" y="78332"/>
                </a:cubicBezTo>
                <a:cubicBezTo>
                  <a:pt x="4497" y="65204"/>
                  <a:pt x="9970" y="52409"/>
                  <a:pt x="19117" y="39948"/>
                </a:cubicBezTo>
                <a:cubicBezTo>
                  <a:pt x="28264" y="27488"/>
                  <a:pt x="40872" y="17714"/>
                  <a:pt x="56941" y="10629"/>
                </a:cubicBezTo>
                <a:cubicBezTo>
                  <a:pt x="73010" y="3543"/>
                  <a:pt x="91320" y="0"/>
                  <a:pt x="111873" y="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642" name="CustomShape 5"/>
          <p:cNvSpPr/>
          <p:nvPr/>
        </p:nvSpPr>
        <p:spPr>
          <a:xfrm>
            <a:off x="323640" y="1503000"/>
            <a:ext cx="8719200" cy="364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fr-FR" sz="1800" spc="-1" strike="noStrike">
                <a:solidFill>
                  <a:srgbClr val="000000"/>
                </a:solidFill>
                <a:latin typeface="Arial"/>
                <a:ea typeface="Arial Unicode MS"/>
              </a:rPr>
              <a:t>Orchestration des conteneurs </a:t>
            </a:r>
            <a:endParaRPr b="0" lang="fr-FR" sz="1800" spc="-1" strike="noStrike">
              <a:latin typeface="Arial"/>
            </a:endParaRPr>
          </a:p>
        </p:txBody>
      </p:sp>
      <p:sp>
        <p:nvSpPr>
          <p:cNvPr id="643" name="CustomShape 6"/>
          <p:cNvSpPr/>
          <p:nvPr/>
        </p:nvSpPr>
        <p:spPr>
          <a:xfrm>
            <a:off x="145080" y="2052360"/>
            <a:ext cx="86468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Arial Unicode MS"/>
              </a:rPr>
              <a:t>Dans un docker au  maximum 4 via 6 conteneurs  sont gérable quelque soit par la ligne de commande ou sur un serveur direct </a:t>
            </a:r>
            <a:endParaRPr b="0" lang="fr-FR" sz="1800" spc="-1" strike="noStrike">
              <a:latin typeface="Arial"/>
            </a:endParaRPr>
          </a:p>
        </p:txBody>
      </p:sp>
      <p:sp>
        <p:nvSpPr>
          <p:cNvPr id="644" name="CustomShape 7"/>
          <p:cNvSpPr/>
          <p:nvPr/>
        </p:nvSpPr>
        <p:spPr>
          <a:xfrm>
            <a:off x="323640" y="2505600"/>
            <a:ext cx="92498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fr-FR" sz="1800" spc="-1" strike="noStrike">
              <a:latin typeface="Arial"/>
            </a:endParaRPr>
          </a:p>
          <a:p>
            <a:pPr marL="285840" indent="-285480">
              <a:lnSpc>
                <a:spcPct val="100000"/>
              </a:lnSpc>
              <a:buClr>
                <a:srgbClr val="000000"/>
              </a:buClr>
              <a:buFont typeface="Wingdings" charset="2"/>
              <a:buChar char=""/>
            </a:pPr>
            <a:r>
              <a:rPr b="0" lang="fr-FR" sz="1800" spc="-1" strike="noStrike">
                <a:solidFill>
                  <a:srgbClr val="000000"/>
                </a:solidFill>
                <a:latin typeface="Arial"/>
                <a:ea typeface="Arial Unicode MS"/>
              </a:rPr>
              <a:t>Supposant on a des milliers et des centaines des applications conteneurisée ,</a:t>
            </a:r>
            <a:endParaRPr b="0" lang="fr-FR" sz="1800" spc="-1" strike="noStrike">
              <a:latin typeface="Arial"/>
            </a:endParaRPr>
          </a:p>
          <a:p>
            <a:pPr marL="285840" indent="-285480">
              <a:lnSpc>
                <a:spcPct val="100000"/>
              </a:lnSpc>
              <a:buClr>
                <a:srgbClr val="000000"/>
              </a:buClr>
              <a:buFont typeface="Wingdings" charset="2"/>
              <a:buChar char=""/>
            </a:pPr>
            <a:r>
              <a:rPr b="0" lang="fr-FR" sz="1800" spc="-1" strike="noStrike">
                <a:solidFill>
                  <a:srgbClr val="000000"/>
                </a:solidFill>
                <a:latin typeface="Arial"/>
                <a:ea typeface="Arial Unicode MS"/>
              </a:rPr>
              <a:t>A chaque fois l’un des conteneur est en panne donc c’est difficile a surveiller toutes ces derniers car ils sont nombreux .</a:t>
            </a:r>
            <a:endParaRPr b="0" lang="fr-FR" sz="1800" spc="-1" strike="noStrike">
              <a:latin typeface="Arial"/>
            </a:endParaRPr>
          </a:p>
        </p:txBody>
      </p:sp>
      <p:grpSp>
        <p:nvGrpSpPr>
          <p:cNvPr id="645" name="Group 8"/>
          <p:cNvGrpSpPr/>
          <p:nvPr/>
        </p:nvGrpSpPr>
        <p:grpSpPr>
          <a:xfrm>
            <a:off x="2876040" y="4715280"/>
            <a:ext cx="1299960" cy="972360"/>
            <a:chOff x="2876040" y="4715280"/>
            <a:chExt cx="1299960" cy="972360"/>
          </a:xfrm>
        </p:grpSpPr>
        <p:sp>
          <p:nvSpPr>
            <p:cNvPr id="646" name="CustomShape 9"/>
            <p:cNvSpPr/>
            <p:nvPr/>
          </p:nvSpPr>
          <p:spPr>
            <a:xfrm flipH="1">
              <a:off x="2876040" y="4716360"/>
              <a:ext cx="996480" cy="971280"/>
            </a:xfrm>
            <a:custGeom>
              <a:avLst/>
              <a:gdLst/>
              <a:ahLst/>
              <a:rect l="l" t="t" r="r" b="b"/>
              <a:pathLst>
                <a:path w="1511513" h="1983889">
                  <a:moveTo>
                    <a:pt x="167276" y="1679535"/>
                  </a:moveTo>
                  <a:cubicBezTo>
                    <a:pt x="201321" y="1643445"/>
                    <a:pt x="229064" y="1620693"/>
                    <a:pt x="257379" y="1587222"/>
                  </a:cubicBezTo>
                  <a:cubicBezTo>
                    <a:pt x="310001" y="1524861"/>
                    <a:pt x="354684" y="1455299"/>
                    <a:pt x="398795" y="1386638"/>
                  </a:cubicBezTo>
                  <a:cubicBezTo>
                    <a:pt x="452726" y="1302590"/>
                    <a:pt x="501174" y="1216170"/>
                    <a:pt x="548395" y="1128112"/>
                  </a:cubicBezTo>
                  <a:cubicBezTo>
                    <a:pt x="590705" y="1049139"/>
                    <a:pt x="627613" y="972703"/>
                    <a:pt x="665750" y="891765"/>
                  </a:cubicBezTo>
                  <a:cubicBezTo>
                    <a:pt x="726801" y="762216"/>
                    <a:pt x="790061" y="629803"/>
                    <a:pt x="850866" y="500172"/>
                  </a:cubicBezTo>
                  <a:cubicBezTo>
                    <a:pt x="904552" y="385681"/>
                    <a:pt x="949645" y="270290"/>
                    <a:pt x="1019207" y="163982"/>
                  </a:cubicBezTo>
                  <a:cubicBezTo>
                    <a:pt x="1024690" y="155635"/>
                    <a:pt x="1058162" y="111770"/>
                    <a:pt x="1070682" y="98267"/>
                  </a:cubicBezTo>
                  <a:cubicBezTo>
                    <a:pt x="1117085" y="48018"/>
                    <a:pt x="1174125" y="19375"/>
                    <a:pt x="1240168" y="6363"/>
                  </a:cubicBezTo>
                  <a:cubicBezTo>
                    <a:pt x="1246797" y="2026"/>
                    <a:pt x="1255063" y="7181"/>
                    <a:pt x="1261692" y="2680"/>
                  </a:cubicBezTo>
                  <a:cubicBezTo>
                    <a:pt x="1264311" y="2517"/>
                    <a:pt x="1266930" y="2435"/>
                    <a:pt x="1269548" y="2271"/>
                  </a:cubicBezTo>
                  <a:cubicBezTo>
                    <a:pt x="1287716" y="-839"/>
                    <a:pt x="1305802" y="-593"/>
                    <a:pt x="1323970" y="2026"/>
                  </a:cubicBezTo>
                  <a:cubicBezTo>
                    <a:pt x="1354496" y="8081"/>
                    <a:pt x="1385103" y="12910"/>
                    <a:pt x="1413337" y="27804"/>
                  </a:cubicBezTo>
                  <a:cubicBezTo>
                    <a:pt x="1462194" y="53583"/>
                    <a:pt x="1495993" y="90083"/>
                    <a:pt x="1505323" y="146224"/>
                  </a:cubicBezTo>
                  <a:cubicBezTo>
                    <a:pt x="1505977" y="150315"/>
                    <a:pt x="1507942" y="154162"/>
                    <a:pt x="1509251" y="158090"/>
                  </a:cubicBezTo>
                  <a:cubicBezTo>
                    <a:pt x="1511788" y="173475"/>
                    <a:pt x="1513016" y="188861"/>
                    <a:pt x="1508433" y="204083"/>
                  </a:cubicBezTo>
                  <a:cubicBezTo>
                    <a:pt x="1505404" y="244838"/>
                    <a:pt x="1470296" y="260632"/>
                    <a:pt x="1444681" y="282156"/>
                  </a:cubicBezTo>
                  <a:cubicBezTo>
                    <a:pt x="1403680" y="316609"/>
                    <a:pt x="1369554" y="357201"/>
                    <a:pt x="1335755" y="397793"/>
                  </a:cubicBezTo>
                  <a:cubicBezTo>
                    <a:pt x="1276832" y="468582"/>
                    <a:pt x="1223146" y="543382"/>
                    <a:pt x="1172816" y="620555"/>
                  </a:cubicBezTo>
                  <a:cubicBezTo>
                    <a:pt x="1091142" y="745685"/>
                    <a:pt x="1015361" y="874415"/>
                    <a:pt x="939415" y="1003146"/>
                  </a:cubicBezTo>
                  <a:cubicBezTo>
                    <a:pt x="873045" y="1115591"/>
                    <a:pt x="805774" y="1227381"/>
                    <a:pt x="735721" y="1337617"/>
                  </a:cubicBezTo>
                  <a:cubicBezTo>
                    <a:pt x="680644" y="1424365"/>
                    <a:pt x="621148" y="1507758"/>
                    <a:pt x="556005" y="1586976"/>
                  </a:cubicBezTo>
                  <a:cubicBezTo>
                    <a:pt x="479978" y="1679453"/>
                    <a:pt x="392739" y="1758181"/>
                    <a:pt x="295025" y="1828234"/>
                  </a:cubicBezTo>
                  <a:cubicBezTo>
                    <a:pt x="216297" y="1884702"/>
                    <a:pt x="134705" y="1930940"/>
                    <a:pt x="47466" y="1972514"/>
                  </a:cubicBezTo>
                  <a:cubicBezTo>
                    <a:pt x="38054" y="1977015"/>
                    <a:pt x="25860" y="1980370"/>
                    <a:pt x="16040" y="1983889"/>
                  </a:cubicBezTo>
                  <a:cubicBezTo>
                    <a:pt x="-7775" y="1981598"/>
                    <a:pt x="7120" y="1984707"/>
                    <a:pt x="0" y="1981352"/>
                  </a:cubicBezTo>
                  <a:cubicBezTo>
                    <a:pt x="18577" y="1969731"/>
                    <a:pt x="49921" y="1939861"/>
                    <a:pt x="60723" y="1928976"/>
                  </a:cubicBezTo>
                  <a:cubicBezTo>
                    <a:pt x="118501" y="1870708"/>
                    <a:pt x="149026" y="1798281"/>
                    <a:pt x="162120" y="1718326"/>
                  </a:cubicBezTo>
                  <a:cubicBezTo>
                    <a:pt x="163921" y="1707114"/>
                    <a:pt x="165394" y="1692138"/>
                    <a:pt x="167276" y="1679535"/>
                  </a:cubicBezTo>
                  <a:close/>
                </a:path>
              </a:pathLst>
            </a:custGeom>
            <a:solidFill>
              <a:srgbClr val="e1af8e"/>
            </a:solidFill>
            <a:ln w="8280">
              <a:noFill/>
            </a:ln>
          </p:spPr>
          <p:style>
            <a:lnRef idx="0"/>
            <a:fillRef idx="0"/>
            <a:effectRef idx="0"/>
            <a:fontRef idx="minor"/>
          </p:style>
        </p:sp>
        <p:sp>
          <p:nvSpPr>
            <p:cNvPr id="647" name="CustomShape 10"/>
            <p:cNvSpPr/>
            <p:nvPr/>
          </p:nvSpPr>
          <p:spPr>
            <a:xfrm flipH="1">
              <a:off x="3193560" y="4715280"/>
              <a:ext cx="818280" cy="823320"/>
            </a:xfrm>
            <a:custGeom>
              <a:avLst/>
              <a:gdLst/>
              <a:ahLst/>
              <a:rect l="l" t="t" r="r" b="b"/>
              <a:pathLst>
                <a:path w="1241418" h="1681837">
                  <a:moveTo>
                    <a:pt x="379912" y="1681838"/>
                  </a:moveTo>
                  <a:cubicBezTo>
                    <a:pt x="395472" y="1596726"/>
                    <a:pt x="334176" y="1464237"/>
                    <a:pt x="0" y="1400897"/>
                  </a:cubicBezTo>
                  <a:cubicBezTo>
                    <a:pt x="3437" y="1385103"/>
                    <a:pt x="183293" y="1225444"/>
                    <a:pt x="259938" y="1120513"/>
                  </a:cubicBezTo>
                  <a:cubicBezTo>
                    <a:pt x="336583" y="1015582"/>
                    <a:pt x="400944" y="892104"/>
                    <a:pt x="459867" y="771311"/>
                  </a:cubicBezTo>
                  <a:cubicBezTo>
                    <a:pt x="505860" y="677034"/>
                    <a:pt x="554799" y="584230"/>
                    <a:pt x="599482" y="489299"/>
                  </a:cubicBezTo>
                  <a:cubicBezTo>
                    <a:pt x="615441" y="455418"/>
                    <a:pt x="632463" y="421619"/>
                    <a:pt x="652431" y="389538"/>
                  </a:cubicBezTo>
                  <a:cubicBezTo>
                    <a:pt x="660860" y="387820"/>
                    <a:pt x="661842" y="379800"/>
                    <a:pt x="665116" y="374071"/>
                  </a:cubicBezTo>
                  <a:cubicBezTo>
                    <a:pt x="712664" y="288387"/>
                    <a:pt x="761603" y="203522"/>
                    <a:pt x="825355" y="128476"/>
                  </a:cubicBezTo>
                  <a:cubicBezTo>
                    <a:pt x="872984" y="72417"/>
                    <a:pt x="925442" y="21269"/>
                    <a:pt x="1000897" y="5883"/>
                  </a:cubicBezTo>
                  <a:cubicBezTo>
                    <a:pt x="1076433" y="-9502"/>
                    <a:pt x="1145667" y="4001"/>
                    <a:pt x="1201480" y="61697"/>
                  </a:cubicBezTo>
                  <a:cubicBezTo>
                    <a:pt x="1222922" y="83875"/>
                    <a:pt x="1235034" y="111209"/>
                    <a:pt x="1241417" y="141161"/>
                  </a:cubicBezTo>
                  <a:cubicBezTo>
                    <a:pt x="1241499" y="150736"/>
                    <a:pt x="1236834" y="158265"/>
                    <a:pt x="1231924" y="166122"/>
                  </a:cubicBezTo>
                  <a:cubicBezTo>
                    <a:pt x="1176111" y="254425"/>
                    <a:pt x="1132819" y="349274"/>
                    <a:pt x="1089363" y="443961"/>
                  </a:cubicBezTo>
                  <a:cubicBezTo>
                    <a:pt x="1065712" y="495437"/>
                    <a:pt x="1067910" y="491836"/>
                    <a:pt x="1018819" y="598470"/>
                  </a:cubicBezTo>
                  <a:cubicBezTo>
                    <a:pt x="969728" y="705104"/>
                    <a:pt x="879969" y="924858"/>
                    <a:pt x="794817" y="1083768"/>
                  </a:cubicBezTo>
                  <a:cubicBezTo>
                    <a:pt x="709665" y="1242678"/>
                    <a:pt x="574369" y="1454246"/>
                    <a:pt x="507905" y="1551933"/>
                  </a:cubicBezTo>
                  <a:cubicBezTo>
                    <a:pt x="441441" y="1649620"/>
                    <a:pt x="435889" y="1628725"/>
                    <a:pt x="396034" y="1669889"/>
                  </a:cubicBezTo>
                  <a:cubicBezTo>
                    <a:pt x="391860" y="1674227"/>
                    <a:pt x="388505" y="1680038"/>
                    <a:pt x="379912" y="1681838"/>
                  </a:cubicBezTo>
                  <a:close/>
                </a:path>
              </a:pathLst>
            </a:custGeom>
            <a:solidFill>
              <a:srgbClr val="db9f78"/>
            </a:solidFill>
            <a:ln w="8280">
              <a:noFill/>
            </a:ln>
          </p:spPr>
          <p:style>
            <a:lnRef idx="0"/>
            <a:fillRef idx="0"/>
            <a:effectRef idx="0"/>
            <a:fontRef idx="minor"/>
          </p:style>
        </p:sp>
        <p:sp>
          <p:nvSpPr>
            <p:cNvPr id="648" name="CustomShape 11"/>
            <p:cNvSpPr/>
            <p:nvPr/>
          </p:nvSpPr>
          <p:spPr>
            <a:xfrm flipH="1">
              <a:off x="3582720" y="4843800"/>
              <a:ext cx="593280" cy="558000"/>
            </a:xfrm>
            <a:custGeom>
              <a:avLst/>
              <a:gdLst/>
              <a:ahLst/>
              <a:rect l="l" t="t" r="r" b="b"/>
              <a:pathLst>
                <a:path w="900047" h="1140167">
                  <a:moveTo>
                    <a:pt x="899984" y="127342"/>
                  </a:moveTo>
                  <a:cubicBezTo>
                    <a:pt x="900639" y="136263"/>
                    <a:pt x="896056" y="143465"/>
                    <a:pt x="892373" y="150912"/>
                  </a:cubicBezTo>
                  <a:cubicBezTo>
                    <a:pt x="869595" y="196496"/>
                    <a:pt x="860812" y="212554"/>
                    <a:pt x="824039" y="287663"/>
                  </a:cubicBezTo>
                  <a:cubicBezTo>
                    <a:pt x="787267" y="362772"/>
                    <a:pt x="768517" y="459485"/>
                    <a:pt x="671738" y="601565"/>
                  </a:cubicBezTo>
                  <a:cubicBezTo>
                    <a:pt x="574959" y="743645"/>
                    <a:pt x="488243" y="974433"/>
                    <a:pt x="243364" y="1140145"/>
                  </a:cubicBezTo>
                  <a:cubicBezTo>
                    <a:pt x="168143" y="1141120"/>
                    <a:pt x="2946" y="1111670"/>
                    <a:pt x="0" y="1114534"/>
                  </a:cubicBezTo>
                  <a:cubicBezTo>
                    <a:pt x="50500" y="1016836"/>
                    <a:pt x="225460" y="906161"/>
                    <a:pt x="293976" y="787200"/>
                  </a:cubicBezTo>
                  <a:cubicBezTo>
                    <a:pt x="376632" y="607403"/>
                    <a:pt x="437519" y="419012"/>
                    <a:pt x="510437" y="235368"/>
                  </a:cubicBezTo>
                  <a:cubicBezTo>
                    <a:pt x="534251" y="175381"/>
                    <a:pt x="563140" y="117767"/>
                    <a:pt x="608233" y="70302"/>
                  </a:cubicBezTo>
                  <a:cubicBezTo>
                    <a:pt x="648087" y="28319"/>
                    <a:pt x="694735" y="330"/>
                    <a:pt x="755131" y="3"/>
                  </a:cubicBezTo>
                  <a:cubicBezTo>
                    <a:pt x="811272" y="-324"/>
                    <a:pt x="850882" y="25945"/>
                    <a:pt x="878134" y="73166"/>
                  </a:cubicBezTo>
                  <a:cubicBezTo>
                    <a:pt x="887790" y="90025"/>
                    <a:pt x="895237" y="108192"/>
                    <a:pt x="899984" y="127342"/>
                  </a:cubicBezTo>
                  <a:close/>
                </a:path>
              </a:pathLst>
            </a:custGeom>
            <a:solidFill>
              <a:srgbClr val="d39064"/>
            </a:solidFill>
            <a:ln w="8280">
              <a:noFill/>
            </a:ln>
          </p:spPr>
          <p:style>
            <a:lnRef idx="0"/>
            <a:fillRef idx="0"/>
            <a:effectRef idx="0"/>
            <a:fontRef idx="minor"/>
          </p:style>
        </p:sp>
      </p:grpSp>
      <p:grpSp>
        <p:nvGrpSpPr>
          <p:cNvPr id="649" name="Group 12"/>
          <p:cNvGrpSpPr/>
          <p:nvPr/>
        </p:nvGrpSpPr>
        <p:grpSpPr>
          <a:xfrm>
            <a:off x="2531520" y="4451400"/>
            <a:ext cx="5819400" cy="1678680"/>
            <a:chOff x="2531520" y="4451400"/>
            <a:chExt cx="5819400" cy="1678680"/>
          </a:xfrm>
        </p:grpSpPr>
        <p:sp>
          <p:nvSpPr>
            <p:cNvPr id="650" name="CustomShape 13"/>
            <p:cNvSpPr/>
            <p:nvPr/>
          </p:nvSpPr>
          <p:spPr>
            <a:xfrm flipH="1">
              <a:off x="2531160" y="4451400"/>
              <a:ext cx="5819400" cy="1678680"/>
            </a:xfrm>
            <a:custGeom>
              <a:avLst/>
              <a:gdLst/>
              <a:ahLst/>
              <a:rect l="l" t="t" r="r" b="b"/>
              <a:pathLst>
                <a:path w="6849572" h="3428362">
                  <a:moveTo>
                    <a:pt x="6847555" y="124465"/>
                  </a:moveTo>
                  <a:cubicBezTo>
                    <a:pt x="6843135" y="108425"/>
                    <a:pt x="6842072" y="91730"/>
                    <a:pt x="6835443" y="76181"/>
                  </a:cubicBezTo>
                  <a:cubicBezTo>
                    <a:pt x="6816865" y="32643"/>
                    <a:pt x="6779465" y="14557"/>
                    <a:pt x="6737647" y="1954"/>
                  </a:cubicBezTo>
                  <a:cubicBezTo>
                    <a:pt x="6716696" y="-583"/>
                    <a:pt x="6695828" y="-747"/>
                    <a:pt x="6674959" y="2036"/>
                  </a:cubicBezTo>
                  <a:cubicBezTo>
                    <a:pt x="6641896" y="9483"/>
                    <a:pt x="6610634" y="21268"/>
                    <a:pt x="6581582" y="38863"/>
                  </a:cubicBezTo>
                  <a:cubicBezTo>
                    <a:pt x="6567015" y="47701"/>
                    <a:pt x="6563332" y="41973"/>
                    <a:pt x="6565951" y="27406"/>
                  </a:cubicBezTo>
                  <a:cubicBezTo>
                    <a:pt x="6566360" y="27406"/>
                    <a:pt x="6566606" y="26751"/>
                    <a:pt x="6566687" y="25442"/>
                  </a:cubicBezTo>
                  <a:cubicBezTo>
                    <a:pt x="6566769" y="24214"/>
                    <a:pt x="6566115" y="23232"/>
                    <a:pt x="6564723" y="22414"/>
                  </a:cubicBezTo>
                  <a:cubicBezTo>
                    <a:pt x="6555230" y="25032"/>
                    <a:pt x="6554658" y="33461"/>
                    <a:pt x="6553594" y="40745"/>
                  </a:cubicBezTo>
                  <a:cubicBezTo>
                    <a:pt x="6552203" y="49665"/>
                    <a:pt x="6548356" y="56212"/>
                    <a:pt x="6541154" y="61614"/>
                  </a:cubicBezTo>
                  <a:cubicBezTo>
                    <a:pt x="6461199" y="121437"/>
                    <a:pt x="6399084" y="198037"/>
                    <a:pt x="6338933" y="276356"/>
                  </a:cubicBezTo>
                  <a:cubicBezTo>
                    <a:pt x="6234590" y="412125"/>
                    <a:pt x="6146860" y="558696"/>
                    <a:pt x="6059212" y="705349"/>
                  </a:cubicBezTo>
                  <a:cubicBezTo>
                    <a:pt x="5947504" y="892185"/>
                    <a:pt x="5840787" y="1082130"/>
                    <a:pt x="5716066" y="1260945"/>
                  </a:cubicBezTo>
                  <a:cubicBezTo>
                    <a:pt x="5655098" y="1348266"/>
                    <a:pt x="5589055" y="1431659"/>
                    <a:pt x="5513682" y="1507195"/>
                  </a:cubicBezTo>
                  <a:cubicBezTo>
                    <a:pt x="5457705" y="1563254"/>
                    <a:pt x="5397145" y="1614075"/>
                    <a:pt x="5331920" y="1659086"/>
                  </a:cubicBezTo>
                  <a:cubicBezTo>
                    <a:pt x="5249837" y="1715718"/>
                    <a:pt x="5163417" y="1764329"/>
                    <a:pt x="5071103" y="1802302"/>
                  </a:cubicBezTo>
                  <a:cubicBezTo>
                    <a:pt x="5065047" y="1805166"/>
                    <a:pt x="5059810" y="1809340"/>
                    <a:pt x="5055064" y="1814005"/>
                  </a:cubicBezTo>
                  <a:cubicBezTo>
                    <a:pt x="5032885" y="1837574"/>
                    <a:pt x="5008252" y="1858443"/>
                    <a:pt x="4980100" y="1874483"/>
                  </a:cubicBezTo>
                  <a:cubicBezTo>
                    <a:pt x="4869783" y="1937580"/>
                    <a:pt x="4750381" y="1970724"/>
                    <a:pt x="4623943" y="1976043"/>
                  </a:cubicBezTo>
                  <a:cubicBezTo>
                    <a:pt x="4548488" y="1979235"/>
                    <a:pt x="4473034" y="1976453"/>
                    <a:pt x="4397497" y="1969251"/>
                  </a:cubicBezTo>
                  <a:cubicBezTo>
                    <a:pt x="4250598" y="1955256"/>
                    <a:pt x="4106892" y="1925549"/>
                    <a:pt x="3964576" y="1887822"/>
                  </a:cubicBezTo>
                  <a:cubicBezTo>
                    <a:pt x="3804174" y="1845348"/>
                    <a:pt x="3644181" y="1800992"/>
                    <a:pt x="3480342" y="1773004"/>
                  </a:cubicBezTo>
                  <a:cubicBezTo>
                    <a:pt x="3446789" y="1767275"/>
                    <a:pt x="3413481" y="1759992"/>
                    <a:pt x="3381318" y="1755573"/>
                  </a:cubicBezTo>
                  <a:cubicBezTo>
                    <a:pt x="3384346" y="1755573"/>
                    <a:pt x="3387374" y="1755573"/>
                    <a:pt x="3390402" y="1755736"/>
                  </a:cubicBezTo>
                  <a:cubicBezTo>
                    <a:pt x="3397195" y="1753936"/>
                    <a:pt x="3404069" y="1753036"/>
                    <a:pt x="3411107" y="1752790"/>
                  </a:cubicBezTo>
                  <a:cubicBezTo>
                    <a:pt x="3415936" y="1752627"/>
                    <a:pt x="3420109" y="1752545"/>
                    <a:pt x="3423710" y="1752381"/>
                  </a:cubicBezTo>
                  <a:cubicBezTo>
                    <a:pt x="3433695" y="1755491"/>
                    <a:pt x="3444661" y="1750335"/>
                    <a:pt x="3454399" y="1755327"/>
                  </a:cubicBezTo>
                  <a:cubicBezTo>
                    <a:pt x="3498183" y="1753936"/>
                    <a:pt x="3541147" y="1764575"/>
                    <a:pt x="3584849" y="1763838"/>
                  </a:cubicBezTo>
                  <a:cubicBezTo>
                    <a:pt x="3589023" y="1761383"/>
                    <a:pt x="3593196" y="1759992"/>
                    <a:pt x="3597288" y="1763920"/>
                  </a:cubicBezTo>
                  <a:cubicBezTo>
                    <a:pt x="3607682" y="1772022"/>
                    <a:pt x="3619793" y="1766375"/>
                    <a:pt x="3631005" y="1768094"/>
                  </a:cubicBezTo>
                  <a:cubicBezTo>
                    <a:pt x="3642463" y="1771858"/>
                    <a:pt x="3654493" y="1771040"/>
                    <a:pt x="3666114" y="1772922"/>
                  </a:cubicBezTo>
                  <a:cubicBezTo>
                    <a:pt x="3759490" y="1787980"/>
                    <a:pt x="3853031" y="1801893"/>
                    <a:pt x="3945917" y="1819652"/>
                  </a:cubicBezTo>
                  <a:cubicBezTo>
                    <a:pt x="4079803" y="1845266"/>
                    <a:pt x="4213117" y="1873337"/>
                    <a:pt x="4348477" y="1891096"/>
                  </a:cubicBezTo>
                  <a:cubicBezTo>
                    <a:pt x="4430150" y="1901735"/>
                    <a:pt x="4511907" y="1908445"/>
                    <a:pt x="4593990" y="1910737"/>
                  </a:cubicBezTo>
                  <a:cubicBezTo>
                    <a:pt x="4649803" y="1912292"/>
                    <a:pt x="4705289" y="1906072"/>
                    <a:pt x="4760611" y="1898625"/>
                  </a:cubicBezTo>
                  <a:cubicBezTo>
                    <a:pt x="4832056" y="1888968"/>
                    <a:pt x="4901863" y="1873419"/>
                    <a:pt x="4968152" y="1844284"/>
                  </a:cubicBezTo>
                  <a:cubicBezTo>
                    <a:pt x="4988939" y="1836674"/>
                    <a:pt x="5009480" y="1828736"/>
                    <a:pt x="5028057" y="1816378"/>
                  </a:cubicBezTo>
                  <a:cubicBezTo>
                    <a:pt x="5046961" y="1803857"/>
                    <a:pt x="5066357" y="1792154"/>
                    <a:pt x="5085589" y="1780124"/>
                  </a:cubicBezTo>
                  <a:cubicBezTo>
                    <a:pt x="5092791" y="1772513"/>
                    <a:pt x="5099583" y="1764575"/>
                    <a:pt x="5107194" y="1757373"/>
                  </a:cubicBezTo>
                  <a:cubicBezTo>
                    <a:pt x="5180275" y="1688302"/>
                    <a:pt x="5214401" y="1601308"/>
                    <a:pt x="5224467" y="1503185"/>
                  </a:cubicBezTo>
                  <a:cubicBezTo>
                    <a:pt x="5224386" y="1493446"/>
                    <a:pt x="5224958" y="1483626"/>
                    <a:pt x="5224140" y="1473887"/>
                  </a:cubicBezTo>
                  <a:cubicBezTo>
                    <a:pt x="5219230" y="1418319"/>
                    <a:pt x="5214810" y="1362834"/>
                    <a:pt x="5138128" y="1310621"/>
                  </a:cubicBezTo>
                  <a:cubicBezTo>
                    <a:pt x="5094673" y="1280996"/>
                    <a:pt x="5044588" y="1266101"/>
                    <a:pt x="4994503" y="1252680"/>
                  </a:cubicBezTo>
                  <a:cubicBezTo>
                    <a:pt x="4835575" y="1210124"/>
                    <a:pt x="4672554" y="1192938"/>
                    <a:pt x="4509370" y="1178044"/>
                  </a:cubicBezTo>
                  <a:cubicBezTo>
                    <a:pt x="4412474" y="1169205"/>
                    <a:pt x="4315578" y="1160858"/>
                    <a:pt x="4219418" y="1145800"/>
                  </a:cubicBezTo>
                  <a:cubicBezTo>
                    <a:pt x="4058525" y="1120676"/>
                    <a:pt x="3901479" y="1079430"/>
                    <a:pt x="3745578" y="1033109"/>
                  </a:cubicBezTo>
                  <a:cubicBezTo>
                    <a:pt x="3714234" y="1023780"/>
                    <a:pt x="3476905" y="941205"/>
                    <a:pt x="3470276" y="938669"/>
                  </a:cubicBezTo>
                  <a:cubicBezTo>
                    <a:pt x="3427475" y="922301"/>
                    <a:pt x="3317567" y="878763"/>
                    <a:pt x="3312575" y="876553"/>
                  </a:cubicBezTo>
                  <a:cubicBezTo>
                    <a:pt x="3279594" y="861905"/>
                    <a:pt x="3175660" y="820004"/>
                    <a:pt x="3169768" y="817549"/>
                  </a:cubicBezTo>
                  <a:cubicBezTo>
                    <a:pt x="3095950" y="787269"/>
                    <a:pt x="2709022" y="619010"/>
                    <a:pt x="2636841" y="587748"/>
                  </a:cubicBezTo>
                  <a:cubicBezTo>
                    <a:pt x="2581355" y="563688"/>
                    <a:pt x="2526033" y="539219"/>
                    <a:pt x="2470710" y="514995"/>
                  </a:cubicBezTo>
                  <a:cubicBezTo>
                    <a:pt x="2467355" y="514094"/>
                    <a:pt x="2463918" y="513522"/>
                    <a:pt x="2460726" y="512212"/>
                  </a:cubicBezTo>
                  <a:cubicBezTo>
                    <a:pt x="2323812" y="457381"/>
                    <a:pt x="2184769" y="409015"/>
                    <a:pt x="2041308" y="373906"/>
                  </a:cubicBezTo>
                  <a:cubicBezTo>
                    <a:pt x="1956606" y="353201"/>
                    <a:pt x="1871331" y="336261"/>
                    <a:pt x="1784747" y="325459"/>
                  </a:cubicBezTo>
                  <a:cubicBezTo>
                    <a:pt x="1734171" y="319157"/>
                    <a:pt x="1683431" y="316211"/>
                    <a:pt x="1632692" y="312119"/>
                  </a:cubicBezTo>
                  <a:cubicBezTo>
                    <a:pt x="1540134" y="304672"/>
                    <a:pt x="1448557" y="312119"/>
                    <a:pt x="1357145" y="323985"/>
                  </a:cubicBezTo>
                  <a:cubicBezTo>
                    <a:pt x="1297567" y="331760"/>
                    <a:pt x="1240035" y="349192"/>
                    <a:pt x="1181930" y="363922"/>
                  </a:cubicBezTo>
                  <a:cubicBezTo>
                    <a:pt x="1028730" y="402877"/>
                    <a:pt x="885677" y="464501"/>
                    <a:pt x="754901" y="553622"/>
                  </a:cubicBezTo>
                  <a:cubicBezTo>
                    <a:pt x="612912" y="650354"/>
                    <a:pt x="489256" y="767055"/>
                    <a:pt x="380657" y="900041"/>
                  </a:cubicBezTo>
                  <a:cubicBezTo>
                    <a:pt x="250535" y="1059461"/>
                    <a:pt x="160432" y="1239422"/>
                    <a:pt x="104209" y="1436815"/>
                  </a:cubicBezTo>
                  <a:cubicBezTo>
                    <a:pt x="53797" y="1613912"/>
                    <a:pt x="30064" y="1795591"/>
                    <a:pt x="15906" y="1978580"/>
                  </a:cubicBezTo>
                  <a:cubicBezTo>
                    <a:pt x="10178" y="2052316"/>
                    <a:pt x="4695" y="2126297"/>
                    <a:pt x="6495" y="2200524"/>
                  </a:cubicBezTo>
                  <a:cubicBezTo>
                    <a:pt x="6659" y="2206662"/>
                    <a:pt x="7804" y="2213291"/>
                    <a:pt x="2812" y="2218529"/>
                  </a:cubicBezTo>
                  <a:cubicBezTo>
                    <a:pt x="2649" y="2232441"/>
                    <a:pt x="2485" y="2246271"/>
                    <a:pt x="2321" y="2260184"/>
                  </a:cubicBezTo>
                  <a:cubicBezTo>
                    <a:pt x="-1607" y="2291282"/>
                    <a:pt x="603" y="2322544"/>
                    <a:pt x="766" y="2353724"/>
                  </a:cubicBezTo>
                  <a:cubicBezTo>
                    <a:pt x="930" y="2399554"/>
                    <a:pt x="-1607" y="2445383"/>
                    <a:pt x="2239" y="2491130"/>
                  </a:cubicBezTo>
                  <a:cubicBezTo>
                    <a:pt x="2403" y="2506434"/>
                    <a:pt x="2567" y="2521737"/>
                    <a:pt x="2730" y="2537123"/>
                  </a:cubicBezTo>
                  <a:cubicBezTo>
                    <a:pt x="6577" y="2545061"/>
                    <a:pt x="4367" y="2553490"/>
                    <a:pt x="4613" y="2561756"/>
                  </a:cubicBezTo>
                  <a:cubicBezTo>
                    <a:pt x="5840" y="2597110"/>
                    <a:pt x="2567" y="2632463"/>
                    <a:pt x="6413" y="2667735"/>
                  </a:cubicBezTo>
                  <a:cubicBezTo>
                    <a:pt x="6577" y="2676083"/>
                    <a:pt x="6741" y="2684349"/>
                    <a:pt x="6986" y="2692696"/>
                  </a:cubicBezTo>
                  <a:cubicBezTo>
                    <a:pt x="10751" y="2699898"/>
                    <a:pt x="8541" y="2707672"/>
                    <a:pt x="8868" y="2715120"/>
                  </a:cubicBezTo>
                  <a:cubicBezTo>
                    <a:pt x="10014" y="2737134"/>
                    <a:pt x="6986" y="2759312"/>
                    <a:pt x="10587" y="2781245"/>
                  </a:cubicBezTo>
                  <a:cubicBezTo>
                    <a:pt x="10751" y="2788119"/>
                    <a:pt x="10996" y="2795075"/>
                    <a:pt x="11160" y="2801950"/>
                  </a:cubicBezTo>
                  <a:cubicBezTo>
                    <a:pt x="16643" y="2825683"/>
                    <a:pt x="9687" y="2850070"/>
                    <a:pt x="14842" y="2873803"/>
                  </a:cubicBezTo>
                  <a:cubicBezTo>
                    <a:pt x="15006" y="2879286"/>
                    <a:pt x="15170" y="2884769"/>
                    <a:pt x="15333" y="2890252"/>
                  </a:cubicBezTo>
                  <a:cubicBezTo>
                    <a:pt x="20735" y="2909730"/>
                    <a:pt x="13942" y="2929944"/>
                    <a:pt x="19016" y="2949421"/>
                  </a:cubicBezTo>
                  <a:cubicBezTo>
                    <a:pt x="19180" y="2954904"/>
                    <a:pt x="19344" y="2960469"/>
                    <a:pt x="19507" y="2965952"/>
                  </a:cubicBezTo>
                  <a:cubicBezTo>
                    <a:pt x="24827" y="2983957"/>
                    <a:pt x="18361" y="3002779"/>
                    <a:pt x="23108" y="3020865"/>
                  </a:cubicBezTo>
                  <a:cubicBezTo>
                    <a:pt x="23354" y="3027740"/>
                    <a:pt x="23517" y="3034614"/>
                    <a:pt x="23763" y="3041489"/>
                  </a:cubicBezTo>
                  <a:cubicBezTo>
                    <a:pt x="29000" y="3056710"/>
                    <a:pt x="22535" y="3072914"/>
                    <a:pt x="27445" y="3088136"/>
                  </a:cubicBezTo>
                  <a:cubicBezTo>
                    <a:pt x="27609" y="3092228"/>
                    <a:pt x="27773" y="3096320"/>
                    <a:pt x="27936" y="3100493"/>
                  </a:cubicBezTo>
                  <a:cubicBezTo>
                    <a:pt x="33338" y="3117107"/>
                    <a:pt x="26709" y="3134538"/>
                    <a:pt x="31537" y="3151151"/>
                  </a:cubicBezTo>
                  <a:cubicBezTo>
                    <a:pt x="31701" y="3155243"/>
                    <a:pt x="31947" y="3159417"/>
                    <a:pt x="32110" y="3163508"/>
                  </a:cubicBezTo>
                  <a:cubicBezTo>
                    <a:pt x="37511" y="3178730"/>
                    <a:pt x="30801" y="3194852"/>
                    <a:pt x="35957" y="3210074"/>
                  </a:cubicBezTo>
                  <a:cubicBezTo>
                    <a:pt x="36120" y="3214166"/>
                    <a:pt x="36202" y="3218258"/>
                    <a:pt x="36366" y="3222268"/>
                  </a:cubicBezTo>
                  <a:cubicBezTo>
                    <a:pt x="41603" y="3236017"/>
                    <a:pt x="35220" y="3250829"/>
                    <a:pt x="39967" y="3264660"/>
                  </a:cubicBezTo>
                  <a:cubicBezTo>
                    <a:pt x="40130" y="3268752"/>
                    <a:pt x="40376" y="3272844"/>
                    <a:pt x="40539" y="3276935"/>
                  </a:cubicBezTo>
                  <a:cubicBezTo>
                    <a:pt x="45532" y="3287902"/>
                    <a:pt x="39721" y="3299932"/>
                    <a:pt x="43977" y="3310898"/>
                  </a:cubicBezTo>
                  <a:cubicBezTo>
                    <a:pt x="44222" y="3315072"/>
                    <a:pt x="44386" y="3319246"/>
                    <a:pt x="44631" y="3323420"/>
                  </a:cubicBezTo>
                  <a:cubicBezTo>
                    <a:pt x="49869" y="3334222"/>
                    <a:pt x="43813" y="3346252"/>
                    <a:pt x="48232" y="3357137"/>
                  </a:cubicBezTo>
                  <a:cubicBezTo>
                    <a:pt x="48478" y="3361229"/>
                    <a:pt x="48723" y="3365402"/>
                    <a:pt x="48887" y="3369494"/>
                  </a:cubicBezTo>
                  <a:cubicBezTo>
                    <a:pt x="52651" y="3375632"/>
                    <a:pt x="50033" y="3382424"/>
                    <a:pt x="50933" y="3388808"/>
                  </a:cubicBezTo>
                  <a:cubicBezTo>
                    <a:pt x="54206" y="3394946"/>
                    <a:pt x="60262" y="3400593"/>
                    <a:pt x="53634" y="3408121"/>
                  </a:cubicBezTo>
                  <a:cubicBezTo>
                    <a:pt x="55598" y="3415732"/>
                    <a:pt x="54043" y="3426208"/>
                    <a:pt x="64272" y="3428090"/>
                  </a:cubicBezTo>
                  <a:cubicBezTo>
                    <a:pt x="75402" y="3430136"/>
                    <a:pt x="79331" y="3420233"/>
                    <a:pt x="83913" y="3412377"/>
                  </a:cubicBezTo>
                  <a:cubicBezTo>
                    <a:pt x="116158" y="3356155"/>
                    <a:pt x="148402" y="3299932"/>
                    <a:pt x="180809" y="3243791"/>
                  </a:cubicBezTo>
                  <a:cubicBezTo>
                    <a:pt x="231876" y="3155570"/>
                    <a:pt x="290881" y="3072832"/>
                    <a:pt x="357742" y="2995987"/>
                  </a:cubicBezTo>
                  <a:cubicBezTo>
                    <a:pt x="402180" y="2944920"/>
                    <a:pt x="449646" y="2896636"/>
                    <a:pt x="500631" y="2851707"/>
                  </a:cubicBezTo>
                  <a:cubicBezTo>
                    <a:pt x="546624" y="2811197"/>
                    <a:pt x="593271" y="2771506"/>
                    <a:pt x="642129" y="2734515"/>
                  </a:cubicBezTo>
                  <a:cubicBezTo>
                    <a:pt x="726503" y="2670600"/>
                    <a:pt x="814888" y="2612905"/>
                    <a:pt x="907528" y="2561428"/>
                  </a:cubicBezTo>
                  <a:cubicBezTo>
                    <a:pt x="1007206" y="2506106"/>
                    <a:pt x="1111140" y="2461014"/>
                    <a:pt x="1219166" y="2425496"/>
                  </a:cubicBezTo>
                  <a:cubicBezTo>
                    <a:pt x="1310252" y="2395544"/>
                    <a:pt x="1403547" y="2374102"/>
                    <a:pt x="1498560" y="2360599"/>
                  </a:cubicBezTo>
                  <a:cubicBezTo>
                    <a:pt x="1505189" y="2356098"/>
                    <a:pt x="1513536" y="2361335"/>
                    <a:pt x="1520165" y="2356752"/>
                  </a:cubicBezTo>
                  <a:lnTo>
                    <a:pt x="1522129" y="2356425"/>
                  </a:lnTo>
                  <a:lnTo>
                    <a:pt x="1524093" y="2356507"/>
                  </a:lnTo>
                  <a:cubicBezTo>
                    <a:pt x="1532032" y="2351597"/>
                    <a:pt x="1541525" y="2357243"/>
                    <a:pt x="1549545" y="2352824"/>
                  </a:cubicBezTo>
                  <a:cubicBezTo>
                    <a:pt x="1552246" y="2352660"/>
                    <a:pt x="1554946" y="2352497"/>
                    <a:pt x="1557729" y="2352333"/>
                  </a:cubicBezTo>
                  <a:cubicBezTo>
                    <a:pt x="1567140" y="2347095"/>
                    <a:pt x="1578106" y="2353561"/>
                    <a:pt x="1587518" y="2348405"/>
                  </a:cubicBezTo>
                  <a:cubicBezTo>
                    <a:pt x="1590218" y="2348323"/>
                    <a:pt x="1592837" y="2348159"/>
                    <a:pt x="1595538" y="2348077"/>
                  </a:cubicBezTo>
                  <a:cubicBezTo>
                    <a:pt x="1606422" y="2343004"/>
                    <a:pt x="1618534" y="2349141"/>
                    <a:pt x="1629500" y="2344395"/>
                  </a:cubicBezTo>
                  <a:cubicBezTo>
                    <a:pt x="1633592" y="2344231"/>
                    <a:pt x="1637684" y="2343986"/>
                    <a:pt x="1641776" y="2343822"/>
                  </a:cubicBezTo>
                  <a:cubicBezTo>
                    <a:pt x="1656998" y="2338584"/>
                    <a:pt x="1673202" y="2345131"/>
                    <a:pt x="1688424" y="2340057"/>
                  </a:cubicBezTo>
                  <a:cubicBezTo>
                    <a:pt x="1695298" y="2339894"/>
                    <a:pt x="1702172" y="2339730"/>
                    <a:pt x="1709047" y="2339566"/>
                  </a:cubicBezTo>
                  <a:cubicBezTo>
                    <a:pt x="1767642" y="2335147"/>
                    <a:pt x="1826320" y="2338503"/>
                    <a:pt x="1884998" y="2337848"/>
                  </a:cubicBezTo>
                  <a:cubicBezTo>
                    <a:pt x="1902347" y="2337684"/>
                    <a:pt x="1919861" y="2335229"/>
                    <a:pt x="1937047" y="2339566"/>
                  </a:cubicBezTo>
                  <a:cubicBezTo>
                    <a:pt x="1943921" y="2339730"/>
                    <a:pt x="1950877" y="2339894"/>
                    <a:pt x="1957752" y="2340139"/>
                  </a:cubicBezTo>
                  <a:cubicBezTo>
                    <a:pt x="1975838" y="2345131"/>
                    <a:pt x="1994660" y="2338421"/>
                    <a:pt x="2012665" y="2343822"/>
                  </a:cubicBezTo>
                  <a:cubicBezTo>
                    <a:pt x="2016756" y="2343986"/>
                    <a:pt x="2020930" y="2344149"/>
                    <a:pt x="2025022" y="2344313"/>
                  </a:cubicBezTo>
                  <a:cubicBezTo>
                    <a:pt x="2037380" y="2349059"/>
                    <a:pt x="2050883" y="2342758"/>
                    <a:pt x="2063240" y="2347914"/>
                  </a:cubicBezTo>
                  <a:cubicBezTo>
                    <a:pt x="2067332" y="2348077"/>
                    <a:pt x="2071424" y="2348241"/>
                    <a:pt x="2075516" y="2348487"/>
                  </a:cubicBezTo>
                  <a:cubicBezTo>
                    <a:pt x="2086400" y="2353315"/>
                    <a:pt x="2098512" y="2346932"/>
                    <a:pt x="2109315" y="2352251"/>
                  </a:cubicBezTo>
                  <a:cubicBezTo>
                    <a:pt x="2112016" y="2352415"/>
                    <a:pt x="2114798" y="2352579"/>
                    <a:pt x="2117499" y="2352660"/>
                  </a:cubicBezTo>
                  <a:cubicBezTo>
                    <a:pt x="2126992" y="2357325"/>
                    <a:pt x="2137794" y="2351269"/>
                    <a:pt x="2147206" y="2356425"/>
                  </a:cubicBezTo>
                  <a:cubicBezTo>
                    <a:pt x="2149906" y="2356589"/>
                    <a:pt x="2152689" y="2356752"/>
                    <a:pt x="2155390" y="2356916"/>
                  </a:cubicBezTo>
                  <a:cubicBezTo>
                    <a:pt x="2164801" y="2361499"/>
                    <a:pt x="2175603" y="2355525"/>
                    <a:pt x="2185015" y="2360599"/>
                  </a:cubicBezTo>
                  <a:lnTo>
                    <a:pt x="2186979" y="2360517"/>
                  </a:lnTo>
                  <a:lnTo>
                    <a:pt x="2188943" y="2360844"/>
                  </a:lnTo>
                  <a:cubicBezTo>
                    <a:pt x="2198355" y="2366000"/>
                    <a:pt x="2209321" y="2359535"/>
                    <a:pt x="2218650" y="2364855"/>
                  </a:cubicBezTo>
                  <a:cubicBezTo>
                    <a:pt x="2221433" y="2365100"/>
                    <a:pt x="2224133" y="2365264"/>
                    <a:pt x="2226916" y="2365509"/>
                  </a:cubicBezTo>
                  <a:cubicBezTo>
                    <a:pt x="2233545" y="2369356"/>
                    <a:pt x="2241646" y="2364527"/>
                    <a:pt x="2248112" y="2369028"/>
                  </a:cubicBezTo>
                  <a:cubicBezTo>
                    <a:pt x="2250812" y="2369192"/>
                    <a:pt x="2253595" y="2369437"/>
                    <a:pt x="2256296" y="2369601"/>
                  </a:cubicBezTo>
                  <a:cubicBezTo>
                    <a:pt x="2262924" y="2373611"/>
                    <a:pt x="2271026" y="2368619"/>
                    <a:pt x="2277491" y="2373202"/>
                  </a:cubicBezTo>
                  <a:cubicBezTo>
                    <a:pt x="2288294" y="2375166"/>
                    <a:pt x="2299342" y="2376639"/>
                    <a:pt x="2309981" y="2379258"/>
                  </a:cubicBezTo>
                  <a:cubicBezTo>
                    <a:pt x="2441085" y="2411747"/>
                    <a:pt x="2570880" y="2449147"/>
                    <a:pt x="2699529" y="2489984"/>
                  </a:cubicBezTo>
                  <a:cubicBezTo>
                    <a:pt x="2835788" y="2533276"/>
                    <a:pt x="2971803" y="2577387"/>
                    <a:pt x="3107408" y="2622479"/>
                  </a:cubicBezTo>
                  <a:cubicBezTo>
                    <a:pt x="3321250" y="2693678"/>
                    <a:pt x="3534764" y="2765695"/>
                    <a:pt x="3753353" y="2821100"/>
                  </a:cubicBezTo>
                  <a:cubicBezTo>
                    <a:pt x="3814322" y="2836567"/>
                    <a:pt x="3875455" y="2851461"/>
                    <a:pt x="3937733" y="2860873"/>
                  </a:cubicBezTo>
                  <a:cubicBezTo>
                    <a:pt x="3944198" y="2865865"/>
                    <a:pt x="3952709" y="2860136"/>
                    <a:pt x="3959174" y="2864965"/>
                  </a:cubicBezTo>
                  <a:cubicBezTo>
                    <a:pt x="3976770" y="2871266"/>
                    <a:pt x="3995183" y="2872494"/>
                    <a:pt x="4013597" y="2873885"/>
                  </a:cubicBezTo>
                  <a:cubicBezTo>
                    <a:pt x="4020144" y="2878140"/>
                    <a:pt x="4028327" y="2872903"/>
                    <a:pt x="4034874" y="2877567"/>
                  </a:cubicBezTo>
                  <a:cubicBezTo>
                    <a:pt x="4037657" y="2877731"/>
                    <a:pt x="4040357" y="2877977"/>
                    <a:pt x="4043140" y="2878140"/>
                  </a:cubicBezTo>
                  <a:cubicBezTo>
                    <a:pt x="4049687" y="2882150"/>
                    <a:pt x="4057871" y="2877158"/>
                    <a:pt x="4064336" y="2881741"/>
                  </a:cubicBezTo>
                  <a:cubicBezTo>
                    <a:pt x="4067118" y="2881905"/>
                    <a:pt x="4069819" y="2882150"/>
                    <a:pt x="4072602" y="2882314"/>
                  </a:cubicBezTo>
                  <a:cubicBezTo>
                    <a:pt x="4080622" y="2886570"/>
                    <a:pt x="4090033" y="2881005"/>
                    <a:pt x="4097971" y="2885915"/>
                  </a:cubicBezTo>
                  <a:cubicBezTo>
                    <a:pt x="4100754" y="2886079"/>
                    <a:pt x="4103454" y="2886242"/>
                    <a:pt x="4106237" y="2886406"/>
                  </a:cubicBezTo>
                  <a:cubicBezTo>
                    <a:pt x="4115730" y="2890907"/>
                    <a:pt x="4126451" y="2885015"/>
                    <a:pt x="4135944" y="2890007"/>
                  </a:cubicBezTo>
                  <a:cubicBezTo>
                    <a:pt x="4138645" y="2890089"/>
                    <a:pt x="4141345" y="2890252"/>
                    <a:pt x="4144046" y="2890334"/>
                  </a:cubicBezTo>
                  <a:cubicBezTo>
                    <a:pt x="4156403" y="2895326"/>
                    <a:pt x="4169906" y="2888943"/>
                    <a:pt x="4182182" y="2894181"/>
                  </a:cubicBezTo>
                  <a:cubicBezTo>
                    <a:pt x="4186356" y="2894344"/>
                    <a:pt x="4190448" y="2894590"/>
                    <a:pt x="4194622" y="2894754"/>
                  </a:cubicBezTo>
                  <a:cubicBezTo>
                    <a:pt x="4212708" y="2899500"/>
                    <a:pt x="4231531" y="2893035"/>
                    <a:pt x="4249535" y="2898355"/>
                  </a:cubicBezTo>
                  <a:cubicBezTo>
                    <a:pt x="4256409" y="2898518"/>
                    <a:pt x="4263365" y="2898600"/>
                    <a:pt x="4270240" y="2898764"/>
                  </a:cubicBezTo>
                  <a:cubicBezTo>
                    <a:pt x="4302402" y="2901874"/>
                    <a:pt x="4334564" y="2901628"/>
                    <a:pt x="4366726" y="2898927"/>
                  </a:cubicBezTo>
                  <a:cubicBezTo>
                    <a:pt x="4373683" y="2898764"/>
                    <a:pt x="4380557" y="2898600"/>
                    <a:pt x="4387513" y="2898355"/>
                  </a:cubicBezTo>
                  <a:cubicBezTo>
                    <a:pt x="4402735" y="2893035"/>
                    <a:pt x="4418857" y="2899582"/>
                    <a:pt x="4434079" y="2894590"/>
                  </a:cubicBezTo>
                  <a:cubicBezTo>
                    <a:pt x="4438171" y="2894426"/>
                    <a:pt x="4442181" y="2894263"/>
                    <a:pt x="4446273" y="2894099"/>
                  </a:cubicBezTo>
                  <a:cubicBezTo>
                    <a:pt x="4454293" y="2889352"/>
                    <a:pt x="4463867" y="2894999"/>
                    <a:pt x="4471970" y="2890334"/>
                  </a:cubicBezTo>
                  <a:cubicBezTo>
                    <a:pt x="4474670" y="2890171"/>
                    <a:pt x="4477289" y="2890089"/>
                    <a:pt x="4479990" y="2889925"/>
                  </a:cubicBezTo>
                  <a:cubicBezTo>
                    <a:pt x="4486537" y="2885342"/>
                    <a:pt x="4494884" y="2890662"/>
                    <a:pt x="4501431" y="2886079"/>
                  </a:cubicBezTo>
                  <a:lnTo>
                    <a:pt x="4503395" y="2885751"/>
                  </a:lnTo>
                  <a:lnTo>
                    <a:pt x="4505441" y="2885833"/>
                  </a:lnTo>
                  <a:cubicBezTo>
                    <a:pt x="4511907" y="2881005"/>
                    <a:pt x="4520254" y="2886570"/>
                    <a:pt x="4526719" y="2881905"/>
                  </a:cubicBezTo>
                  <a:cubicBezTo>
                    <a:pt x="4550452" y="2876995"/>
                    <a:pt x="4574021" y="2871757"/>
                    <a:pt x="4597509" y="2865701"/>
                  </a:cubicBezTo>
                  <a:cubicBezTo>
                    <a:pt x="4736715" y="2829775"/>
                    <a:pt x="4863399" y="2765859"/>
                    <a:pt x="4985911" y="2692860"/>
                  </a:cubicBezTo>
                  <a:cubicBezTo>
                    <a:pt x="5072576" y="2641220"/>
                    <a:pt x="5156706" y="2585407"/>
                    <a:pt x="5238216" y="2525829"/>
                  </a:cubicBezTo>
                  <a:cubicBezTo>
                    <a:pt x="5311788" y="2471980"/>
                    <a:pt x="5386424" y="2419440"/>
                    <a:pt x="5458196" y="2363218"/>
                  </a:cubicBezTo>
                  <a:cubicBezTo>
                    <a:pt x="5544289" y="2295865"/>
                    <a:pt x="5629891" y="2227940"/>
                    <a:pt x="5712956" y="2156823"/>
                  </a:cubicBezTo>
                  <a:cubicBezTo>
                    <a:pt x="5775972" y="2102892"/>
                    <a:pt x="5839560" y="2049534"/>
                    <a:pt x="5900038" y="1992820"/>
                  </a:cubicBezTo>
                  <a:cubicBezTo>
                    <a:pt x="5945785" y="1949855"/>
                    <a:pt x="5992105" y="1907381"/>
                    <a:pt x="6034497" y="1860652"/>
                  </a:cubicBezTo>
                  <a:cubicBezTo>
                    <a:pt x="6085155" y="1804757"/>
                    <a:pt x="6133848" y="1747552"/>
                    <a:pt x="6175830" y="1684947"/>
                  </a:cubicBezTo>
                  <a:cubicBezTo>
                    <a:pt x="6266916" y="1548769"/>
                    <a:pt x="6337379" y="1401215"/>
                    <a:pt x="6409232" y="1254644"/>
                  </a:cubicBezTo>
                  <a:cubicBezTo>
                    <a:pt x="6495243" y="1079266"/>
                    <a:pt x="6578636" y="902660"/>
                    <a:pt x="6656873" y="723599"/>
                  </a:cubicBezTo>
                  <a:cubicBezTo>
                    <a:pt x="6702375" y="619501"/>
                    <a:pt x="6746239" y="514749"/>
                    <a:pt x="6785112" y="407951"/>
                  </a:cubicBezTo>
                  <a:cubicBezTo>
                    <a:pt x="6809909" y="339862"/>
                    <a:pt x="6829387" y="270382"/>
                    <a:pt x="6843708" y="199347"/>
                  </a:cubicBezTo>
                  <a:cubicBezTo>
                    <a:pt x="6847636" y="192636"/>
                    <a:pt x="6842808" y="184534"/>
                    <a:pt x="6847227" y="177905"/>
                  </a:cubicBezTo>
                  <a:cubicBezTo>
                    <a:pt x="6847391" y="173813"/>
                    <a:pt x="6847555" y="169803"/>
                    <a:pt x="6847718" y="165711"/>
                  </a:cubicBezTo>
                  <a:cubicBezTo>
                    <a:pt x="6850337" y="152290"/>
                    <a:pt x="6850091" y="138377"/>
                    <a:pt x="6847555" y="124465"/>
                  </a:cubicBezTo>
                  <a:close/>
                  <a:moveTo>
                    <a:pt x="3343755" y="1752217"/>
                  </a:moveTo>
                  <a:cubicBezTo>
                    <a:pt x="3342773" y="1752136"/>
                    <a:pt x="3341709" y="1752054"/>
                    <a:pt x="3340727" y="1752054"/>
                  </a:cubicBezTo>
                  <a:cubicBezTo>
                    <a:pt x="3340809" y="1751890"/>
                    <a:pt x="3340891" y="1751644"/>
                    <a:pt x="3340891" y="1751317"/>
                  </a:cubicBezTo>
                  <a:cubicBezTo>
                    <a:pt x="3341873" y="1751644"/>
                    <a:pt x="3342773" y="1751890"/>
                    <a:pt x="3343755" y="1752217"/>
                  </a:cubicBezTo>
                  <a:close/>
                  <a:moveTo>
                    <a:pt x="3022378" y="778676"/>
                  </a:moveTo>
                  <a:cubicBezTo>
                    <a:pt x="3022460" y="777857"/>
                    <a:pt x="3022460" y="777203"/>
                    <a:pt x="3022460" y="776548"/>
                  </a:cubicBezTo>
                  <a:cubicBezTo>
                    <a:pt x="3023524" y="776957"/>
                    <a:pt x="3024588" y="777203"/>
                    <a:pt x="3025734" y="777612"/>
                  </a:cubicBezTo>
                  <a:cubicBezTo>
                    <a:pt x="3024424" y="777857"/>
                    <a:pt x="3023442" y="778267"/>
                    <a:pt x="3022378" y="778676"/>
                  </a:cubicBezTo>
                  <a:close/>
                </a:path>
              </a:pathLst>
            </a:custGeom>
            <a:solidFill>
              <a:srgbClr val="f9c9a9"/>
            </a:solidFill>
            <a:ln w="8280">
              <a:noFill/>
            </a:ln>
          </p:spPr>
          <p:style>
            <a:lnRef idx="0"/>
            <a:fillRef idx="0"/>
            <a:effectRef idx="0"/>
            <a:fontRef idx="minor"/>
          </p:style>
        </p:sp>
        <p:sp>
          <p:nvSpPr>
            <p:cNvPr id="651" name="CustomShape 14"/>
            <p:cNvSpPr/>
            <p:nvPr/>
          </p:nvSpPr>
          <p:spPr>
            <a:xfrm flipH="1">
              <a:off x="4040640" y="5308920"/>
              <a:ext cx="1483200" cy="113040"/>
            </a:xfrm>
            <a:custGeom>
              <a:avLst/>
              <a:gdLst/>
              <a:ahLst/>
              <a:rect l="l" t="t" r="r" b="b"/>
              <a:pathLst>
                <a:path w="1745843" h="231410">
                  <a:moveTo>
                    <a:pt x="12930" y="20"/>
                  </a:moveTo>
                  <a:cubicBezTo>
                    <a:pt x="29707" y="20"/>
                    <a:pt x="292733" y="10086"/>
                    <a:pt x="304518" y="11641"/>
                  </a:cubicBezTo>
                  <a:cubicBezTo>
                    <a:pt x="525152" y="37502"/>
                    <a:pt x="740713" y="92252"/>
                    <a:pt x="959956" y="125478"/>
                  </a:cubicBezTo>
                  <a:cubicBezTo>
                    <a:pt x="1041548" y="137835"/>
                    <a:pt x="1124941" y="149865"/>
                    <a:pt x="1207516" y="154612"/>
                  </a:cubicBezTo>
                  <a:cubicBezTo>
                    <a:pt x="1333954" y="161814"/>
                    <a:pt x="1460394" y="150111"/>
                    <a:pt x="1581923" y="115739"/>
                  </a:cubicBezTo>
                  <a:cubicBezTo>
                    <a:pt x="1597636" y="111320"/>
                    <a:pt x="1683893" y="75720"/>
                    <a:pt x="1729804" y="47323"/>
                  </a:cubicBezTo>
                  <a:cubicBezTo>
                    <a:pt x="1737415" y="50678"/>
                    <a:pt x="1743225" y="49778"/>
                    <a:pt x="1745844" y="49860"/>
                  </a:cubicBezTo>
                  <a:cubicBezTo>
                    <a:pt x="1726039" y="82431"/>
                    <a:pt x="1679637" y="115002"/>
                    <a:pt x="1647066" y="132843"/>
                  </a:cubicBezTo>
                  <a:cubicBezTo>
                    <a:pt x="1581841" y="168606"/>
                    <a:pt x="1513179" y="195858"/>
                    <a:pt x="1440262" y="211325"/>
                  </a:cubicBezTo>
                  <a:cubicBezTo>
                    <a:pt x="1385103" y="223028"/>
                    <a:pt x="1329453" y="231539"/>
                    <a:pt x="1272822" y="231294"/>
                  </a:cubicBezTo>
                  <a:cubicBezTo>
                    <a:pt x="1212753" y="231048"/>
                    <a:pt x="1152602" y="233013"/>
                    <a:pt x="1092697" y="226956"/>
                  </a:cubicBezTo>
                  <a:cubicBezTo>
                    <a:pt x="995229" y="217054"/>
                    <a:pt x="898332" y="203305"/>
                    <a:pt x="802419" y="182764"/>
                  </a:cubicBezTo>
                  <a:cubicBezTo>
                    <a:pt x="646436" y="149374"/>
                    <a:pt x="493972" y="101745"/>
                    <a:pt x="338563" y="66063"/>
                  </a:cubicBezTo>
                  <a:cubicBezTo>
                    <a:pt x="237657" y="42903"/>
                    <a:pt x="11703" y="3785"/>
                    <a:pt x="0" y="3785"/>
                  </a:cubicBezTo>
                  <a:cubicBezTo>
                    <a:pt x="3437" y="-2517"/>
                    <a:pt x="8838" y="1248"/>
                    <a:pt x="12930" y="20"/>
                  </a:cubicBezTo>
                  <a:close/>
                </a:path>
              </a:pathLst>
            </a:custGeom>
            <a:solidFill>
              <a:srgbClr val="dab299"/>
            </a:solidFill>
            <a:ln w="8280">
              <a:noFill/>
            </a:ln>
          </p:spPr>
          <p:style>
            <a:lnRef idx="0"/>
            <a:fillRef idx="0"/>
            <a:effectRef idx="0"/>
            <a:fontRef idx="minor"/>
          </p:style>
        </p:sp>
        <p:sp>
          <p:nvSpPr>
            <p:cNvPr id="652" name="CustomShape 15"/>
            <p:cNvSpPr/>
            <p:nvPr/>
          </p:nvSpPr>
          <p:spPr>
            <a:xfrm flipH="1">
              <a:off x="3969360" y="5067360"/>
              <a:ext cx="545760" cy="266040"/>
            </a:xfrm>
            <a:custGeom>
              <a:avLst/>
              <a:gdLst/>
              <a:ahLst/>
              <a:rect l="l" t="t" r="r" b="b"/>
              <a:pathLst>
                <a:path w="642730" h="544248">
                  <a:moveTo>
                    <a:pt x="642220" y="230627"/>
                  </a:moveTo>
                  <a:cubicBezTo>
                    <a:pt x="643939" y="301744"/>
                    <a:pt x="614477" y="354448"/>
                    <a:pt x="573313" y="400686"/>
                  </a:cubicBezTo>
                  <a:cubicBezTo>
                    <a:pt x="501705" y="481214"/>
                    <a:pt x="406773" y="517468"/>
                    <a:pt x="303658" y="536864"/>
                  </a:cubicBezTo>
                  <a:cubicBezTo>
                    <a:pt x="245962" y="547748"/>
                    <a:pt x="188921" y="547830"/>
                    <a:pt x="132617" y="528762"/>
                  </a:cubicBezTo>
                  <a:cubicBezTo>
                    <a:pt x="87934" y="513622"/>
                    <a:pt x="56917" y="483915"/>
                    <a:pt x="41204" y="439886"/>
                  </a:cubicBezTo>
                  <a:cubicBezTo>
                    <a:pt x="20336" y="381291"/>
                    <a:pt x="7078" y="321303"/>
                    <a:pt x="1513" y="258861"/>
                  </a:cubicBezTo>
                  <a:cubicBezTo>
                    <a:pt x="-4871" y="186516"/>
                    <a:pt x="10106" y="117609"/>
                    <a:pt x="24755" y="48293"/>
                  </a:cubicBezTo>
                  <a:cubicBezTo>
                    <a:pt x="31547" y="15885"/>
                    <a:pt x="43823" y="10484"/>
                    <a:pt x="87279" y="6392"/>
                  </a:cubicBezTo>
                  <a:cubicBezTo>
                    <a:pt x="133190" y="2054"/>
                    <a:pt x="179428" y="-155"/>
                    <a:pt x="225093" y="8"/>
                  </a:cubicBezTo>
                  <a:cubicBezTo>
                    <a:pt x="317406" y="254"/>
                    <a:pt x="408165" y="14903"/>
                    <a:pt x="494503" y="50666"/>
                  </a:cubicBezTo>
                  <a:cubicBezTo>
                    <a:pt x="525683" y="63597"/>
                    <a:pt x="556045" y="78163"/>
                    <a:pt x="581333" y="100424"/>
                  </a:cubicBezTo>
                  <a:cubicBezTo>
                    <a:pt x="622006" y="136268"/>
                    <a:pt x="646639" y="180215"/>
                    <a:pt x="642220" y="230627"/>
                  </a:cubicBezTo>
                  <a:close/>
                </a:path>
              </a:pathLst>
            </a:custGeom>
            <a:solidFill>
              <a:srgbClr val="fee5d5"/>
            </a:solidFill>
            <a:ln w="8280">
              <a:noFill/>
            </a:ln>
          </p:spPr>
          <p:style>
            <a:lnRef idx="0"/>
            <a:fillRef idx="0"/>
            <a:effectRef idx="0"/>
            <a:fontRef idx="minor"/>
          </p:style>
        </p:sp>
      </p:grpSp>
      <p:sp>
        <p:nvSpPr>
          <p:cNvPr id="653" name="CustomShape 16"/>
          <p:cNvSpPr/>
          <p:nvPr/>
        </p:nvSpPr>
        <p:spPr>
          <a:xfrm>
            <a:off x="3408120" y="4236840"/>
            <a:ext cx="40107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2400" spc="-1" strike="noStrike">
                <a:solidFill>
                  <a:srgbClr val="000000"/>
                </a:solidFill>
                <a:latin typeface="Arial"/>
                <a:ea typeface="Arial Unicode MS"/>
              </a:rPr>
              <a:t>Kubernetes  est intervient </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CustomShape 1"/>
          <p:cNvSpPr/>
          <p:nvPr/>
        </p:nvSpPr>
        <p:spPr>
          <a:xfrm>
            <a:off x="3139560" y="3121200"/>
            <a:ext cx="5913000" cy="821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fr-FR" sz="4800" spc="-1" strike="noStrike">
                <a:solidFill>
                  <a:srgbClr val="ffffff"/>
                </a:solidFill>
                <a:latin typeface="Helvetica Neue"/>
                <a:ea typeface="Arial Unicode MS"/>
              </a:rPr>
              <a:t>Ansible </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bf7"/>
        </a:solidFill>
      </p:bgPr>
    </p:bg>
    <p:spTree>
      <p:nvGrpSpPr>
        <p:cNvPr id="1" name=""/>
        <p:cNvGrpSpPr/>
        <p:nvPr/>
      </p:nvGrpSpPr>
      <p:grpSpPr>
        <a:xfrm>
          <a:off x="0" y="0"/>
          <a:ext cx="0" cy="0"/>
          <a:chOff x="0" y="0"/>
          <a:chExt cx="0" cy="0"/>
        </a:xfrm>
      </p:grpSpPr>
      <p:grpSp>
        <p:nvGrpSpPr>
          <p:cNvPr id="655" name="Group 1"/>
          <p:cNvGrpSpPr/>
          <p:nvPr/>
        </p:nvGrpSpPr>
        <p:grpSpPr>
          <a:xfrm>
            <a:off x="3354480" y="5442840"/>
            <a:ext cx="1299960" cy="972360"/>
            <a:chOff x="3354480" y="5442840"/>
            <a:chExt cx="1299960" cy="972360"/>
          </a:xfrm>
        </p:grpSpPr>
        <p:sp>
          <p:nvSpPr>
            <p:cNvPr id="656" name="CustomShape 2"/>
            <p:cNvSpPr/>
            <p:nvPr/>
          </p:nvSpPr>
          <p:spPr>
            <a:xfrm flipH="1">
              <a:off x="3354480" y="5443920"/>
              <a:ext cx="996480" cy="971280"/>
            </a:xfrm>
            <a:custGeom>
              <a:avLst/>
              <a:gdLst/>
              <a:ahLst/>
              <a:rect l="l" t="t" r="r" b="b"/>
              <a:pathLst>
                <a:path w="1511513" h="1983889">
                  <a:moveTo>
                    <a:pt x="167276" y="1679535"/>
                  </a:moveTo>
                  <a:cubicBezTo>
                    <a:pt x="201321" y="1643445"/>
                    <a:pt x="229064" y="1620693"/>
                    <a:pt x="257379" y="1587222"/>
                  </a:cubicBezTo>
                  <a:cubicBezTo>
                    <a:pt x="310001" y="1524861"/>
                    <a:pt x="354684" y="1455299"/>
                    <a:pt x="398795" y="1386638"/>
                  </a:cubicBezTo>
                  <a:cubicBezTo>
                    <a:pt x="452726" y="1302590"/>
                    <a:pt x="501174" y="1216170"/>
                    <a:pt x="548395" y="1128112"/>
                  </a:cubicBezTo>
                  <a:cubicBezTo>
                    <a:pt x="590705" y="1049139"/>
                    <a:pt x="627613" y="972703"/>
                    <a:pt x="665750" y="891765"/>
                  </a:cubicBezTo>
                  <a:cubicBezTo>
                    <a:pt x="726801" y="762216"/>
                    <a:pt x="790061" y="629803"/>
                    <a:pt x="850866" y="500172"/>
                  </a:cubicBezTo>
                  <a:cubicBezTo>
                    <a:pt x="904552" y="385681"/>
                    <a:pt x="949645" y="270290"/>
                    <a:pt x="1019207" y="163982"/>
                  </a:cubicBezTo>
                  <a:cubicBezTo>
                    <a:pt x="1024690" y="155635"/>
                    <a:pt x="1058162" y="111770"/>
                    <a:pt x="1070682" y="98267"/>
                  </a:cubicBezTo>
                  <a:cubicBezTo>
                    <a:pt x="1117085" y="48018"/>
                    <a:pt x="1174125" y="19375"/>
                    <a:pt x="1240168" y="6363"/>
                  </a:cubicBezTo>
                  <a:cubicBezTo>
                    <a:pt x="1246797" y="2026"/>
                    <a:pt x="1255063" y="7181"/>
                    <a:pt x="1261692" y="2680"/>
                  </a:cubicBezTo>
                  <a:cubicBezTo>
                    <a:pt x="1264311" y="2517"/>
                    <a:pt x="1266930" y="2435"/>
                    <a:pt x="1269548" y="2271"/>
                  </a:cubicBezTo>
                  <a:cubicBezTo>
                    <a:pt x="1287716" y="-839"/>
                    <a:pt x="1305802" y="-593"/>
                    <a:pt x="1323970" y="2026"/>
                  </a:cubicBezTo>
                  <a:cubicBezTo>
                    <a:pt x="1354496" y="8081"/>
                    <a:pt x="1385103" y="12910"/>
                    <a:pt x="1413337" y="27804"/>
                  </a:cubicBezTo>
                  <a:cubicBezTo>
                    <a:pt x="1462194" y="53583"/>
                    <a:pt x="1495993" y="90083"/>
                    <a:pt x="1505323" y="146224"/>
                  </a:cubicBezTo>
                  <a:cubicBezTo>
                    <a:pt x="1505977" y="150315"/>
                    <a:pt x="1507942" y="154162"/>
                    <a:pt x="1509251" y="158090"/>
                  </a:cubicBezTo>
                  <a:cubicBezTo>
                    <a:pt x="1511788" y="173475"/>
                    <a:pt x="1513016" y="188861"/>
                    <a:pt x="1508433" y="204083"/>
                  </a:cubicBezTo>
                  <a:cubicBezTo>
                    <a:pt x="1505404" y="244838"/>
                    <a:pt x="1470296" y="260632"/>
                    <a:pt x="1444681" y="282156"/>
                  </a:cubicBezTo>
                  <a:cubicBezTo>
                    <a:pt x="1403680" y="316609"/>
                    <a:pt x="1369554" y="357201"/>
                    <a:pt x="1335755" y="397793"/>
                  </a:cubicBezTo>
                  <a:cubicBezTo>
                    <a:pt x="1276832" y="468582"/>
                    <a:pt x="1223146" y="543382"/>
                    <a:pt x="1172816" y="620555"/>
                  </a:cubicBezTo>
                  <a:cubicBezTo>
                    <a:pt x="1091142" y="745685"/>
                    <a:pt x="1015361" y="874415"/>
                    <a:pt x="939415" y="1003146"/>
                  </a:cubicBezTo>
                  <a:cubicBezTo>
                    <a:pt x="873045" y="1115591"/>
                    <a:pt x="805774" y="1227381"/>
                    <a:pt x="735721" y="1337617"/>
                  </a:cubicBezTo>
                  <a:cubicBezTo>
                    <a:pt x="680644" y="1424365"/>
                    <a:pt x="621148" y="1507758"/>
                    <a:pt x="556005" y="1586976"/>
                  </a:cubicBezTo>
                  <a:cubicBezTo>
                    <a:pt x="479978" y="1679453"/>
                    <a:pt x="392739" y="1758181"/>
                    <a:pt x="295025" y="1828234"/>
                  </a:cubicBezTo>
                  <a:cubicBezTo>
                    <a:pt x="216297" y="1884702"/>
                    <a:pt x="134705" y="1930940"/>
                    <a:pt x="47466" y="1972514"/>
                  </a:cubicBezTo>
                  <a:cubicBezTo>
                    <a:pt x="38054" y="1977015"/>
                    <a:pt x="25860" y="1980370"/>
                    <a:pt x="16040" y="1983889"/>
                  </a:cubicBezTo>
                  <a:cubicBezTo>
                    <a:pt x="-7775" y="1981598"/>
                    <a:pt x="7120" y="1984707"/>
                    <a:pt x="0" y="1981352"/>
                  </a:cubicBezTo>
                  <a:cubicBezTo>
                    <a:pt x="18577" y="1969731"/>
                    <a:pt x="49921" y="1939861"/>
                    <a:pt x="60723" y="1928976"/>
                  </a:cubicBezTo>
                  <a:cubicBezTo>
                    <a:pt x="118501" y="1870708"/>
                    <a:pt x="149026" y="1798281"/>
                    <a:pt x="162120" y="1718326"/>
                  </a:cubicBezTo>
                  <a:cubicBezTo>
                    <a:pt x="163921" y="1707114"/>
                    <a:pt x="165394" y="1692138"/>
                    <a:pt x="167276" y="1679535"/>
                  </a:cubicBezTo>
                  <a:close/>
                </a:path>
              </a:pathLst>
            </a:custGeom>
            <a:solidFill>
              <a:srgbClr val="e1af8e"/>
            </a:solidFill>
            <a:ln w="8280">
              <a:noFill/>
            </a:ln>
          </p:spPr>
          <p:style>
            <a:lnRef idx="0"/>
            <a:fillRef idx="0"/>
            <a:effectRef idx="0"/>
            <a:fontRef idx="minor"/>
          </p:style>
        </p:sp>
        <p:sp>
          <p:nvSpPr>
            <p:cNvPr id="657" name="CustomShape 3"/>
            <p:cNvSpPr/>
            <p:nvPr/>
          </p:nvSpPr>
          <p:spPr>
            <a:xfrm flipH="1">
              <a:off x="3672000" y="5442840"/>
              <a:ext cx="818280" cy="823320"/>
            </a:xfrm>
            <a:custGeom>
              <a:avLst/>
              <a:gdLst/>
              <a:ahLst/>
              <a:rect l="l" t="t" r="r" b="b"/>
              <a:pathLst>
                <a:path w="1241418" h="1681837">
                  <a:moveTo>
                    <a:pt x="379912" y="1681838"/>
                  </a:moveTo>
                  <a:cubicBezTo>
                    <a:pt x="395472" y="1596726"/>
                    <a:pt x="334176" y="1464237"/>
                    <a:pt x="0" y="1400897"/>
                  </a:cubicBezTo>
                  <a:cubicBezTo>
                    <a:pt x="3437" y="1385103"/>
                    <a:pt x="183293" y="1225444"/>
                    <a:pt x="259938" y="1120513"/>
                  </a:cubicBezTo>
                  <a:cubicBezTo>
                    <a:pt x="336583" y="1015582"/>
                    <a:pt x="400944" y="892104"/>
                    <a:pt x="459867" y="771311"/>
                  </a:cubicBezTo>
                  <a:cubicBezTo>
                    <a:pt x="505860" y="677034"/>
                    <a:pt x="554799" y="584230"/>
                    <a:pt x="599482" y="489299"/>
                  </a:cubicBezTo>
                  <a:cubicBezTo>
                    <a:pt x="615441" y="455418"/>
                    <a:pt x="632463" y="421619"/>
                    <a:pt x="652431" y="389538"/>
                  </a:cubicBezTo>
                  <a:cubicBezTo>
                    <a:pt x="660860" y="387820"/>
                    <a:pt x="661842" y="379800"/>
                    <a:pt x="665116" y="374071"/>
                  </a:cubicBezTo>
                  <a:cubicBezTo>
                    <a:pt x="712664" y="288387"/>
                    <a:pt x="761603" y="203522"/>
                    <a:pt x="825355" y="128476"/>
                  </a:cubicBezTo>
                  <a:cubicBezTo>
                    <a:pt x="872984" y="72417"/>
                    <a:pt x="925442" y="21269"/>
                    <a:pt x="1000897" y="5883"/>
                  </a:cubicBezTo>
                  <a:cubicBezTo>
                    <a:pt x="1076433" y="-9502"/>
                    <a:pt x="1145667" y="4001"/>
                    <a:pt x="1201480" y="61697"/>
                  </a:cubicBezTo>
                  <a:cubicBezTo>
                    <a:pt x="1222922" y="83875"/>
                    <a:pt x="1235034" y="111209"/>
                    <a:pt x="1241417" y="141161"/>
                  </a:cubicBezTo>
                  <a:cubicBezTo>
                    <a:pt x="1241499" y="150736"/>
                    <a:pt x="1236834" y="158265"/>
                    <a:pt x="1231924" y="166122"/>
                  </a:cubicBezTo>
                  <a:cubicBezTo>
                    <a:pt x="1176111" y="254425"/>
                    <a:pt x="1132819" y="349274"/>
                    <a:pt x="1089363" y="443961"/>
                  </a:cubicBezTo>
                  <a:cubicBezTo>
                    <a:pt x="1065712" y="495437"/>
                    <a:pt x="1067910" y="491836"/>
                    <a:pt x="1018819" y="598470"/>
                  </a:cubicBezTo>
                  <a:cubicBezTo>
                    <a:pt x="969728" y="705104"/>
                    <a:pt x="879969" y="924858"/>
                    <a:pt x="794817" y="1083768"/>
                  </a:cubicBezTo>
                  <a:cubicBezTo>
                    <a:pt x="709665" y="1242678"/>
                    <a:pt x="574369" y="1454246"/>
                    <a:pt x="507905" y="1551933"/>
                  </a:cubicBezTo>
                  <a:cubicBezTo>
                    <a:pt x="441441" y="1649620"/>
                    <a:pt x="435889" y="1628725"/>
                    <a:pt x="396034" y="1669889"/>
                  </a:cubicBezTo>
                  <a:cubicBezTo>
                    <a:pt x="391860" y="1674227"/>
                    <a:pt x="388505" y="1680038"/>
                    <a:pt x="379912" y="1681838"/>
                  </a:cubicBezTo>
                  <a:close/>
                </a:path>
              </a:pathLst>
            </a:custGeom>
            <a:solidFill>
              <a:srgbClr val="db9f78"/>
            </a:solidFill>
            <a:ln w="8280">
              <a:noFill/>
            </a:ln>
          </p:spPr>
          <p:style>
            <a:lnRef idx="0"/>
            <a:fillRef idx="0"/>
            <a:effectRef idx="0"/>
            <a:fontRef idx="minor"/>
          </p:style>
        </p:sp>
        <p:sp>
          <p:nvSpPr>
            <p:cNvPr id="658" name="CustomShape 4"/>
            <p:cNvSpPr/>
            <p:nvPr/>
          </p:nvSpPr>
          <p:spPr>
            <a:xfrm flipH="1">
              <a:off x="4061160" y="5571000"/>
              <a:ext cx="593280" cy="558000"/>
            </a:xfrm>
            <a:custGeom>
              <a:avLst/>
              <a:gdLst/>
              <a:ahLst/>
              <a:rect l="l" t="t" r="r" b="b"/>
              <a:pathLst>
                <a:path w="900047" h="1140167">
                  <a:moveTo>
                    <a:pt x="899984" y="127342"/>
                  </a:moveTo>
                  <a:cubicBezTo>
                    <a:pt x="900639" y="136263"/>
                    <a:pt x="896056" y="143465"/>
                    <a:pt x="892373" y="150912"/>
                  </a:cubicBezTo>
                  <a:cubicBezTo>
                    <a:pt x="869595" y="196496"/>
                    <a:pt x="860812" y="212554"/>
                    <a:pt x="824039" y="287663"/>
                  </a:cubicBezTo>
                  <a:cubicBezTo>
                    <a:pt x="787267" y="362772"/>
                    <a:pt x="768517" y="459485"/>
                    <a:pt x="671738" y="601565"/>
                  </a:cubicBezTo>
                  <a:cubicBezTo>
                    <a:pt x="574959" y="743645"/>
                    <a:pt x="488243" y="974433"/>
                    <a:pt x="243364" y="1140145"/>
                  </a:cubicBezTo>
                  <a:cubicBezTo>
                    <a:pt x="168143" y="1141120"/>
                    <a:pt x="2946" y="1111670"/>
                    <a:pt x="0" y="1114534"/>
                  </a:cubicBezTo>
                  <a:cubicBezTo>
                    <a:pt x="50500" y="1016836"/>
                    <a:pt x="225460" y="906161"/>
                    <a:pt x="293976" y="787200"/>
                  </a:cubicBezTo>
                  <a:cubicBezTo>
                    <a:pt x="376632" y="607403"/>
                    <a:pt x="437519" y="419012"/>
                    <a:pt x="510437" y="235368"/>
                  </a:cubicBezTo>
                  <a:cubicBezTo>
                    <a:pt x="534251" y="175381"/>
                    <a:pt x="563140" y="117767"/>
                    <a:pt x="608233" y="70302"/>
                  </a:cubicBezTo>
                  <a:cubicBezTo>
                    <a:pt x="648087" y="28319"/>
                    <a:pt x="694735" y="330"/>
                    <a:pt x="755131" y="3"/>
                  </a:cubicBezTo>
                  <a:cubicBezTo>
                    <a:pt x="811272" y="-324"/>
                    <a:pt x="850882" y="25945"/>
                    <a:pt x="878134" y="73166"/>
                  </a:cubicBezTo>
                  <a:cubicBezTo>
                    <a:pt x="887790" y="90025"/>
                    <a:pt x="895237" y="108192"/>
                    <a:pt x="899984" y="127342"/>
                  </a:cubicBezTo>
                  <a:close/>
                </a:path>
              </a:pathLst>
            </a:custGeom>
            <a:solidFill>
              <a:srgbClr val="d39064"/>
            </a:solidFill>
            <a:ln w="8280">
              <a:noFill/>
            </a:ln>
          </p:spPr>
          <p:style>
            <a:lnRef idx="0"/>
            <a:fillRef idx="0"/>
            <a:effectRef idx="0"/>
            <a:fontRef idx="minor"/>
          </p:style>
        </p:sp>
      </p:grpSp>
      <p:sp>
        <p:nvSpPr>
          <p:cNvPr id="659" name="TextShape 5"/>
          <p:cNvSpPr txBox="1"/>
          <p:nvPr/>
        </p:nvSpPr>
        <p:spPr>
          <a:xfrm>
            <a:off x="253440" y="229320"/>
            <a:ext cx="11572920" cy="723960"/>
          </a:xfrm>
          <a:prstGeom prst="rect">
            <a:avLst/>
          </a:prstGeom>
          <a:noFill/>
          <a:ln>
            <a:noFill/>
          </a:ln>
        </p:spPr>
        <p:txBody>
          <a:bodyPr lIns="90000" rIns="90000" tIns="45000" bIns="45000" anchor="ctr">
            <a:noAutofit/>
          </a:bodyPr>
          <a:p>
            <a:pPr algn="ctr">
              <a:lnSpc>
                <a:spcPct val="90000"/>
              </a:lnSpc>
              <a:spcBef>
                <a:spcPts val="1001"/>
              </a:spcBef>
            </a:pPr>
            <a:r>
              <a:rPr b="0" lang="en-US" sz="5400" spc="-1" strike="noStrike">
                <a:solidFill>
                  <a:srgbClr val="2b43fc"/>
                </a:solidFill>
                <a:latin typeface="Arial"/>
                <a:ea typeface="Arial Unicode MS"/>
              </a:rPr>
              <a:t>Ansible</a:t>
            </a:r>
            <a:endParaRPr b="0" lang="en-US" sz="5400" spc="-1" strike="noStrike">
              <a:solidFill>
                <a:srgbClr val="000000"/>
              </a:solidFill>
              <a:latin typeface="Arial"/>
            </a:endParaRPr>
          </a:p>
        </p:txBody>
      </p:sp>
      <p:grpSp>
        <p:nvGrpSpPr>
          <p:cNvPr id="660" name="Group 6"/>
          <p:cNvGrpSpPr/>
          <p:nvPr/>
        </p:nvGrpSpPr>
        <p:grpSpPr>
          <a:xfrm>
            <a:off x="3009960" y="5178960"/>
            <a:ext cx="5819400" cy="1678680"/>
            <a:chOff x="3009960" y="5178960"/>
            <a:chExt cx="5819400" cy="1678680"/>
          </a:xfrm>
        </p:grpSpPr>
        <p:sp>
          <p:nvSpPr>
            <p:cNvPr id="661" name="CustomShape 7"/>
            <p:cNvSpPr/>
            <p:nvPr/>
          </p:nvSpPr>
          <p:spPr>
            <a:xfrm flipH="1">
              <a:off x="3009600" y="5178960"/>
              <a:ext cx="5819400" cy="1678680"/>
            </a:xfrm>
            <a:custGeom>
              <a:avLst/>
              <a:gdLst/>
              <a:ahLst/>
              <a:rect l="l" t="t" r="r" b="b"/>
              <a:pathLst>
                <a:path w="6849572" h="3428362">
                  <a:moveTo>
                    <a:pt x="6847555" y="124465"/>
                  </a:moveTo>
                  <a:cubicBezTo>
                    <a:pt x="6843135" y="108425"/>
                    <a:pt x="6842072" y="91730"/>
                    <a:pt x="6835443" y="76181"/>
                  </a:cubicBezTo>
                  <a:cubicBezTo>
                    <a:pt x="6816865" y="32643"/>
                    <a:pt x="6779465" y="14557"/>
                    <a:pt x="6737647" y="1954"/>
                  </a:cubicBezTo>
                  <a:cubicBezTo>
                    <a:pt x="6716696" y="-583"/>
                    <a:pt x="6695828" y="-747"/>
                    <a:pt x="6674959" y="2036"/>
                  </a:cubicBezTo>
                  <a:cubicBezTo>
                    <a:pt x="6641896" y="9483"/>
                    <a:pt x="6610634" y="21268"/>
                    <a:pt x="6581582" y="38863"/>
                  </a:cubicBezTo>
                  <a:cubicBezTo>
                    <a:pt x="6567015" y="47701"/>
                    <a:pt x="6563332" y="41973"/>
                    <a:pt x="6565951" y="27406"/>
                  </a:cubicBezTo>
                  <a:cubicBezTo>
                    <a:pt x="6566360" y="27406"/>
                    <a:pt x="6566606" y="26751"/>
                    <a:pt x="6566687" y="25442"/>
                  </a:cubicBezTo>
                  <a:cubicBezTo>
                    <a:pt x="6566769" y="24214"/>
                    <a:pt x="6566115" y="23232"/>
                    <a:pt x="6564723" y="22414"/>
                  </a:cubicBezTo>
                  <a:cubicBezTo>
                    <a:pt x="6555230" y="25032"/>
                    <a:pt x="6554658" y="33461"/>
                    <a:pt x="6553594" y="40745"/>
                  </a:cubicBezTo>
                  <a:cubicBezTo>
                    <a:pt x="6552203" y="49665"/>
                    <a:pt x="6548356" y="56212"/>
                    <a:pt x="6541154" y="61614"/>
                  </a:cubicBezTo>
                  <a:cubicBezTo>
                    <a:pt x="6461199" y="121437"/>
                    <a:pt x="6399084" y="198037"/>
                    <a:pt x="6338933" y="276356"/>
                  </a:cubicBezTo>
                  <a:cubicBezTo>
                    <a:pt x="6234590" y="412125"/>
                    <a:pt x="6146860" y="558696"/>
                    <a:pt x="6059212" y="705349"/>
                  </a:cubicBezTo>
                  <a:cubicBezTo>
                    <a:pt x="5947504" y="892185"/>
                    <a:pt x="5840787" y="1082130"/>
                    <a:pt x="5716066" y="1260945"/>
                  </a:cubicBezTo>
                  <a:cubicBezTo>
                    <a:pt x="5655098" y="1348266"/>
                    <a:pt x="5589055" y="1431659"/>
                    <a:pt x="5513682" y="1507195"/>
                  </a:cubicBezTo>
                  <a:cubicBezTo>
                    <a:pt x="5457705" y="1563254"/>
                    <a:pt x="5397145" y="1614075"/>
                    <a:pt x="5331920" y="1659086"/>
                  </a:cubicBezTo>
                  <a:cubicBezTo>
                    <a:pt x="5249837" y="1715718"/>
                    <a:pt x="5163417" y="1764329"/>
                    <a:pt x="5071103" y="1802302"/>
                  </a:cubicBezTo>
                  <a:cubicBezTo>
                    <a:pt x="5065047" y="1805166"/>
                    <a:pt x="5059810" y="1809340"/>
                    <a:pt x="5055064" y="1814005"/>
                  </a:cubicBezTo>
                  <a:cubicBezTo>
                    <a:pt x="5032885" y="1837574"/>
                    <a:pt x="5008252" y="1858443"/>
                    <a:pt x="4980100" y="1874483"/>
                  </a:cubicBezTo>
                  <a:cubicBezTo>
                    <a:pt x="4869783" y="1937580"/>
                    <a:pt x="4750381" y="1970724"/>
                    <a:pt x="4623943" y="1976043"/>
                  </a:cubicBezTo>
                  <a:cubicBezTo>
                    <a:pt x="4548488" y="1979235"/>
                    <a:pt x="4473034" y="1976453"/>
                    <a:pt x="4397497" y="1969251"/>
                  </a:cubicBezTo>
                  <a:cubicBezTo>
                    <a:pt x="4250598" y="1955256"/>
                    <a:pt x="4106892" y="1925549"/>
                    <a:pt x="3964576" y="1887822"/>
                  </a:cubicBezTo>
                  <a:cubicBezTo>
                    <a:pt x="3804174" y="1845348"/>
                    <a:pt x="3644181" y="1800992"/>
                    <a:pt x="3480342" y="1773004"/>
                  </a:cubicBezTo>
                  <a:cubicBezTo>
                    <a:pt x="3446789" y="1767275"/>
                    <a:pt x="3413481" y="1759992"/>
                    <a:pt x="3381318" y="1755573"/>
                  </a:cubicBezTo>
                  <a:cubicBezTo>
                    <a:pt x="3384346" y="1755573"/>
                    <a:pt x="3387374" y="1755573"/>
                    <a:pt x="3390402" y="1755736"/>
                  </a:cubicBezTo>
                  <a:cubicBezTo>
                    <a:pt x="3397195" y="1753936"/>
                    <a:pt x="3404069" y="1753036"/>
                    <a:pt x="3411107" y="1752790"/>
                  </a:cubicBezTo>
                  <a:cubicBezTo>
                    <a:pt x="3415936" y="1752627"/>
                    <a:pt x="3420109" y="1752545"/>
                    <a:pt x="3423710" y="1752381"/>
                  </a:cubicBezTo>
                  <a:cubicBezTo>
                    <a:pt x="3433695" y="1755491"/>
                    <a:pt x="3444661" y="1750335"/>
                    <a:pt x="3454399" y="1755327"/>
                  </a:cubicBezTo>
                  <a:cubicBezTo>
                    <a:pt x="3498183" y="1753936"/>
                    <a:pt x="3541147" y="1764575"/>
                    <a:pt x="3584849" y="1763838"/>
                  </a:cubicBezTo>
                  <a:cubicBezTo>
                    <a:pt x="3589023" y="1761383"/>
                    <a:pt x="3593196" y="1759992"/>
                    <a:pt x="3597288" y="1763920"/>
                  </a:cubicBezTo>
                  <a:cubicBezTo>
                    <a:pt x="3607682" y="1772022"/>
                    <a:pt x="3619793" y="1766375"/>
                    <a:pt x="3631005" y="1768094"/>
                  </a:cubicBezTo>
                  <a:cubicBezTo>
                    <a:pt x="3642463" y="1771858"/>
                    <a:pt x="3654493" y="1771040"/>
                    <a:pt x="3666114" y="1772922"/>
                  </a:cubicBezTo>
                  <a:cubicBezTo>
                    <a:pt x="3759490" y="1787980"/>
                    <a:pt x="3853031" y="1801893"/>
                    <a:pt x="3945917" y="1819652"/>
                  </a:cubicBezTo>
                  <a:cubicBezTo>
                    <a:pt x="4079803" y="1845266"/>
                    <a:pt x="4213117" y="1873337"/>
                    <a:pt x="4348477" y="1891096"/>
                  </a:cubicBezTo>
                  <a:cubicBezTo>
                    <a:pt x="4430150" y="1901735"/>
                    <a:pt x="4511907" y="1908445"/>
                    <a:pt x="4593990" y="1910737"/>
                  </a:cubicBezTo>
                  <a:cubicBezTo>
                    <a:pt x="4649803" y="1912292"/>
                    <a:pt x="4705289" y="1906072"/>
                    <a:pt x="4760611" y="1898625"/>
                  </a:cubicBezTo>
                  <a:cubicBezTo>
                    <a:pt x="4832056" y="1888968"/>
                    <a:pt x="4901863" y="1873419"/>
                    <a:pt x="4968152" y="1844284"/>
                  </a:cubicBezTo>
                  <a:cubicBezTo>
                    <a:pt x="4988939" y="1836674"/>
                    <a:pt x="5009480" y="1828736"/>
                    <a:pt x="5028057" y="1816378"/>
                  </a:cubicBezTo>
                  <a:cubicBezTo>
                    <a:pt x="5046961" y="1803857"/>
                    <a:pt x="5066357" y="1792154"/>
                    <a:pt x="5085589" y="1780124"/>
                  </a:cubicBezTo>
                  <a:cubicBezTo>
                    <a:pt x="5092791" y="1772513"/>
                    <a:pt x="5099583" y="1764575"/>
                    <a:pt x="5107194" y="1757373"/>
                  </a:cubicBezTo>
                  <a:cubicBezTo>
                    <a:pt x="5180275" y="1688302"/>
                    <a:pt x="5214401" y="1601308"/>
                    <a:pt x="5224467" y="1503185"/>
                  </a:cubicBezTo>
                  <a:cubicBezTo>
                    <a:pt x="5224386" y="1493446"/>
                    <a:pt x="5224958" y="1483626"/>
                    <a:pt x="5224140" y="1473887"/>
                  </a:cubicBezTo>
                  <a:cubicBezTo>
                    <a:pt x="5219230" y="1418319"/>
                    <a:pt x="5214810" y="1362834"/>
                    <a:pt x="5138128" y="1310621"/>
                  </a:cubicBezTo>
                  <a:cubicBezTo>
                    <a:pt x="5094673" y="1280996"/>
                    <a:pt x="5044588" y="1266101"/>
                    <a:pt x="4994503" y="1252680"/>
                  </a:cubicBezTo>
                  <a:cubicBezTo>
                    <a:pt x="4835575" y="1210124"/>
                    <a:pt x="4672554" y="1192938"/>
                    <a:pt x="4509370" y="1178044"/>
                  </a:cubicBezTo>
                  <a:cubicBezTo>
                    <a:pt x="4412474" y="1169205"/>
                    <a:pt x="4315578" y="1160858"/>
                    <a:pt x="4219418" y="1145800"/>
                  </a:cubicBezTo>
                  <a:cubicBezTo>
                    <a:pt x="4058525" y="1120676"/>
                    <a:pt x="3901479" y="1079430"/>
                    <a:pt x="3745578" y="1033109"/>
                  </a:cubicBezTo>
                  <a:cubicBezTo>
                    <a:pt x="3714234" y="1023780"/>
                    <a:pt x="3476905" y="941205"/>
                    <a:pt x="3470276" y="938669"/>
                  </a:cubicBezTo>
                  <a:cubicBezTo>
                    <a:pt x="3427475" y="922301"/>
                    <a:pt x="3317567" y="878763"/>
                    <a:pt x="3312575" y="876553"/>
                  </a:cubicBezTo>
                  <a:cubicBezTo>
                    <a:pt x="3279594" y="861905"/>
                    <a:pt x="3175660" y="820004"/>
                    <a:pt x="3169768" y="817549"/>
                  </a:cubicBezTo>
                  <a:cubicBezTo>
                    <a:pt x="3095950" y="787269"/>
                    <a:pt x="2709022" y="619010"/>
                    <a:pt x="2636841" y="587748"/>
                  </a:cubicBezTo>
                  <a:cubicBezTo>
                    <a:pt x="2581355" y="563688"/>
                    <a:pt x="2526033" y="539219"/>
                    <a:pt x="2470710" y="514995"/>
                  </a:cubicBezTo>
                  <a:cubicBezTo>
                    <a:pt x="2467355" y="514094"/>
                    <a:pt x="2463918" y="513522"/>
                    <a:pt x="2460726" y="512212"/>
                  </a:cubicBezTo>
                  <a:cubicBezTo>
                    <a:pt x="2323812" y="457381"/>
                    <a:pt x="2184769" y="409015"/>
                    <a:pt x="2041308" y="373906"/>
                  </a:cubicBezTo>
                  <a:cubicBezTo>
                    <a:pt x="1956606" y="353201"/>
                    <a:pt x="1871331" y="336261"/>
                    <a:pt x="1784747" y="325459"/>
                  </a:cubicBezTo>
                  <a:cubicBezTo>
                    <a:pt x="1734171" y="319157"/>
                    <a:pt x="1683431" y="316211"/>
                    <a:pt x="1632692" y="312119"/>
                  </a:cubicBezTo>
                  <a:cubicBezTo>
                    <a:pt x="1540134" y="304672"/>
                    <a:pt x="1448557" y="312119"/>
                    <a:pt x="1357145" y="323985"/>
                  </a:cubicBezTo>
                  <a:cubicBezTo>
                    <a:pt x="1297567" y="331760"/>
                    <a:pt x="1240035" y="349192"/>
                    <a:pt x="1181930" y="363922"/>
                  </a:cubicBezTo>
                  <a:cubicBezTo>
                    <a:pt x="1028730" y="402877"/>
                    <a:pt x="885677" y="464501"/>
                    <a:pt x="754901" y="553622"/>
                  </a:cubicBezTo>
                  <a:cubicBezTo>
                    <a:pt x="612912" y="650354"/>
                    <a:pt x="489256" y="767055"/>
                    <a:pt x="380657" y="900041"/>
                  </a:cubicBezTo>
                  <a:cubicBezTo>
                    <a:pt x="250535" y="1059461"/>
                    <a:pt x="160432" y="1239422"/>
                    <a:pt x="104209" y="1436815"/>
                  </a:cubicBezTo>
                  <a:cubicBezTo>
                    <a:pt x="53797" y="1613912"/>
                    <a:pt x="30064" y="1795591"/>
                    <a:pt x="15906" y="1978580"/>
                  </a:cubicBezTo>
                  <a:cubicBezTo>
                    <a:pt x="10178" y="2052316"/>
                    <a:pt x="4695" y="2126297"/>
                    <a:pt x="6495" y="2200524"/>
                  </a:cubicBezTo>
                  <a:cubicBezTo>
                    <a:pt x="6659" y="2206662"/>
                    <a:pt x="7804" y="2213291"/>
                    <a:pt x="2812" y="2218529"/>
                  </a:cubicBezTo>
                  <a:cubicBezTo>
                    <a:pt x="2649" y="2232441"/>
                    <a:pt x="2485" y="2246271"/>
                    <a:pt x="2321" y="2260184"/>
                  </a:cubicBezTo>
                  <a:cubicBezTo>
                    <a:pt x="-1607" y="2291282"/>
                    <a:pt x="603" y="2322544"/>
                    <a:pt x="766" y="2353724"/>
                  </a:cubicBezTo>
                  <a:cubicBezTo>
                    <a:pt x="930" y="2399554"/>
                    <a:pt x="-1607" y="2445383"/>
                    <a:pt x="2239" y="2491130"/>
                  </a:cubicBezTo>
                  <a:cubicBezTo>
                    <a:pt x="2403" y="2506434"/>
                    <a:pt x="2567" y="2521737"/>
                    <a:pt x="2730" y="2537123"/>
                  </a:cubicBezTo>
                  <a:cubicBezTo>
                    <a:pt x="6577" y="2545061"/>
                    <a:pt x="4367" y="2553490"/>
                    <a:pt x="4613" y="2561756"/>
                  </a:cubicBezTo>
                  <a:cubicBezTo>
                    <a:pt x="5840" y="2597110"/>
                    <a:pt x="2567" y="2632463"/>
                    <a:pt x="6413" y="2667735"/>
                  </a:cubicBezTo>
                  <a:cubicBezTo>
                    <a:pt x="6577" y="2676083"/>
                    <a:pt x="6741" y="2684349"/>
                    <a:pt x="6986" y="2692696"/>
                  </a:cubicBezTo>
                  <a:cubicBezTo>
                    <a:pt x="10751" y="2699898"/>
                    <a:pt x="8541" y="2707672"/>
                    <a:pt x="8868" y="2715120"/>
                  </a:cubicBezTo>
                  <a:cubicBezTo>
                    <a:pt x="10014" y="2737134"/>
                    <a:pt x="6986" y="2759312"/>
                    <a:pt x="10587" y="2781245"/>
                  </a:cubicBezTo>
                  <a:cubicBezTo>
                    <a:pt x="10751" y="2788119"/>
                    <a:pt x="10996" y="2795075"/>
                    <a:pt x="11160" y="2801950"/>
                  </a:cubicBezTo>
                  <a:cubicBezTo>
                    <a:pt x="16643" y="2825683"/>
                    <a:pt x="9687" y="2850070"/>
                    <a:pt x="14842" y="2873803"/>
                  </a:cubicBezTo>
                  <a:cubicBezTo>
                    <a:pt x="15006" y="2879286"/>
                    <a:pt x="15170" y="2884769"/>
                    <a:pt x="15333" y="2890252"/>
                  </a:cubicBezTo>
                  <a:cubicBezTo>
                    <a:pt x="20735" y="2909730"/>
                    <a:pt x="13942" y="2929944"/>
                    <a:pt x="19016" y="2949421"/>
                  </a:cubicBezTo>
                  <a:cubicBezTo>
                    <a:pt x="19180" y="2954904"/>
                    <a:pt x="19344" y="2960469"/>
                    <a:pt x="19507" y="2965952"/>
                  </a:cubicBezTo>
                  <a:cubicBezTo>
                    <a:pt x="24827" y="2983957"/>
                    <a:pt x="18361" y="3002779"/>
                    <a:pt x="23108" y="3020865"/>
                  </a:cubicBezTo>
                  <a:cubicBezTo>
                    <a:pt x="23354" y="3027740"/>
                    <a:pt x="23517" y="3034614"/>
                    <a:pt x="23763" y="3041489"/>
                  </a:cubicBezTo>
                  <a:cubicBezTo>
                    <a:pt x="29000" y="3056710"/>
                    <a:pt x="22535" y="3072914"/>
                    <a:pt x="27445" y="3088136"/>
                  </a:cubicBezTo>
                  <a:cubicBezTo>
                    <a:pt x="27609" y="3092228"/>
                    <a:pt x="27773" y="3096320"/>
                    <a:pt x="27936" y="3100493"/>
                  </a:cubicBezTo>
                  <a:cubicBezTo>
                    <a:pt x="33338" y="3117107"/>
                    <a:pt x="26709" y="3134538"/>
                    <a:pt x="31537" y="3151151"/>
                  </a:cubicBezTo>
                  <a:cubicBezTo>
                    <a:pt x="31701" y="3155243"/>
                    <a:pt x="31947" y="3159417"/>
                    <a:pt x="32110" y="3163508"/>
                  </a:cubicBezTo>
                  <a:cubicBezTo>
                    <a:pt x="37511" y="3178730"/>
                    <a:pt x="30801" y="3194852"/>
                    <a:pt x="35957" y="3210074"/>
                  </a:cubicBezTo>
                  <a:cubicBezTo>
                    <a:pt x="36120" y="3214166"/>
                    <a:pt x="36202" y="3218258"/>
                    <a:pt x="36366" y="3222268"/>
                  </a:cubicBezTo>
                  <a:cubicBezTo>
                    <a:pt x="41603" y="3236017"/>
                    <a:pt x="35220" y="3250829"/>
                    <a:pt x="39967" y="3264660"/>
                  </a:cubicBezTo>
                  <a:cubicBezTo>
                    <a:pt x="40130" y="3268752"/>
                    <a:pt x="40376" y="3272844"/>
                    <a:pt x="40539" y="3276935"/>
                  </a:cubicBezTo>
                  <a:cubicBezTo>
                    <a:pt x="45532" y="3287902"/>
                    <a:pt x="39721" y="3299932"/>
                    <a:pt x="43977" y="3310898"/>
                  </a:cubicBezTo>
                  <a:cubicBezTo>
                    <a:pt x="44222" y="3315072"/>
                    <a:pt x="44386" y="3319246"/>
                    <a:pt x="44631" y="3323420"/>
                  </a:cubicBezTo>
                  <a:cubicBezTo>
                    <a:pt x="49869" y="3334222"/>
                    <a:pt x="43813" y="3346252"/>
                    <a:pt x="48232" y="3357137"/>
                  </a:cubicBezTo>
                  <a:cubicBezTo>
                    <a:pt x="48478" y="3361229"/>
                    <a:pt x="48723" y="3365402"/>
                    <a:pt x="48887" y="3369494"/>
                  </a:cubicBezTo>
                  <a:cubicBezTo>
                    <a:pt x="52651" y="3375632"/>
                    <a:pt x="50033" y="3382424"/>
                    <a:pt x="50933" y="3388808"/>
                  </a:cubicBezTo>
                  <a:cubicBezTo>
                    <a:pt x="54206" y="3394946"/>
                    <a:pt x="60262" y="3400593"/>
                    <a:pt x="53634" y="3408121"/>
                  </a:cubicBezTo>
                  <a:cubicBezTo>
                    <a:pt x="55598" y="3415732"/>
                    <a:pt x="54043" y="3426208"/>
                    <a:pt x="64272" y="3428090"/>
                  </a:cubicBezTo>
                  <a:cubicBezTo>
                    <a:pt x="75402" y="3430136"/>
                    <a:pt x="79331" y="3420233"/>
                    <a:pt x="83913" y="3412377"/>
                  </a:cubicBezTo>
                  <a:cubicBezTo>
                    <a:pt x="116158" y="3356155"/>
                    <a:pt x="148402" y="3299932"/>
                    <a:pt x="180809" y="3243791"/>
                  </a:cubicBezTo>
                  <a:cubicBezTo>
                    <a:pt x="231876" y="3155570"/>
                    <a:pt x="290881" y="3072832"/>
                    <a:pt x="357742" y="2995987"/>
                  </a:cubicBezTo>
                  <a:cubicBezTo>
                    <a:pt x="402180" y="2944920"/>
                    <a:pt x="449646" y="2896636"/>
                    <a:pt x="500631" y="2851707"/>
                  </a:cubicBezTo>
                  <a:cubicBezTo>
                    <a:pt x="546624" y="2811197"/>
                    <a:pt x="593271" y="2771506"/>
                    <a:pt x="642129" y="2734515"/>
                  </a:cubicBezTo>
                  <a:cubicBezTo>
                    <a:pt x="726503" y="2670600"/>
                    <a:pt x="814888" y="2612905"/>
                    <a:pt x="907528" y="2561428"/>
                  </a:cubicBezTo>
                  <a:cubicBezTo>
                    <a:pt x="1007206" y="2506106"/>
                    <a:pt x="1111140" y="2461014"/>
                    <a:pt x="1219166" y="2425496"/>
                  </a:cubicBezTo>
                  <a:cubicBezTo>
                    <a:pt x="1310252" y="2395544"/>
                    <a:pt x="1403547" y="2374102"/>
                    <a:pt x="1498560" y="2360599"/>
                  </a:cubicBezTo>
                  <a:cubicBezTo>
                    <a:pt x="1505189" y="2356098"/>
                    <a:pt x="1513536" y="2361335"/>
                    <a:pt x="1520165" y="2356752"/>
                  </a:cubicBezTo>
                  <a:lnTo>
                    <a:pt x="1522129" y="2356425"/>
                  </a:lnTo>
                  <a:lnTo>
                    <a:pt x="1524093" y="2356507"/>
                  </a:lnTo>
                  <a:cubicBezTo>
                    <a:pt x="1532032" y="2351597"/>
                    <a:pt x="1541525" y="2357243"/>
                    <a:pt x="1549545" y="2352824"/>
                  </a:cubicBezTo>
                  <a:cubicBezTo>
                    <a:pt x="1552246" y="2352660"/>
                    <a:pt x="1554946" y="2352497"/>
                    <a:pt x="1557729" y="2352333"/>
                  </a:cubicBezTo>
                  <a:cubicBezTo>
                    <a:pt x="1567140" y="2347095"/>
                    <a:pt x="1578106" y="2353561"/>
                    <a:pt x="1587518" y="2348405"/>
                  </a:cubicBezTo>
                  <a:cubicBezTo>
                    <a:pt x="1590218" y="2348323"/>
                    <a:pt x="1592837" y="2348159"/>
                    <a:pt x="1595538" y="2348077"/>
                  </a:cubicBezTo>
                  <a:cubicBezTo>
                    <a:pt x="1606422" y="2343004"/>
                    <a:pt x="1618534" y="2349141"/>
                    <a:pt x="1629500" y="2344395"/>
                  </a:cubicBezTo>
                  <a:cubicBezTo>
                    <a:pt x="1633592" y="2344231"/>
                    <a:pt x="1637684" y="2343986"/>
                    <a:pt x="1641776" y="2343822"/>
                  </a:cubicBezTo>
                  <a:cubicBezTo>
                    <a:pt x="1656998" y="2338584"/>
                    <a:pt x="1673202" y="2345131"/>
                    <a:pt x="1688424" y="2340057"/>
                  </a:cubicBezTo>
                  <a:cubicBezTo>
                    <a:pt x="1695298" y="2339894"/>
                    <a:pt x="1702172" y="2339730"/>
                    <a:pt x="1709047" y="2339566"/>
                  </a:cubicBezTo>
                  <a:cubicBezTo>
                    <a:pt x="1767642" y="2335147"/>
                    <a:pt x="1826320" y="2338503"/>
                    <a:pt x="1884998" y="2337848"/>
                  </a:cubicBezTo>
                  <a:cubicBezTo>
                    <a:pt x="1902347" y="2337684"/>
                    <a:pt x="1919861" y="2335229"/>
                    <a:pt x="1937047" y="2339566"/>
                  </a:cubicBezTo>
                  <a:cubicBezTo>
                    <a:pt x="1943921" y="2339730"/>
                    <a:pt x="1950877" y="2339894"/>
                    <a:pt x="1957752" y="2340139"/>
                  </a:cubicBezTo>
                  <a:cubicBezTo>
                    <a:pt x="1975838" y="2345131"/>
                    <a:pt x="1994660" y="2338421"/>
                    <a:pt x="2012665" y="2343822"/>
                  </a:cubicBezTo>
                  <a:cubicBezTo>
                    <a:pt x="2016756" y="2343986"/>
                    <a:pt x="2020930" y="2344149"/>
                    <a:pt x="2025022" y="2344313"/>
                  </a:cubicBezTo>
                  <a:cubicBezTo>
                    <a:pt x="2037380" y="2349059"/>
                    <a:pt x="2050883" y="2342758"/>
                    <a:pt x="2063240" y="2347914"/>
                  </a:cubicBezTo>
                  <a:cubicBezTo>
                    <a:pt x="2067332" y="2348077"/>
                    <a:pt x="2071424" y="2348241"/>
                    <a:pt x="2075516" y="2348487"/>
                  </a:cubicBezTo>
                  <a:cubicBezTo>
                    <a:pt x="2086400" y="2353315"/>
                    <a:pt x="2098512" y="2346932"/>
                    <a:pt x="2109315" y="2352251"/>
                  </a:cubicBezTo>
                  <a:cubicBezTo>
                    <a:pt x="2112016" y="2352415"/>
                    <a:pt x="2114798" y="2352579"/>
                    <a:pt x="2117499" y="2352660"/>
                  </a:cubicBezTo>
                  <a:cubicBezTo>
                    <a:pt x="2126992" y="2357325"/>
                    <a:pt x="2137794" y="2351269"/>
                    <a:pt x="2147206" y="2356425"/>
                  </a:cubicBezTo>
                  <a:cubicBezTo>
                    <a:pt x="2149906" y="2356589"/>
                    <a:pt x="2152689" y="2356752"/>
                    <a:pt x="2155390" y="2356916"/>
                  </a:cubicBezTo>
                  <a:cubicBezTo>
                    <a:pt x="2164801" y="2361499"/>
                    <a:pt x="2175603" y="2355525"/>
                    <a:pt x="2185015" y="2360599"/>
                  </a:cubicBezTo>
                  <a:lnTo>
                    <a:pt x="2186979" y="2360517"/>
                  </a:lnTo>
                  <a:lnTo>
                    <a:pt x="2188943" y="2360844"/>
                  </a:lnTo>
                  <a:cubicBezTo>
                    <a:pt x="2198355" y="2366000"/>
                    <a:pt x="2209321" y="2359535"/>
                    <a:pt x="2218650" y="2364855"/>
                  </a:cubicBezTo>
                  <a:cubicBezTo>
                    <a:pt x="2221433" y="2365100"/>
                    <a:pt x="2224133" y="2365264"/>
                    <a:pt x="2226916" y="2365509"/>
                  </a:cubicBezTo>
                  <a:cubicBezTo>
                    <a:pt x="2233545" y="2369356"/>
                    <a:pt x="2241646" y="2364527"/>
                    <a:pt x="2248112" y="2369028"/>
                  </a:cubicBezTo>
                  <a:cubicBezTo>
                    <a:pt x="2250812" y="2369192"/>
                    <a:pt x="2253595" y="2369437"/>
                    <a:pt x="2256296" y="2369601"/>
                  </a:cubicBezTo>
                  <a:cubicBezTo>
                    <a:pt x="2262924" y="2373611"/>
                    <a:pt x="2271026" y="2368619"/>
                    <a:pt x="2277491" y="2373202"/>
                  </a:cubicBezTo>
                  <a:cubicBezTo>
                    <a:pt x="2288294" y="2375166"/>
                    <a:pt x="2299342" y="2376639"/>
                    <a:pt x="2309981" y="2379258"/>
                  </a:cubicBezTo>
                  <a:cubicBezTo>
                    <a:pt x="2441085" y="2411747"/>
                    <a:pt x="2570880" y="2449147"/>
                    <a:pt x="2699529" y="2489984"/>
                  </a:cubicBezTo>
                  <a:cubicBezTo>
                    <a:pt x="2835788" y="2533276"/>
                    <a:pt x="2971803" y="2577387"/>
                    <a:pt x="3107408" y="2622479"/>
                  </a:cubicBezTo>
                  <a:cubicBezTo>
                    <a:pt x="3321250" y="2693678"/>
                    <a:pt x="3534764" y="2765695"/>
                    <a:pt x="3753353" y="2821100"/>
                  </a:cubicBezTo>
                  <a:cubicBezTo>
                    <a:pt x="3814322" y="2836567"/>
                    <a:pt x="3875455" y="2851461"/>
                    <a:pt x="3937733" y="2860873"/>
                  </a:cubicBezTo>
                  <a:cubicBezTo>
                    <a:pt x="3944198" y="2865865"/>
                    <a:pt x="3952709" y="2860136"/>
                    <a:pt x="3959174" y="2864965"/>
                  </a:cubicBezTo>
                  <a:cubicBezTo>
                    <a:pt x="3976770" y="2871266"/>
                    <a:pt x="3995183" y="2872494"/>
                    <a:pt x="4013597" y="2873885"/>
                  </a:cubicBezTo>
                  <a:cubicBezTo>
                    <a:pt x="4020144" y="2878140"/>
                    <a:pt x="4028327" y="2872903"/>
                    <a:pt x="4034874" y="2877567"/>
                  </a:cubicBezTo>
                  <a:cubicBezTo>
                    <a:pt x="4037657" y="2877731"/>
                    <a:pt x="4040357" y="2877977"/>
                    <a:pt x="4043140" y="2878140"/>
                  </a:cubicBezTo>
                  <a:cubicBezTo>
                    <a:pt x="4049687" y="2882150"/>
                    <a:pt x="4057871" y="2877158"/>
                    <a:pt x="4064336" y="2881741"/>
                  </a:cubicBezTo>
                  <a:cubicBezTo>
                    <a:pt x="4067118" y="2881905"/>
                    <a:pt x="4069819" y="2882150"/>
                    <a:pt x="4072602" y="2882314"/>
                  </a:cubicBezTo>
                  <a:cubicBezTo>
                    <a:pt x="4080622" y="2886570"/>
                    <a:pt x="4090033" y="2881005"/>
                    <a:pt x="4097971" y="2885915"/>
                  </a:cubicBezTo>
                  <a:cubicBezTo>
                    <a:pt x="4100754" y="2886079"/>
                    <a:pt x="4103454" y="2886242"/>
                    <a:pt x="4106237" y="2886406"/>
                  </a:cubicBezTo>
                  <a:cubicBezTo>
                    <a:pt x="4115730" y="2890907"/>
                    <a:pt x="4126451" y="2885015"/>
                    <a:pt x="4135944" y="2890007"/>
                  </a:cubicBezTo>
                  <a:cubicBezTo>
                    <a:pt x="4138645" y="2890089"/>
                    <a:pt x="4141345" y="2890252"/>
                    <a:pt x="4144046" y="2890334"/>
                  </a:cubicBezTo>
                  <a:cubicBezTo>
                    <a:pt x="4156403" y="2895326"/>
                    <a:pt x="4169906" y="2888943"/>
                    <a:pt x="4182182" y="2894181"/>
                  </a:cubicBezTo>
                  <a:cubicBezTo>
                    <a:pt x="4186356" y="2894344"/>
                    <a:pt x="4190448" y="2894590"/>
                    <a:pt x="4194622" y="2894754"/>
                  </a:cubicBezTo>
                  <a:cubicBezTo>
                    <a:pt x="4212708" y="2899500"/>
                    <a:pt x="4231531" y="2893035"/>
                    <a:pt x="4249535" y="2898355"/>
                  </a:cubicBezTo>
                  <a:cubicBezTo>
                    <a:pt x="4256409" y="2898518"/>
                    <a:pt x="4263365" y="2898600"/>
                    <a:pt x="4270240" y="2898764"/>
                  </a:cubicBezTo>
                  <a:cubicBezTo>
                    <a:pt x="4302402" y="2901874"/>
                    <a:pt x="4334564" y="2901628"/>
                    <a:pt x="4366726" y="2898927"/>
                  </a:cubicBezTo>
                  <a:cubicBezTo>
                    <a:pt x="4373683" y="2898764"/>
                    <a:pt x="4380557" y="2898600"/>
                    <a:pt x="4387513" y="2898355"/>
                  </a:cubicBezTo>
                  <a:cubicBezTo>
                    <a:pt x="4402735" y="2893035"/>
                    <a:pt x="4418857" y="2899582"/>
                    <a:pt x="4434079" y="2894590"/>
                  </a:cubicBezTo>
                  <a:cubicBezTo>
                    <a:pt x="4438171" y="2894426"/>
                    <a:pt x="4442181" y="2894263"/>
                    <a:pt x="4446273" y="2894099"/>
                  </a:cubicBezTo>
                  <a:cubicBezTo>
                    <a:pt x="4454293" y="2889352"/>
                    <a:pt x="4463867" y="2894999"/>
                    <a:pt x="4471970" y="2890334"/>
                  </a:cubicBezTo>
                  <a:cubicBezTo>
                    <a:pt x="4474670" y="2890171"/>
                    <a:pt x="4477289" y="2890089"/>
                    <a:pt x="4479990" y="2889925"/>
                  </a:cubicBezTo>
                  <a:cubicBezTo>
                    <a:pt x="4486537" y="2885342"/>
                    <a:pt x="4494884" y="2890662"/>
                    <a:pt x="4501431" y="2886079"/>
                  </a:cubicBezTo>
                  <a:lnTo>
                    <a:pt x="4503395" y="2885751"/>
                  </a:lnTo>
                  <a:lnTo>
                    <a:pt x="4505441" y="2885833"/>
                  </a:lnTo>
                  <a:cubicBezTo>
                    <a:pt x="4511907" y="2881005"/>
                    <a:pt x="4520254" y="2886570"/>
                    <a:pt x="4526719" y="2881905"/>
                  </a:cubicBezTo>
                  <a:cubicBezTo>
                    <a:pt x="4550452" y="2876995"/>
                    <a:pt x="4574021" y="2871757"/>
                    <a:pt x="4597509" y="2865701"/>
                  </a:cubicBezTo>
                  <a:cubicBezTo>
                    <a:pt x="4736715" y="2829775"/>
                    <a:pt x="4863399" y="2765859"/>
                    <a:pt x="4985911" y="2692860"/>
                  </a:cubicBezTo>
                  <a:cubicBezTo>
                    <a:pt x="5072576" y="2641220"/>
                    <a:pt x="5156706" y="2585407"/>
                    <a:pt x="5238216" y="2525829"/>
                  </a:cubicBezTo>
                  <a:cubicBezTo>
                    <a:pt x="5311788" y="2471980"/>
                    <a:pt x="5386424" y="2419440"/>
                    <a:pt x="5458196" y="2363218"/>
                  </a:cubicBezTo>
                  <a:cubicBezTo>
                    <a:pt x="5544289" y="2295865"/>
                    <a:pt x="5629891" y="2227940"/>
                    <a:pt x="5712956" y="2156823"/>
                  </a:cubicBezTo>
                  <a:cubicBezTo>
                    <a:pt x="5775972" y="2102892"/>
                    <a:pt x="5839560" y="2049534"/>
                    <a:pt x="5900038" y="1992820"/>
                  </a:cubicBezTo>
                  <a:cubicBezTo>
                    <a:pt x="5945785" y="1949855"/>
                    <a:pt x="5992105" y="1907381"/>
                    <a:pt x="6034497" y="1860652"/>
                  </a:cubicBezTo>
                  <a:cubicBezTo>
                    <a:pt x="6085155" y="1804757"/>
                    <a:pt x="6133848" y="1747552"/>
                    <a:pt x="6175830" y="1684947"/>
                  </a:cubicBezTo>
                  <a:cubicBezTo>
                    <a:pt x="6266916" y="1548769"/>
                    <a:pt x="6337379" y="1401215"/>
                    <a:pt x="6409232" y="1254644"/>
                  </a:cubicBezTo>
                  <a:cubicBezTo>
                    <a:pt x="6495243" y="1079266"/>
                    <a:pt x="6578636" y="902660"/>
                    <a:pt x="6656873" y="723599"/>
                  </a:cubicBezTo>
                  <a:cubicBezTo>
                    <a:pt x="6702375" y="619501"/>
                    <a:pt x="6746239" y="514749"/>
                    <a:pt x="6785112" y="407951"/>
                  </a:cubicBezTo>
                  <a:cubicBezTo>
                    <a:pt x="6809909" y="339862"/>
                    <a:pt x="6829387" y="270382"/>
                    <a:pt x="6843708" y="199347"/>
                  </a:cubicBezTo>
                  <a:cubicBezTo>
                    <a:pt x="6847636" y="192636"/>
                    <a:pt x="6842808" y="184534"/>
                    <a:pt x="6847227" y="177905"/>
                  </a:cubicBezTo>
                  <a:cubicBezTo>
                    <a:pt x="6847391" y="173813"/>
                    <a:pt x="6847555" y="169803"/>
                    <a:pt x="6847718" y="165711"/>
                  </a:cubicBezTo>
                  <a:cubicBezTo>
                    <a:pt x="6850337" y="152290"/>
                    <a:pt x="6850091" y="138377"/>
                    <a:pt x="6847555" y="124465"/>
                  </a:cubicBezTo>
                  <a:close/>
                  <a:moveTo>
                    <a:pt x="3343755" y="1752217"/>
                  </a:moveTo>
                  <a:cubicBezTo>
                    <a:pt x="3342773" y="1752136"/>
                    <a:pt x="3341709" y="1752054"/>
                    <a:pt x="3340727" y="1752054"/>
                  </a:cubicBezTo>
                  <a:cubicBezTo>
                    <a:pt x="3340809" y="1751890"/>
                    <a:pt x="3340891" y="1751644"/>
                    <a:pt x="3340891" y="1751317"/>
                  </a:cubicBezTo>
                  <a:cubicBezTo>
                    <a:pt x="3341873" y="1751644"/>
                    <a:pt x="3342773" y="1751890"/>
                    <a:pt x="3343755" y="1752217"/>
                  </a:cubicBezTo>
                  <a:close/>
                  <a:moveTo>
                    <a:pt x="3022378" y="778676"/>
                  </a:moveTo>
                  <a:cubicBezTo>
                    <a:pt x="3022460" y="777857"/>
                    <a:pt x="3022460" y="777203"/>
                    <a:pt x="3022460" y="776548"/>
                  </a:cubicBezTo>
                  <a:cubicBezTo>
                    <a:pt x="3023524" y="776957"/>
                    <a:pt x="3024588" y="777203"/>
                    <a:pt x="3025734" y="777612"/>
                  </a:cubicBezTo>
                  <a:cubicBezTo>
                    <a:pt x="3024424" y="777857"/>
                    <a:pt x="3023442" y="778267"/>
                    <a:pt x="3022378" y="778676"/>
                  </a:cubicBezTo>
                  <a:close/>
                </a:path>
              </a:pathLst>
            </a:custGeom>
            <a:solidFill>
              <a:srgbClr val="f9c9a9"/>
            </a:solidFill>
            <a:ln w="8280">
              <a:noFill/>
            </a:ln>
          </p:spPr>
          <p:style>
            <a:lnRef idx="0"/>
            <a:fillRef idx="0"/>
            <a:effectRef idx="0"/>
            <a:fontRef idx="minor"/>
          </p:style>
        </p:sp>
        <p:sp>
          <p:nvSpPr>
            <p:cNvPr id="662" name="CustomShape 8"/>
            <p:cNvSpPr/>
            <p:nvPr/>
          </p:nvSpPr>
          <p:spPr>
            <a:xfrm flipH="1">
              <a:off x="4519080" y="6036480"/>
              <a:ext cx="1483200" cy="113040"/>
            </a:xfrm>
            <a:custGeom>
              <a:avLst/>
              <a:gdLst/>
              <a:ahLst/>
              <a:rect l="l" t="t" r="r" b="b"/>
              <a:pathLst>
                <a:path w="1745843" h="231410">
                  <a:moveTo>
                    <a:pt x="12930" y="20"/>
                  </a:moveTo>
                  <a:cubicBezTo>
                    <a:pt x="29707" y="20"/>
                    <a:pt x="292733" y="10086"/>
                    <a:pt x="304518" y="11641"/>
                  </a:cubicBezTo>
                  <a:cubicBezTo>
                    <a:pt x="525152" y="37502"/>
                    <a:pt x="740713" y="92252"/>
                    <a:pt x="959956" y="125478"/>
                  </a:cubicBezTo>
                  <a:cubicBezTo>
                    <a:pt x="1041548" y="137835"/>
                    <a:pt x="1124941" y="149865"/>
                    <a:pt x="1207516" y="154612"/>
                  </a:cubicBezTo>
                  <a:cubicBezTo>
                    <a:pt x="1333954" y="161814"/>
                    <a:pt x="1460394" y="150111"/>
                    <a:pt x="1581923" y="115739"/>
                  </a:cubicBezTo>
                  <a:cubicBezTo>
                    <a:pt x="1597636" y="111320"/>
                    <a:pt x="1683893" y="75720"/>
                    <a:pt x="1729804" y="47323"/>
                  </a:cubicBezTo>
                  <a:cubicBezTo>
                    <a:pt x="1737415" y="50678"/>
                    <a:pt x="1743225" y="49778"/>
                    <a:pt x="1745844" y="49860"/>
                  </a:cubicBezTo>
                  <a:cubicBezTo>
                    <a:pt x="1726039" y="82431"/>
                    <a:pt x="1679637" y="115002"/>
                    <a:pt x="1647066" y="132843"/>
                  </a:cubicBezTo>
                  <a:cubicBezTo>
                    <a:pt x="1581841" y="168606"/>
                    <a:pt x="1513179" y="195858"/>
                    <a:pt x="1440262" y="211325"/>
                  </a:cubicBezTo>
                  <a:cubicBezTo>
                    <a:pt x="1385103" y="223028"/>
                    <a:pt x="1329453" y="231539"/>
                    <a:pt x="1272822" y="231294"/>
                  </a:cubicBezTo>
                  <a:cubicBezTo>
                    <a:pt x="1212753" y="231048"/>
                    <a:pt x="1152602" y="233013"/>
                    <a:pt x="1092697" y="226956"/>
                  </a:cubicBezTo>
                  <a:cubicBezTo>
                    <a:pt x="995229" y="217054"/>
                    <a:pt x="898332" y="203305"/>
                    <a:pt x="802419" y="182764"/>
                  </a:cubicBezTo>
                  <a:cubicBezTo>
                    <a:pt x="646436" y="149374"/>
                    <a:pt x="493972" y="101745"/>
                    <a:pt x="338563" y="66063"/>
                  </a:cubicBezTo>
                  <a:cubicBezTo>
                    <a:pt x="237657" y="42903"/>
                    <a:pt x="11703" y="3785"/>
                    <a:pt x="0" y="3785"/>
                  </a:cubicBezTo>
                  <a:cubicBezTo>
                    <a:pt x="3437" y="-2517"/>
                    <a:pt x="8838" y="1248"/>
                    <a:pt x="12930" y="20"/>
                  </a:cubicBezTo>
                  <a:close/>
                </a:path>
              </a:pathLst>
            </a:custGeom>
            <a:solidFill>
              <a:srgbClr val="dab299"/>
            </a:solidFill>
            <a:ln w="8280">
              <a:noFill/>
            </a:ln>
          </p:spPr>
          <p:style>
            <a:lnRef idx="0"/>
            <a:fillRef idx="0"/>
            <a:effectRef idx="0"/>
            <a:fontRef idx="minor"/>
          </p:style>
        </p:sp>
        <p:sp>
          <p:nvSpPr>
            <p:cNvPr id="663" name="CustomShape 9"/>
            <p:cNvSpPr/>
            <p:nvPr/>
          </p:nvSpPr>
          <p:spPr>
            <a:xfrm flipH="1">
              <a:off x="4447800" y="5794920"/>
              <a:ext cx="545760" cy="266040"/>
            </a:xfrm>
            <a:custGeom>
              <a:avLst/>
              <a:gdLst/>
              <a:ahLst/>
              <a:rect l="l" t="t" r="r" b="b"/>
              <a:pathLst>
                <a:path w="642730" h="544248">
                  <a:moveTo>
                    <a:pt x="642220" y="230627"/>
                  </a:moveTo>
                  <a:cubicBezTo>
                    <a:pt x="643939" y="301744"/>
                    <a:pt x="614477" y="354448"/>
                    <a:pt x="573313" y="400686"/>
                  </a:cubicBezTo>
                  <a:cubicBezTo>
                    <a:pt x="501705" y="481214"/>
                    <a:pt x="406773" y="517468"/>
                    <a:pt x="303658" y="536864"/>
                  </a:cubicBezTo>
                  <a:cubicBezTo>
                    <a:pt x="245962" y="547748"/>
                    <a:pt x="188921" y="547830"/>
                    <a:pt x="132617" y="528762"/>
                  </a:cubicBezTo>
                  <a:cubicBezTo>
                    <a:pt x="87934" y="513622"/>
                    <a:pt x="56917" y="483915"/>
                    <a:pt x="41204" y="439886"/>
                  </a:cubicBezTo>
                  <a:cubicBezTo>
                    <a:pt x="20336" y="381291"/>
                    <a:pt x="7078" y="321303"/>
                    <a:pt x="1513" y="258861"/>
                  </a:cubicBezTo>
                  <a:cubicBezTo>
                    <a:pt x="-4871" y="186516"/>
                    <a:pt x="10106" y="117609"/>
                    <a:pt x="24755" y="48293"/>
                  </a:cubicBezTo>
                  <a:cubicBezTo>
                    <a:pt x="31547" y="15885"/>
                    <a:pt x="43823" y="10484"/>
                    <a:pt x="87279" y="6392"/>
                  </a:cubicBezTo>
                  <a:cubicBezTo>
                    <a:pt x="133190" y="2054"/>
                    <a:pt x="179428" y="-155"/>
                    <a:pt x="225093" y="8"/>
                  </a:cubicBezTo>
                  <a:cubicBezTo>
                    <a:pt x="317406" y="254"/>
                    <a:pt x="408165" y="14903"/>
                    <a:pt x="494503" y="50666"/>
                  </a:cubicBezTo>
                  <a:cubicBezTo>
                    <a:pt x="525683" y="63597"/>
                    <a:pt x="556045" y="78163"/>
                    <a:pt x="581333" y="100424"/>
                  </a:cubicBezTo>
                  <a:cubicBezTo>
                    <a:pt x="622006" y="136268"/>
                    <a:pt x="646639" y="180215"/>
                    <a:pt x="642220" y="230627"/>
                  </a:cubicBezTo>
                  <a:close/>
                </a:path>
              </a:pathLst>
            </a:custGeom>
            <a:solidFill>
              <a:srgbClr val="fee5d5"/>
            </a:solidFill>
            <a:ln w="8280">
              <a:noFill/>
            </a:ln>
          </p:spPr>
          <p:style>
            <a:lnRef idx="0"/>
            <a:fillRef idx="0"/>
            <a:effectRef idx="0"/>
            <a:fontRef idx="minor"/>
          </p:style>
        </p:sp>
      </p:grpSp>
      <p:sp>
        <p:nvSpPr>
          <p:cNvPr id="664" name="CustomShape 10"/>
          <p:cNvSpPr/>
          <p:nvPr/>
        </p:nvSpPr>
        <p:spPr>
          <a:xfrm>
            <a:off x="3882240" y="4964400"/>
            <a:ext cx="33508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2400" spc="-1" strike="noStrike">
                <a:solidFill>
                  <a:srgbClr val="000000"/>
                </a:solidFill>
                <a:latin typeface="Arial"/>
                <a:ea typeface="Arial Unicode MS"/>
              </a:rPr>
              <a:t>Ansible est intervient </a:t>
            </a:r>
            <a:endParaRPr b="0" lang="fr-FR" sz="2400" spc="-1" strike="noStrike">
              <a:latin typeface="Arial"/>
            </a:endParaRPr>
          </a:p>
        </p:txBody>
      </p:sp>
      <p:sp>
        <p:nvSpPr>
          <p:cNvPr id="665" name="CustomShape 11"/>
          <p:cNvSpPr/>
          <p:nvPr/>
        </p:nvSpPr>
        <p:spPr>
          <a:xfrm>
            <a:off x="188640" y="1280520"/>
            <a:ext cx="1170216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Arial Unicode MS"/>
              </a:rPr>
              <a:t>Historiquement les entreprises ayant un serveur ou maximum 6 serveurs donc c’est gérable quand  même  a manipuler  quelque soit par la ligne de commande ou sur un serveur direct </a:t>
            </a:r>
            <a:endParaRPr b="0" lang="fr-FR" sz="1800" spc="-1" strike="noStrike">
              <a:latin typeface="Arial"/>
            </a:endParaRPr>
          </a:p>
          <a:p>
            <a:pPr>
              <a:lnSpc>
                <a:spcPct val="100000"/>
              </a:lnSpc>
            </a:pPr>
            <a:endParaRPr b="0" lang="fr-FR" sz="1800" spc="-1" strike="noStrike">
              <a:latin typeface="Arial"/>
            </a:endParaRPr>
          </a:p>
          <a:p>
            <a:pPr marL="285840" indent="-285480">
              <a:lnSpc>
                <a:spcPct val="100000"/>
              </a:lnSpc>
              <a:buClr>
                <a:srgbClr val="000000"/>
              </a:buClr>
              <a:buFont typeface="Wingdings" charset="2"/>
              <a:buChar char=""/>
            </a:pPr>
            <a:r>
              <a:rPr b="0" lang="fr-FR" sz="1800" spc="-1" strike="noStrike">
                <a:solidFill>
                  <a:srgbClr val="000000"/>
                </a:solidFill>
                <a:latin typeface="Arial"/>
                <a:ea typeface="Arial Unicode MS"/>
              </a:rPr>
              <a:t>Supposant on a 2 serveurs et une faille de sécurité se produit ,un patch s’intervient dans quelque heures pour le résolu ,il s’installe sur ces serveurs manuellement  </a:t>
            </a:r>
            <a:endParaRPr b="0" lang="fr-FR" sz="1800" spc="-1" strike="noStrike">
              <a:latin typeface="Arial"/>
            </a:endParaRPr>
          </a:p>
        </p:txBody>
      </p:sp>
      <p:sp>
        <p:nvSpPr>
          <p:cNvPr id="666" name="CustomShape 12"/>
          <p:cNvSpPr/>
          <p:nvPr/>
        </p:nvSpPr>
        <p:spPr>
          <a:xfrm>
            <a:off x="188640" y="3312720"/>
            <a:ext cx="1189836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Arial Unicode MS"/>
              </a:rPr>
              <a:t>Problématique : Les PME aujourd'hui ayant des centaines voir des milliers des serveurs ils ne sont pas gérable et difficile a manipuler par les humains   ,</a:t>
            </a:r>
            <a:endParaRPr b="0" lang="fr-FR" sz="1800" spc="-1" strike="noStrike">
              <a:latin typeface="Arial"/>
            </a:endParaRPr>
          </a:p>
          <a:p>
            <a:pPr marL="285840" indent="-285480">
              <a:lnSpc>
                <a:spcPct val="100000"/>
              </a:lnSpc>
              <a:buClr>
                <a:srgbClr val="000000"/>
              </a:buClr>
              <a:buFont typeface="Wingdings" charset="2"/>
              <a:buChar char=""/>
            </a:pPr>
            <a:r>
              <a:rPr b="0" lang="fr-FR" sz="1800" spc="-1" strike="noStrike">
                <a:solidFill>
                  <a:srgbClr val="000000"/>
                </a:solidFill>
                <a:latin typeface="Arial"/>
                <a:ea typeface="Arial Unicode MS"/>
              </a:rPr>
              <a:t>Dans cette condition  on est besoin d’une solution centralisé pour gérer toutes les configurations nécessaires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bf7"/>
        </a:solidFill>
      </p:bgPr>
    </p:bg>
    <p:spTree>
      <p:nvGrpSpPr>
        <p:cNvPr id="1" name=""/>
        <p:cNvGrpSpPr/>
        <p:nvPr/>
      </p:nvGrpSpPr>
      <p:grpSpPr>
        <a:xfrm>
          <a:off x="0" y="0"/>
          <a:ext cx="0" cy="0"/>
          <a:chOff x="0" y="0"/>
          <a:chExt cx="0" cy="0"/>
        </a:xfrm>
      </p:grpSpPr>
      <p:grpSp>
        <p:nvGrpSpPr>
          <p:cNvPr id="667" name="Group 1"/>
          <p:cNvGrpSpPr/>
          <p:nvPr/>
        </p:nvGrpSpPr>
        <p:grpSpPr>
          <a:xfrm>
            <a:off x="0" y="848520"/>
            <a:ext cx="11732400" cy="1005120"/>
            <a:chOff x="0" y="848520"/>
            <a:chExt cx="11732400" cy="1005120"/>
          </a:xfrm>
        </p:grpSpPr>
        <p:sp>
          <p:nvSpPr>
            <p:cNvPr id="668" name="CustomShape 2"/>
            <p:cNvSpPr/>
            <p:nvPr/>
          </p:nvSpPr>
          <p:spPr>
            <a:xfrm>
              <a:off x="0" y="848520"/>
              <a:ext cx="1171692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000" spc="-1" strike="noStrike">
                  <a:solidFill>
                    <a:srgbClr val="333333"/>
                  </a:solidFill>
                  <a:latin typeface="RedHatText"/>
                  <a:ea typeface="Arial Unicode MS"/>
                </a:rPr>
                <a:t>Un moteur </a:t>
              </a:r>
              <a:r>
                <a:rPr b="0" lang="fr-FR" sz="2000" spc="-1" strike="noStrike">
                  <a:solidFill>
                    <a:srgbClr val="000000"/>
                  </a:solidFill>
                  <a:latin typeface="RedHatText"/>
                  <a:ea typeface="Arial Unicode MS"/>
                </a:rPr>
                <a:t>d'automatisation informatique radicalement simple qui automatise le provisionnement du cloud, la gestion de la configuration , le déploiement d'applications, l'orchestration intra-service </a:t>
              </a:r>
              <a:r>
                <a:rPr b="0" lang="fr-FR" sz="2000" spc="-1" strike="noStrike">
                  <a:solidFill>
                    <a:srgbClr val="333333"/>
                  </a:solidFill>
                  <a:latin typeface="RedHatText"/>
                  <a:ea typeface="Arial Unicode MS"/>
                </a:rPr>
                <a:t>et </a:t>
              </a:r>
              <a:r>
                <a:rPr b="0" lang="fr-FR" sz="2000" spc="-1" strike="noStrike">
                  <a:solidFill>
                    <a:srgbClr val="000000"/>
                  </a:solidFill>
                  <a:latin typeface="RedHatText"/>
                  <a:ea typeface="Arial Unicode MS"/>
                </a:rPr>
                <a:t>de nombreux autres besoins informatiques.</a:t>
              </a:r>
              <a:endParaRPr b="0" lang="fr-FR" sz="2000" spc="-1" strike="noStrike">
                <a:latin typeface="Arial"/>
              </a:endParaRPr>
            </a:p>
          </p:txBody>
        </p:sp>
        <p:sp>
          <p:nvSpPr>
            <p:cNvPr id="669" name="CustomShape 3"/>
            <p:cNvSpPr/>
            <p:nvPr/>
          </p:nvSpPr>
          <p:spPr>
            <a:xfrm>
              <a:off x="15480" y="994680"/>
              <a:ext cx="11716920" cy="276480"/>
            </a:xfrm>
            <a:prstGeom prst="rect">
              <a:avLst/>
            </a:prstGeom>
            <a:noFill/>
            <a:ln>
              <a:noFill/>
            </a:ln>
          </p:spPr>
          <p:style>
            <a:lnRef idx="0"/>
            <a:fillRef idx="0"/>
            <a:effectRef idx="0"/>
            <a:fontRef idx="minor"/>
          </p:style>
        </p:sp>
      </p:grpSp>
      <p:grpSp>
        <p:nvGrpSpPr>
          <p:cNvPr id="670" name="Group 4"/>
          <p:cNvGrpSpPr/>
          <p:nvPr/>
        </p:nvGrpSpPr>
        <p:grpSpPr>
          <a:xfrm>
            <a:off x="1255680" y="2324880"/>
            <a:ext cx="3301920" cy="3214440"/>
            <a:chOff x="1255680" y="2324880"/>
            <a:chExt cx="3301920" cy="3214440"/>
          </a:xfrm>
        </p:grpSpPr>
        <p:sp>
          <p:nvSpPr>
            <p:cNvPr id="671" name="CustomShape 5"/>
            <p:cNvSpPr/>
            <p:nvPr/>
          </p:nvSpPr>
          <p:spPr>
            <a:xfrm>
              <a:off x="2205360" y="2324880"/>
              <a:ext cx="1692720" cy="185040"/>
            </a:xfrm>
            <a:custGeom>
              <a:avLst/>
              <a:gdLst/>
              <a:ahLst/>
              <a:rect l="l" t="t" r="r" b="b"/>
              <a:pathLst>
                <a:path w="1410027" h="120293">
                  <a:moveTo>
                    <a:pt x="0" y="113783"/>
                  </a:moveTo>
                  <a:cubicBezTo>
                    <a:pt x="54337" y="76643"/>
                    <a:pt x="108756" y="39503"/>
                    <a:pt x="163012" y="2283"/>
                  </a:cubicBezTo>
                  <a:cubicBezTo>
                    <a:pt x="166888" y="-382"/>
                    <a:pt x="170925" y="22"/>
                    <a:pt x="175123" y="22"/>
                  </a:cubicBezTo>
                  <a:cubicBezTo>
                    <a:pt x="526015" y="22"/>
                    <a:pt x="876907" y="22"/>
                    <a:pt x="1227718" y="22"/>
                  </a:cubicBezTo>
                  <a:cubicBezTo>
                    <a:pt x="1231836" y="22"/>
                    <a:pt x="1235873" y="-220"/>
                    <a:pt x="1239749" y="2363"/>
                  </a:cubicBezTo>
                  <a:cubicBezTo>
                    <a:pt x="1296508" y="39826"/>
                    <a:pt x="1353268" y="77128"/>
                    <a:pt x="1410027" y="114429"/>
                  </a:cubicBezTo>
                  <a:cubicBezTo>
                    <a:pt x="1408332" y="119516"/>
                    <a:pt x="1403730" y="119354"/>
                    <a:pt x="1399693" y="119919"/>
                  </a:cubicBezTo>
                  <a:cubicBezTo>
                    <a:pt x="1395494" y="120485"/>
                    <a:pt x="1391296" y="120242"/>
                    <a:pt x="1387098" y="120242"/>
                  </a:cubicBezTo>
                  <a:cubicBezTo>
                    <a:pt x="932617" y="120242"/>
                    <a:pt x="478056" y="120242"/>
                    <a:pt x="23576" y="120242"/>
                  </a:cubicBezTo>
                  <a:cubicBezTo>
                    <a:pt x="18974" y="120242"/>
                    <a:pt x="14291" y="120485"/>
                    <a:pt x="9769" y="119839"/>
                  </a:cubicBezTo>
                  <a:cubicBezTo>
                    <a:pt x="5813" y="119193"/>
                    <a:pt x="1050" y="119273"/>
                    <a:pt x="0" y="113783"/>
                  </a:cubicBezTo>
                  <a:close/>
                </a:path>
              </a:pathLst>
            </a:custGeom>
            <a:solidFill>
              <a:schemeClr val="accent1">
                <a:lumMod val="75000"/>
              </a:schemeClr>
            </a:solidFill>
            <a:ln w="7920">
              <a:noFill/>
            </a:ln>
          </p:spPr>
          <p:style>
            <a:lnRef idx="0"/>
            <a:fillRef idx="0"/>
            <a:effectRef idx="0"/>
            <a:fontRef idx="minor"/>
          </p:style>
        </p:sp>
        <p:sp>
          <p:nvSpPr>
            <p:cNvPr id="672" name="CustomShape 6"/>
            <p:cNvSpPr/>
            <p:nvPr/>
          </p:nvSpPr>
          <p:spPr>
            <a:xfrm>
              <a:off x="2204640" y="2973960"/>
              <a:ext cx="1691280" cy="191880"/>
            </a:xfrm>
            <a:custGeom>
              <a:avLst/>
              <a:gdLst/>
              <a:ahLst/>
              <a:rect l="l" t="t" r="r" b="b"/>
              <a:pathLst>
                <a:path w="1408819" h="124748">
                  <a:moveTo>
                    <a:pt x="0" y="117883"/>
                  </a:moveTo>
                  <a:cubicBezTo>
                    <a:pt x="51512" y="82681"/>
                    <a:pt x="103104" y="47479"/>
                    <a:pt x="154616" y="12196"/>
                  </a:cubicBezTo>
                  <a:cubicBezTo>
                    <a:pt x="158006" y="9854"/>
                    <a:pt x="161236" y="7190"/>
                    <a:pt x="164627" y="4687"/>
                  </a:cubicBezTo>
                  <a:cubicBezTo>
                    <a:pt x="168099" y="811"/>
                    <a:pt x="172782" y="811"/>
                    <a:pt x="177384" y="488"/>
                  </a:cubicBezTo>
                  <a:cubicBezTo>
                    <a:pt x="181582" y="246"/>
                    <a:pt x="185781" y="327"/>
                    <a:pt x="189979" y="327"/>
                  </a:cubicBezTo>
                  <a:cubicBezTo>
                    <a:pt x="531263" y="327"/>
                    <a:pt x="872466" y="327"/>
                    <a:pt x="1213751" y="408"/>
                  </a:cubicBezTo>
                  <a:cubicBezTo>
                    <a:pt x="1222309" y="408"/>
                    <a:pt x="1231513" y="-1934"/>
                    <a:pt x="1239183" y="4606"/>
                  </a:cubicBezTo>
                  <a:cubicBezTo>
                    <a:pt x="1287385" y="36337"/>
                    <a:pt x="1335586" y="68148"/>
                    <a:pt x="1383787" y="99959"/>
                  </a:cubicBezTo>
                  <a:cubicBezTo>
                    <a:pt x="1392184" y="105449"/>
                    <a:pt x="1400500" y="111101"/>
                    <a:pt x="1408816" y="116753"/>
                  </a:cubicBezTo>
                  <a:cubicBezTo>
                    <a:pt x="1408978" y="123535"/>
                    <a:pt x="1403488" y="123373"/>
                    <a:pt x="1399208" y="124100"/>
                  </a:cubicBezTo>
                  <a:cubicBezTo>
                    <a:pt x="1393799" y="125069"/>
                    <a:pt x="1388309" y="124665"/>
                    <a:pt x="1382818" y="124665"/>
                  </a:cubicBezTo>
                  <a:cubicBezTo>
                    <a:pt x="963056" y="124665"/>
                    <a:pt x="543293" y="124907"/>
                    <a:pt x="123612" y="124261"/>
                  </a:cubicBezTo>
                  <a:cubicBezTo>
                    <a:pt x="87118" y="124181"/>
                    <a:pt x="50624" y="122081"/>
                    <a:pt x="14049" y="122001"/>
                  </a:cubicBezTo>
                  <a:cubicBezTo>
                    <a:pt x="9043" y="122001"/>
                    <a:pt x="3876" y="122081"/>
                    <a:pt x="0" y="117883"/>
                  </a:cubicBezTo>
                  <a:close/>
                </a:path>
              </a:pathLst>
            </a:custGeom>
            <a:solidFill>
              <a:schemeClr val="accent1">
                <a:lumMod val="75000"/>
              </a:schemeClr>
            </a:solidFill>
            <a:ln w="7920">
              <a:noFill/>
            </a:ln>
          </p:spPr>
          <p:style>
            <a:lnRef idx="0"/>
            <a:fillRef idx="0"/>
            <a:effectRef idx="0"/>
            <a:fontRef idx="minor"/>
          </p:style>
        </p:sp>
        <p:sp>
          <p:nvSpPr>
            <p:cNvPr id="673" name="CustomShape 7"/>
            <p:cNvSpPr/>
            <p:nvPr/>
          </p:nvSpPr>
          <p:spPr>
            <a:xfrm>
              <a:off x="2205360" y="4282200"/>
              <a:ext cx="1693440" cy="192240"/>
            </a:xfrm>
            <a:custGeom>
              <a:avLst/>
              <a:gdLst/>
              <a:ahLst/>
              <a:rect l="l" t="t" r="r" b="b"/>
              <a:pathLst>
                <a:path w="1410430" h="125166">
                  <a:moveTo>
                    <a:pt x="1238376" y="6668"/>
                  </a:moveTo>
                  <a:cubicBezTo>
                    <a:pt x="1292794" y="42193"/>
                    <a:pt x="1347212" y="77799"/>
                    <a:pt x="1401630" y="113405"/>
                  </a:cubicBezTo>
                  <a:cubicBezTo>
                    <a:pt x="1404699" y="115424"/>
                    <a:pt x="1407524" y="117927"/>
                    <a:pt x="1410431" y="120187"/>
                  </a:cubicBezTo>
                  <a:cubicBezTo>
                    <a:pt x="1407040" y="124144"/>
                    <a:pt x="1402357" y="124144"/>
                    <a:pt x="1397755" y="124467"/>
                  </a:cubicBezTo>
                  <a:cubicBezTo>
                    <a:pt x="1393557" y="124709"/>
                    <a:pt x="1389358" y="124628"/>
                    <a:pt x="1385160" y="124628"/>
                  </a:cubicBezTo>
                  <a:cubicBezTo>
                    <a:pt x="931971" y="124628"/>
                    <a:pt x="478702" y="124628"/>
                    <a:pt x="25514" y="124467"/>
                  </a:cubicBezTo>
                  <a:cubicBezTo>
                    <a:pt x="16874" y="124467"/>
                    <a:pt x="6782" y="128100"/>
                    <a:pt x="0" y="118815"/>
                  </a:cubicBezTo>
                  <a:cubicBezTo>
                    <a:pt x="54822" y="81433"/>
                    <a:pt x="109644" y="44050"/>
                    <a:pt x="164465" y="6749"/>
                  </a:cubicBezTo>
                  <a:cubicBezTo>
                    <a:pt x="166968" y="1985"/>
                    <a:pt x="171571" y="1259"/>
                    <a:pt x="176173" y="774"/>
                  </a:cubicBezTo>
                  <a:cubicBezTo>
                    <a:pt x="180775" y="290"/>
                    <a:pt x="185377" y="451"/>
                    <a:pt x="189979" y="451"/>
                  </a:cubicBezTo>
                  <a:cubicBezTo>
                    <a:pt x="530940" y="451"/>
                    <a:pt x="871901" y="451"/>
                    <a:pt x="1212862" y="613"/>
                  </a:cubicBezTo>
                  <a:cubicBezTo>
                    <a:pt x="1221582" y="451"/>
                    <a:pt x="1231594" y="-2617"/>
                    <a:pt x="1238376" y="6668"/>
                  </a:cubicBezTo>
                  <a:close/>
                </a:path>
              </a:pathLst>
            </a:custGeom>
            <a:solidFill>
              <a:schemeClr val="accent1">
                <a:lumMod val="75000"/>
              </a:schemeClr>
            </a:solidFill>
            <a:ln w="7920">
              <a:noFill/>
            </a:ln>
          </p:spPr>
          <p:style>
            <a:lnRef idx="0"/>
            <a:fillRef idx="0"/>
            <a:effectRef idx="0"/>
            <a:fontRef idx="minor"/>
          </p:style>
        </p:sp>
        <p:sp>
          <p:nvSpPr>
            <p:cNvPr id="674" name="CustomShape 8"/>
            <p:cNvSpPr/>
            <p:nvPr/>
          </p:nvSpPr>
          <p:spPr>
            <a:xfrm>
              <a:off x="2205360" y="3626640"/>
              <a:ext cx="1692720" cy="191520"/>
            </a:xfrm>
            <a:custGeom>
              <a:avLst/>
              <a:gdLst/>
              <a:ahLst/>
              <a:rect l="l" t="t" r="r" b="b"/>
              <a:pathLst>
                <a:path w="1410027" h="124721">
                  <a:moveTo>
                    <a:pt x="1239910" y="8605"/>
                  </a:moveTo>
                  <a:cubicBezTo>
                    <a:pt x="1297154" y="44857"/>
                    <a:pt x="1353994" y="81755"/>
                    <a:pt x="1410027" y="119864"/>
                  </a:cubicBezTo>
                  <a:cubicBezTo>
                    <a:pt x="1406636" y="123820"/>
                    <a:pt x="1401873" y="123820"/>
                    <a:pt x="1397270" y="124143"/>
                  </a:cubicBezTo>
                  <a:cubicBezTo>
                    <a:pt x="1393072" y="124385"/>
                    <a:pt x="1388874" y="124304"/>
                    <a:pt x="1384675" y="124304"/>
                  </a:cubicBezTo>
                  <a:cubicBezTo>
                    <a:pt x="931810" y="124304"/>
                    <a:pt x="478863" y="124304"/>
                    <a:pt x="25998" y="124143"/>
                  </a:cubicBezTo>
                  <a:cubicBezTo>
                    <a:pt x="17197" y="124143"/>
                    <a:pt x="7266" y="127292"/>
                    <a:pt x="0" y="118895"/>
                  </a:cubicBezTo>
                  <a:cubicBezTo>
                    <a:pt x="54337" y="82159"/>
                    <a:pt x="108675" y="45342"/>
                    <a:pt x="163012" y="8605"/>
                  </a:cubicBezTo>
                  <a:cubicBezTo>
                    <a:pt x="165596" y="2711"/>
                    <a:pt x="171086" y="1742"/>
                    <a:pt x="176496" y="773"/>
                  </a:cubicBezTo>
                  <a:cubicBezTo>
                    <a:pt x="182309" y="-276"/>
                    <a:pt x="188203" y="47"/>
                    <a:pt x="194097" y="47"/>
                  </a:cubicBezTo>
                  <a:cubicBezTo>
                    <a:pt x="533847" y="47"/>
                    <a:pt x="873597" y="47"/>
                    <a:pt x="1213347" y="47"/>
                  </a:cubicBezTo>
                  <a:cubicBezTo>
                    <a:pt x="1218353" y="47"/>
                    <a:pt x="1223439" y="-115"/>
                    <a:pt x="1228445" y="531"/>
                  </a:cubicBezTo>
                  <a:cubicBezTo>
                    <a:pt x="1233612" y="1258"/>
                    <a:pt x="1238457" y="2550"/>
                    <a:pt x="1239910" y="8605"/>
                  </a:cubicBezTo>
                  <a:close/>
                </a:path>
              </a:pathLst>
            </a:custGeom>
            <a:solidFill>
              <a:schemeClr val="accent1">
                <a:lumMod val="75000"/>
              </a:schemeClr>
            </a:solidFill>
            <a:ln w="7920">
              <a:noFill/>
            </a:ln>
          </p:spPr>
          <p:style>
            <a:lnRef idx="0"/>
            <a:fillRef idx="0"/>
            <a:effectRef idx="0"/>
            <a:fontRef idx="minor"/>
          </p:style>
        </p:sp>
        <p:sp>
          <p:nvSpPr>
            <p:cNvPr id="675" name="CustomShape 9"/>
            <p:cNvSpPr/>
            <p:nvPr/>
          </p:nvSpPr>
          <p:spPr>
            <a:xfrm>
              <a:off x="2621160" y="5235120"/>
              <a:ext cx="858960" cy="304200"/>
            </a:xfrm>
            <a:custGeom>
              <a:avLst/>
              <a:gdLst/>
              <a:ahLst/>
              <a:rect l="l" t="t" r="r" b="b"/>
              <a:pathLst>
                <a:path w="715586" h="197689">
                  <a:moveTo>
                    <a:pt x="715384" y="188889"/>
                  </a:moveTo>
                  <a:cubicBezTo>
                    <a:pt x="715465" y="195429"/>
                    <a:pt x="713527" y="198255"/>
                    <a:pt x="706906" y="197448"/>
                  </a:cubicBezTo>
                  <a:cubicBezTo>
                    <a:pt x="704807" y="197205"/>
                    <a:pt x="702708" y="197448"/>
                    <a:pt x="700609" y="197448"/>
                  </a:cubicBezTo>
                  <a:cubicBezTo>
                    <a:pt x="472198" y="197448"/>
                    <a:pt x="243787" y="197367"/>
                    <a:pt x="15295" y="197690"/>
                  </a:cubicBezTo>
                  <a:cubicBezTo>
                    <a:pt x="4880" y="197690"/>
                    <a:pt x="358" y="196156"/>
                    <a:pt x="1327" y="184368"/>
                  </a:cubicBezTo>
                  <a:cubicBezTo>
                    <a:pt x="2538" y="169754"/>
                    <a:pt x="-691" y="48323"/>
                    <a:pt x="439" y="36050"/>
                  </a:cubicBezTo>
                  <a:cubicBezTo>
                    <a:pt x="1408" y="25716"/>
                    <a:pt x="-2710" y="10294"/>
                    <a:pt x="3588" y="3674"/>
                  </a:cubicBezTo>
                  <a:cubicBezTo>
                    <a:pt x="9966" y="-3108"/>
                    <a:pt x="608647" y="1655"/>
                    <a:pt x="702143" y="1252"/>
                  </a:cubicBezTo>
                  <a:cubicBezTo>
                    <a:pt x="712235" y="1171"/>
                    <a:pt x="716030" y="3351"/>
                    <a:pt x="715545" y="14170"/>
                  </a:cubicBezTo>
                  <a:cubicBezTo>
                    <a:pt x="714738" y="32901"/>
                    <a:pt x="715141" y="172580"/>
                    <a:pt x="715384" y="188889"/>
                  </a:cubicBezTo>
                  <a:close/>
                </a:path>
              </a:pathLst>
            </a:custGeom>
            <a:solidFill>
              <a:schemeClr val="accent1">
                <a:lumMod val="50000"/>
              </a:schemeClr>
            </a:solidFill>
            <a:ln w="7920">
              <a:noFill/>
            </a:ln>
          </p:spPr>
          <p:style>
            <a:lnRef idx="0"/>
            <a:fillRef idx="0"/>
            <a:effectRef idx="0"/>
            <a:fontRef idx="minor"/>
          </p:style>
        </p:sp>
        <p:sp>
          <p:nvSpPr>
            <p:cNvPr id="676" name="CustomShape 10"/>
            <p:cNvSpPr/>
            <p:nvPr/>
          </p:nvSpPr>
          <p:spPr>
            <a:xfrm>
              <a:off x="1255680" y="5342400"/>
              <a:ext cx="1367640" cy="108360"/>
            </a:xfrm>
            <a:custGeom>
              <a:avLst/>
              <a:gdLst/>
              <a:ahLst/>
              <a:rect l="l" t="t" r="r" b="b"/>
              <a:pathLst>
                <a:path w="1139302" h="70565">
                  <a:moveTo>
                    <a:pt x="242" y="70485"/>
                  </a:moveTo>
                  <a:cubicBezTo>
                    <a:pt x="161" y="46990"/>
                    <a:pt x="81" y="23495"/>
                    <a:pt x="0" y="0"/>
                  </a:cubicBezTo>
                  <a:cubicBezTo>
                    <a:pt x="5894" y="242"/>
                    <a:pt x="11707" y="727"/>
                    <a:pt x="17601" y="727"/>
                  </a:cubicBezTo>
                  <a:cubicBezTo>
                    <a:pt x="236404" y="646"/>
                    <a:pt x="455288" y="565"/>
                    <a:pt x="674090" y="565"/>
                  </a:cubicBezTo>
                  <a:cubicBezTo>
                    <a:pt x="824911" y="565"/>
                    <a:pt x="975651" y="727"/>
                    <a:pt x="1126472" y="807"/>
                  </a:cubicBezTo>
                  <a:cubicBezTo>
                    <a:pt x="1129782" y="807"/>
                    <a:pt x="1135514" y="162"/>
                    <a:pt x="1138905" y="323"/>
                  </a:cubicBezTo>
                  <a:cubicBezTo>
                    <a:pt x="1139713" y="11949"/>
                    <a:pt x="1139067" y="52561"/>
                    <a:pt x="1138905" y="70566"/>
                  </a:cubicBezTo>
                  <a:cubicBezTo>
                    <a:pt x="1100231" y="70404"/>
                    <a:pt x="1061557" y="70243"/>
                    <a:pt x="1022883" y="70243"/>
                  </a:cubicBezTo>
                  <a:cubicBezTo>
                    <a:pt x="689189" y="70243"/>
                    <a:pt x="355494" y="70243"/>
                    <a:pt x="21719" y="70243"/>
                  </a:cubicBezTo>
                  <a:cubicBezTo>
                    <a:pt x="14533" y="70162"/>
                    <a:pt x="7347" y="70404"/>
                    <a:pt x="242" y="70485"/>
                  </a:cubicBezTo>
                  <a:close/>
                </a:path>
              </a:pathLst>
            </a:custGeom>
            <a:solidFill>
              <a:srgbClr val="092435"/>
            </a:solidFill>
            <a:ln w="7920">
              <a:noFill/>
            </a:ln>
          </p:spPr>
          <p:style>
            <a:lnRef idx="0"/>
            <a:fillRef idx="0"/>
            <a:effectRef idx="0"/>
            <a:fontRef idx="minor"/>
          </p:style>
        </p:sp>
        <p:sp>
          <p:nvSpPr>
            <p:cNvPr id="677" name="CustomShape 11"/>
            <p:cNvSpPr/>
            <p:nvPr/>
          </p:nvSpPr>
          <p:spPr>
            <a:xfrm>
              <a:off x="3480480" y="5342760"/>
              <a:ext cx="1077120" cy="107280"/>
            </a:xfrm>
            <a:custGeom>
              <a:avLst/>
              <a:gdLst/>
              <a:ahLst/>
              <a:rect l="l" t="t" r="r" b="b"/>
              <a:pathLst>
                <a:path w="897377" h="69902">
                  <a:moveTo>
                    <a:pt x="0" y="69516"/>
                  </a:moveTo>
                  <a:cubicBezTo>
                    <a:pt x="0" y="46425"/>
                    <a:pt x="81" y="23334"/>
                    <a:pt x="81" y="323"/>
                  </a:cubicBezTo>
                  <a:cubicBezTo>
                    <a:pt x="295424" y="323"/>
                    <a:pt x="590768" y="323"/>
                    <a:pt x="886031" y="0"/>
                  </a:cubicBezTo>
                  <a:cubicBezTo>
                    <a:pt x="894670" y="0"/>
                    <a:pt x="897738" y="2018"/>
                    <a:pt x="897334" y="11061"/>
                  </a:cubicBezTo>
                  <a:cubicBezTo>
                    <a:pt x="896607" y="26967"/>
                    <a:pt x="896527" y="43034"/>
                    <a:pt x="897334" y="58940"/>
                  </a:cubicBezTo>
                  <a:cubicBezTo>
                    <a:pt x="897819" y="68224"/>
                    <a:pt x="894266" y="70889"/>
                    <a:pt x="885869" y="69597"/>
                  </a:cubicBezTo>
                  <a:cubicBezTo>
                    <a:pt x="885465" y="69516"/>
                    <a:pt x="885062" y="69597"/>
                    <a:pt x="884577" y="69597"/>
                  </a:cubicBezTo>
                  <a:cubicBezTo>
                    <a:pt x="589799" y="69516"/>
                    <a:pt x="294940" y="69516"/>
                    <a:pt x="0" y="69516"/>
                  </a:cubicBezTo>
                  <a:close/>
                </a:path>
              </a:pathLst>
            </a:custGeom>
            <a:solidFill>
              <a:srgbClr val="092436"/>
            </a:solidFill>
            <a:ln w="7920">
              <a:noFill/>
            </a:ln>
          </p:spPr>
          <p:style>
            <a:lnRef idx="0"/>
            <a:fillRef idx="0"/>
            <a:effectRef idx="0"/>
            <a:fontRef idx="minor"/>
          </p:style>
        </p:sp>
        <p:sp>
          <p:nvSpPr>
            <p:cNvPr id="678" name="CustomShape 12"/>
            <p:cNvSpPr/>
            <p:nvPr/>
          </p:nvSpPr>
          <p:spPr>
            <a:xfrm>
              <a:off x="2201760" y="3809880"/>
              <a:ext cx="1699560" cy="479880"/>
            </a:xfrm>
            <a:custGeom>
              <a:avLst/>
              <a:gdLst/>
              <a:ahLst/>
              <a:rect l="l" t="t" r="r" b="b"/>
              <a:pathLst>
                <a:path w="1415765" h="311977">
                  <a:moveTo>
                    <a:pt x="2901" y="0"/>
                  </a:moveTo>
                  <a:cubicBezTo>
                    <a:pt x="7746" y="2099"/>
                    <a:pt x="12832" y="1292"/>
                    <a:pt x="17838" y="1292"/>
                  </a:cubicBezTo>
                  <a:cubicBezTo>
                    <a:pt x="478697" y="1373"/>
                    <a:pt x="939475" y="1373"/>
                    <a:pt x="1400333" y="1373"/>
                  </a:cubicBezTo>
                  <a:cubicBezTo>
                    <a:pt x="1404532" y="1373"/>
                    <a:pt x="1408730" y="1130"/>
                    <a:pt x="1412928" y="969"/>
                  </a:cubicBezTo>
                  <a:cubicBezTo>
                    <a:pt x="1417369" y="3472"/>
                    <a:pt x="1415270" y="7751"/>
                    <a:pt x="1415270" y="11142"/>
                  </a:cubicBezTo>
                  <a:cubicBezTo>
                    <a:pt x="1415431" y="107706"/>
                    <a:pt x="1415270" y="204189"/>
                    <a:pt x="1415593" y="300753"/>
                  </a:cubicBezTo>
                  <a:cubicBezTo>
                    <a:pt x="1415593" y="309473"/>
                    <a:pt x="1413494" y="312057"/>
                    <a:pt x="1404612" y="311976"/>
                  </a:cubicBezTo>
                  <a:cubicBezTo>
                    <a:pt x="1354231" y="311572"/>
                    <a:pt x="59661" y="311572"/>
                    <a:pt x="11783" y="311895"/>
                  </a:cubicBezTo>
                  <a:cubicBezTo>
                    <a:pt x="3709" y="311976"/>
                    <a:pt x="75" y="310846"/>
                    <a:pt x="75" y="301318"/>
                  </a:cubicBezTo>
                  <a:cubicBezTo>
                    <a:pt x="479" y="204270"/>
                    <a:pt x="318" y="107302"/>
                    <a:pt x="398" y="10254"/>
                  </a:cubicBezTo>
                  <a:cubicBezTo>
                    <a:pt x="318" y="6782"/>
                    <a:pt x="-1378" y="2584"/>
                    <a:pt x="2901" y="0"/>
                  </a:cubicBezTo>
                  <a:close/>
                </a:path>
              </a:pathLst>
            </a:custGeom>
            <a:solidFill>
              <a:srgbClr val="1e468c"/>
            </a:solidFill>
            <a:ln w="7920">
              <a:noFill/>
            </a:ln>
          </p:spPr>
          <p:style>
            <a:lnRef idx="0"/>
            <a:fillRef idx="0"/>
            <a:effectRef idx="0"/>
            <a:fontRef idx="minor"/>
          </p:style>
        </p:sp>
        <p:sp>
          <p:nvSpPr>
            <p:cNvPr id="679" name="CustomShape 13"/>
            <p:cNvSpPr/>
            <p:nvPr/>
          </p:nvSpPr>
          <p:spPr>
            <a:xfrm>
              <a:off x="2201400" y="2500200"/>
              <a:ext cx="1699920" cy="480240"/>
            </a:xfrm>
            <a:custGeom>
              <a:avLst/>
              <a:gdLst/>
              <a:ahLst/>
              <a:rect l="l" t="t" r="r" b="b"/>
              <a:pathLst>
                <a:path w="1415883" h="312219">
                  <a:moveTo>
                    <a:pt x="13788" y="312218"/>
                  </a:moveTo>
                  <a:cubicBezTo>
                    <a:pt x="2242" y="312299"/>
                    <a:pt x="143" y="308827"/>
                    <a:pt x="224" y="298169"/>
                  </a:cubicBezTo>
                  <a:cubicBezTo>
                    <a:pt x="628" y="202978"/>
                    <a:pt x="466" y="107787"/>
                    <a:pt x="547" y="12595"/>
                  </a:cubicBezTo>
                  <a:cubicBezTo>
                    <a:pt x="547" y="8397"/>
                    <a:pt x="-1794" y="3310"/>
                    <a:pt x="3211" y="0"/>
                  </a:cubicBezTo>
                  <a:cubicBezTo>
                    <a:pt x="7248" y="3391"/>
                    <a:pt x="12012" y="2099"/>
                    <a:pt x="16533" y="2099"/>
                  </a:cubicBezTo>
                  <a:cubicBezTo>
                    <a:pt x="477634" y="2180"/>
                    <a:pt x="938735" y="2180"/>
                    <a:pt x="1399755" y="2180"/>
                  </a:cubicBezTo>
                  <a:cubicBezTo>
                    <a:pt x="1404277" y="2180"/>
                    <a:pt x="1409040" y="3230"/>
                    <a:pt x="1413319" y="646"/>
                  </a:cubicBezTo>
                  <a:cubicBezTo>
                    <a:pt x="1417356" y="3956"/>
                    <a:pt x="1415419" y="8478"/>
                    <a:pt x="1415419" y="12434"/>
                  </a:cubicBezTo>
                  <a:cubicBezTo>
                    <a:pt x="1415580" y="108190"/>
                    <a:pt x="1415338" y="204028"/>
                    <a:pt x="1415742" y="299784"/>
                  </a:cubicBezTo>
                  <a:cubicBezTo>
                    <a:pt x="1415822" y="309957"/>
                    <a:pt x="1412916" y="312218"/>
                    <a:pt x="1403146" y="312218"/>
                  </a:cubicBezTo>
                  <a:cubicBezTo>
                    <a:pt x="1349374" y="311814"/>
                    <a:pt x="64896" y="311653"/>
                    <a:pt x="13788" y="312218"/>
                  </a:cubicBezTo>
                  <a:close/>
                </a:path>
              </a:pathLst>
            </a:custGeom>
            <a:solidFill>
              <a:srgbClr val="1e458a"/>
            </a:solidFill>
            <a:ln w="7920">
              <a:noFill/>
            </a:ln>
          </p:spPr>
          <p:style>
            <a:lnRef idx="0"/>
            <a:fillRef idx="0"/>
            <a:effectRef idx="0"/>
            <a:fontRef idx="minor"/>
          </p:style>
        </p:sp>
        <p:sp>
          <p:nvSpPr>
            <p:cNvPr id="680" name="CustomShape 14"/>
            <p:cNvSpPr/>
            <p:nvPr/>
          </p:nvSpPr>
          <p:spPr>
            <a:xfrm>
              <a:off x="2201760" y="3153600"/>
              <a:ext cx="1699560" cy="481320"/>
            </a:xfrm>
            <a:custGeom>
              <a:avLst/>
              <a:gdLst/>
              <a:ahLst/>
              <a:rect l="l" t="t" r="r" b="b"/>
              <a:pathLst>
                <a:path w="1415563" h="312944">
                  <a:moveTo>
                    <a:pt x="12319" y="312864"/>
                  </a:moveTo>
                  <a:cubicBezTo>
                    <a:pt x="3357" y="312945"/>
                    <a:pt x="46" y="311249"/>
                    <a:pt x="46" y="301237"/>
                  </a:cubicBezTo>
                  <a:cubicBezTo>
                    <a:pt x="450" y="204674"/>
                    <a:pt x="288" y="108110"/>
                    <a:pt x="369" y="11546"/>
                  </a:cubicBezTo>
                  <a:cubicBezTo>
                    <a:pt x="369" y="8074"/>
                    <a:pt x="-1326" y="3876"/>
                    <a:pt x="2549" y="1130"/>
                  </a:cubicBezTo>
                  <a:cubicBezTo>
                    <a:pt x="4245" y="1211"/>
                    <a:pt x="5940" y="1373"/>
                    <a:pt x="7555" y="1373"/>
                  </a:cubicBezTo>
                  <a:cubicBezTo>
                    <a:pt x="76829" y="2099"/>
                    <a:pt x="1001776" y="3553"/>
                    <a:pt x="1395056" y="3391"/>
                  </a:cubicBezTo>
                  <a:cubicBezTo>
                    <a:pt x="1400546" y="3391"/>
                    <a:pt x="1407005" y="6136"/>
                    <a:pt x="1411365" y="0"/>
                  </a:cubicBezTo>
                  <a:cubicBezTo>
                    <a:pt x="1416936" y="2018"/>
                    <a:pt x="1415322" y="6782"/>
                    <a:pt x="1415322" y="10738"/>
                  </a:cubicBezTo>
                  <a:cubicBezTo>
                    <a:pt x="1415402" y="107948"/>
                    <a:pt x="1415241" y="205158"/>
                    <a:pt x="1415564" y="302449"/>
                  </a:cubicBezTo>
                  <a:cubicBezTo>
                    <a:pt x="1415564" y="311007"/>
                    <a:pt x="1412980" y="312945"/>
                    <a:pt x="1405068" y="312945"/>
                  </a:cubicBezTo>
                  <a:cubicBezTo>
                    <a:pt x="1355656" y="312541"/>
                    <a:pt x="59389" y="312460"/>
                    <a:pt x="12319" y="312864"/>
                  </a:cubicBezTo>
                  <a:close/>
                </a:path>
              </a:pathLst>
            </a:custGeom>
            <a:solidFill>
              <a:srgbClr val="1e458b"/>
            </a:solidFill>
            <a:ln w="7920">
              <a:noFill/>
            </a:ln>
          </p:spPr>
          <p:style>
            <a:lnRef idx="0"/>
            <a:fillRef idx="0"/>
            <a:effectRef idx="0"/>
            <a:fontRef idx="minor"/>
          </p:style>
        </p:sp>
        <p:sp>
          <p:nvSpPr>
            <p:cNvPr id="681" name="CustomShape 15"/>
            <p:cNvSpPr/>
            <p:nvPr/>
          </p:nvSpPr>
          <p:spPr>
            <a:xfrm>
              <a:off x="2201400" y="4465080"/>
              <a:ext cx="1699920" cy="484200"/>
            </a:xfrm>
            <a:custGeom>
              <a:avLst/>
              <a:gdLst/>
              <a:ahLst/>
              <a:rect l="l" t="t" r="r" b="b"/>
              <a:pathLst>
                <a:path w="1415903" h="314687">
                  <a:moveTo>
                    <a:pt x="674698" y="312218"/>
                  </a:moveTo>
                  <a:cubicBezTo>
                    <a:pt x="673810" y="312137"/>
                    <a:pt x="233459" y="311814"/>
                    <a:pt x="14091" y="312137"/>
                  </a:cubicBezTo>
                  <a:cubicBezTo>
                    <a:pt x="3514" y="312137"/>
                    <a:pt x="42" y="310280"/>
                    <a:pt x="123" y="298735"/>
                  </a:cubicBezTo>
                  <a:cubicBezTo>
                    <a:pt x="688" y="203382"/>
                    <a:pt x="365" y="108029"/>
                    <a:pt x="527" y="12757"/>
                  </a:cubicBezTo>
                  <a:cubicBezTo>
                    <a:pt x="527" y="8478"/>
                    <a:pt x="-1734" y="3391"/>
                    <a:pt x="3111" y="0"/>
                  </a:cubicBezTo>
                  <a:cubicBezTo>
                    <a:pt x="6905" y="2422"/>
                    <a:pt x="11265" y="1615"/>
                    <a:pt x="15383" y="1615"/>
                  </a:cubicBezTo>
                  <a:cubicBezTo>
                    <a:pt x="478098" y="1615"/>
                    <a:pt x="940814" y="1615"/>
                    <a:pt x="1403530" y="1615"/>
                  </a:cubicBezTo>
                  <a:cubicBezTo>
                    <a:pt x="1406921" y="1615"/>
                    <a:pt x="1410231" y="1453"/>
                    <a:pt x="1413622" y="1373"/>
                  </a:cubicBezTo>
                  <a:cubicBezTo>
                    <a:pt x="1417336" y="4844"/>
                    <a:pt x="1415398" y="9285"/>
                    <a:pt x="1415398" y="13241"/>
                  </a:cubicBezTo>
                  <a:cubicBezTo>
                    <a:pt x="1415560" y="108513"/>
                    <a:pt x="1415318" y="203785"/>
                    <a:pt x="1415721" y="299138"/>
                  </a:cubicBezTo>
                  <a:cubicBezTo>
                    <a:pt x="1415802" y="309554"/>
                    <a:pt x="1413219" y="312218"/>
                    <a:pt x="1402723" y="312218"/>
                  </a:cubicBezTo>
                  <a:cubicBezTo>
                    <a:pt x="1187714" y="311895"/>
                    <a:pt x="972706" y="311976"/>
                    <a:pt x="757698" y="311976"/>
                  </a:cubicBezTo>
                  <a:cubicBezTo>
                    <a:pt x="752773" y="311895"/>
                    <a:pt x="682933" y="317950"/>
                    <a:pt x="674698" y="312218"/>
                  </a:cubicBezTo>
                  <a:close/>
                </a:path>
              </a:pathLst>
            </a:custGeom>
            <a:solidFill>
              <a:srgbClr val="1f458a"/>
            </a:solidFill>
            <a:ln w="7920">
              <a:noFill/>
            </a:ln>
          </p:spPr>
          <p:style>
            <a:lnRef idx="0"/>
            <a:fillRef idx="0"/>
            <a:effectRef idx="0"/>
            <a:fontRef idx="minor"/>
          </p:style>
        </p:sp>
        <p:sp>
          <p:nvSpPr>
            <p:cNvPr id="682" name="CustomShape 16"/>
            <p:cNvSpPr/>
            <p:nvPr/>
          </p:nvSpPr>
          <p:spPr>
            <a:xfrm>
              <a:off x="3011760" y="4946040"/>
              <a:ext cx="81360" cy="289800"/>
            </a:xfrm>
            <a:custGeom>
              <a:avLst/>
              <a:gdLst/>
              <a:ahLst/>
              <a:rect l="l" t="t" r="r" b="b"/>
              <a:pathLst>
                <a:path w="68063" h="188528">
                  <a:moveTo>
                    <a:pt x="81" y="0"/>
                  </a:moveTo>
                  <a:cubicBezTo>
                    <a:pt x="22768" y="0"/>
                    <a:pt x="45456" y="81"/>
                    <a:pt x="68063" y="81"/>
                  </a:cubicBezTo>
                  <a:cubicBezTo>
                    <a:pt x="67982" y="62896"/>
                    <a:pt x="67902" y="125711"/>
                    <a:pt x="67821" y="188526"/>
                  </a:cubicBezTo>
                  <a:cubicBezTo>
                    <a:pt x="48928" y="188606"/>
                    <a:pt x="18893" y="187153"/>
                    <a:pt x="0" y="187718"/>
                  </a:cubicBezTo>
                  <a:cubicBezTo>
                    <a:pt x="404" y="169391"/>
                    <a:pt x="0" y="59101"/>
                    <a:pt x="81" y="0"/>
                  </a:cubicBezTo>
                  <a:close/>
                </a:path>
              </a:pathLst>
            </a:custGeom>
            <a:solidFill>
              <a:srgbClr val="092536"/>
            </a:solidFill>
            <a:ln w="7920">
              <a:noFill/>
            </a:ln>
          </p:spPr>
          <p:style>
            <a:lnRef idx="0"/>
            <a:fillRef idx="0"/>
            <a:effectRef idx="0"/>
            <a:fontRef idx="minor"/>
          </p:style>
        </p:sp>
        <p:sp>
          <p:nvSpPr>
            <p:cNvPr id="683" name="CustomShape 17"/>
            <p:cNvSpPr/>
            <p:nvPr/>
          </p:nvSpPr>
          <p:spPr>
            <a:xfrm>
              <a:off x="2214720" y="3830400"/>
              <a:ext cx="1671840" cy="443160"/>
            </a:xfrm>
            <a:custGeom>
              <a:avLst/>
              <a:gdLst/>
              <a:ahLst/>
              <a:rect l="l" t="t" r="r" b="b"/>
              <a:pathLst>
                <a:path w="1392591" h="287996">
                  <a:moveTo>
                    <a:pt x="16635" y="287835"/>
                  </a:moveTo>
                  <a:cubicBezTo>
                    <a:pt x="244" y="287835"/>
                    <a:pt x="244" y="287835"/>
                    <a:pt x="244" y="271606"/>
                  </a:cubicBezTo>
                  <a:cubicBezTo>
                    <a:pt x="244" y="186346"/>
                    <a:pt x="487" y="101005"/>
                    <a:pt x="2" y="15744"/>
                  </a:cubicBezTo>
                  <a:cubicBezTo>
                    <a:pt x="-79" y="4118"/>
                    <a:pt x="2182" y="0"/>
                    <a:pt x="14939" y="0"/>
                  </a:cubicBezTo>
                  <a:cubicBezTo>
                    <a:pt x="469258" y="323"/>
                    <a:pt x="923576" y="323"/>
                    <a:pt x="1377815" y="81"/>
                  </a:cubicBezTo>
                  <a:cubicBezTo>
                    <a:pt x="1389199" y="81"/>
                    <a:pt x="1392671" y="2907"/>
                    <a:pt x="1392590" y="14614"/>
                  </a:cubicBezTo>
                  <a:cubicBezTo>
                    <a:pt x="1392105" y="100762"/>
                    <a:pt x="1392025" y="186830"/>
                    <a:pt x="1392590" y="272979"/>
                  </a:cubicBezTo>
                  <a:cubicBezTo>
                    <a:pt x="1392671" y="285493"/>
                    <a:pt x="1388714" y="287996"/>
                    <a:pt x="1376926" y="287996"/>
                  </a:cubicBezTo>
                  <a:cubicBezTo>
                    <a:pt x="1149646" y="287754"/>
                    <a:pt x="242704" y="287835"/>
                    <a:pt x="16635" y="287835"/>
                  </a:cubicBezTo>
                  <a:close/>
                </a:path>
              </a:pathLst>
            </a:custGeom>
            <a:solidFill>
              <a:schemeClr val="accent1"/>
            </a:solidFill>
            <a:ln w="7920">
              <a:noFill/>
            </a:ln>
          </p:spPr>
          <p:style>
            <a:lnRef idx="0"/>
            <a:fillRef idx="0"/>
            <a:effectRef idx="0"/>
            <a:fontRef idx="minor"/>
          </p:style>
        </p:sp>
        <p:sp>
          <p:nvSpPr>
            <p:cNvPr id="684" name="CustomShape 18"/>
            <p:cNvSpPr/>
            <p:nvPr/>
          </p:nvSpPr>
          <p:spPr>
            <a:xfrm>
              <a:off x="2214360" y="2518920"/>
              <a:ext cx="1671840" cy="442800"/>
            </a:xfrm>
            <a:custGeom>
              <a:avLst/>
              <a:gdLst/>
              <a:ahLst/>
              <a:rect l="l" t="t" r="r" b="b"/>
              <a:pathLst>
                <a:path w="1392674" h="287915">
                  <a:moveTo>
                    <a:pt x="16233" y="287916"/>
                  </a:moveTo>
                  <a:cubicBezTo>
                    <a:pt x="3961" y="287916"/>
                    <a:pt x="-157" y="285493"/>
                    <a:pt x="5" y="272252"/>
                  </a:cubicBezTo>
                  <a:cubicBezTo>
                    <a:pt x="651" y="186104"/>
                    <a:pt x="570" y="99955"/>
                    <a:pt x="85" y="13887"/>
                  </a:cubicBezTo>
                  <a:cubicBezTo>
                    <a:pt x="5" y="2503"/>
                    <a:pt x="3315" y="0"/>
                    <a:pt x="14215" y="0"/>
                  </a:cubicBezTo>
                  <a:cubicBezTo>
                    <a:pt x="468937" y="242"/>
                    <a:pt x="923660" y="242"/>
                    <a:pt x="1378382" y="0"/>
                  </a:cubicBezTo>
                  <a:cubicBezTo>
                    <a:pt x="1389120" y="0"/>
                    <a:pt x="1392754" y="2180"/>
                    <a:pt x="1392673" y="13726"/>
                  </a:cubicBezTo>
                  <a:cubicBezTo>
                    <a:pt x="1392188" y="100278"/>
                    <a:pt x="1392188" y="186830"/>
                    <a:pt x="1392673" y="273383"/>
                  </a:cubicBezTo>
                  <a:cubicBezTo>
                    <a:pt x="1392754" y="285170"/>
                    <a:pt x="1389201" y="287916"/>
                    <a:pt x="1377817" y="287916"/>
                  </a:cubicBezTo>
                  <a:cubicBezTo>
                    <a:pt x="1150617" y="287593"/>
                    <a:pt x="242787" y="287593"/>
                    <a:pt x="16233" y="287916"/>
                  </a:cubicBezTo>
                  <a:close/>
                </a:path>
              </a:pathLst>
            </a:custGeom>
            <a:solidFill>
              <a:schemeClr val="accent1"/>
            </a:solidFill>
            <a:ln w="7920">
              <a:noFill/>
            </a:ln>
          </p:spPr>
          <p:style>
            <a:lnRef idx="0"/>
            <a:fillRef idx="0"/>
            <a:effectRef idx="0"/>
            <a:fontRef idx="minor"/>
          </p:style>
        </p:sp>
        <p:sp>
          <p:nvSpPr>
            <p:cNvPr id="685" name="CustomShape 19"/>
            <p:cNvSpPr/>
            <p:nvPr/>
          </p:nvSpPr>
          <p:spPr>
            <a:xfrm>
              <a:off x="2214720" y="3174480"/>
              <a:ext cx="1672200" cy="443160"/>
            </a:xfrm>
            <a:custGeom>
              <a:avLst/>
              <a:gdLst/>
              <a:ahLst/>
              <a:rect l="l" t="t" r="r" b="b"/>
              <a:pathLst>
                <a:path w="1392751" h="287996">
                  <a:moveTo>
                    <a:pt x="1376602" y="0"/>
                  </a:moveTo>
                  <a:cubicBezTo>
                    <a:pt x="1389117" y="0"/>
                    <a:pt x="1392831" y="2664"/>
                    <a:pt x="1392750" y="15825"/>
                  </a:cubicBezTo>
                  <a:cubicBezTo>
                    <a:pt x="1392104" y="101489"/>
                    <a:pt x="1392266" y="187234"/>
                    <a:pt x="1392669" y="272979"/>
                  </a:cubicBezTo>
                  <a:cubicBezTo>
                    <a:pt x="1392750" y="283879"/>
                    <a:pt x="1390651" y="287996"/>
                    <a:pt x="1378379" y="287996"/>
                  </a:cubicBezTo>
                  <a:cubicBezTo>
                    <a:pt x="923656" y="287673"/>
                    <a:pt x="468934" y="287673"/>
                    <a:pt x="14211" y="287916"/>
                  </a:cubicBezTo>
                  <a:cubicBezTo>
                    <a:pt x="3312" y="287916"/>
                    <a:pt x="1" y="285413"/>
                    <a:pt x="1" y="274028"/>
                  </a:cubicBezTo>
                  <a:cubicBezTo>
                    <a:pt x="486" y="187476"/>
                    <a:pt x="566" y="100924"/>
                    <a:pt x="1" y="14372"/>
                  </a:cubicBezTo>
                  <a:cubicBezTo>
                    <a:pt x="-80" y="2261"/>
                    <a:pt x="3877" y="0"/>
                    <a:pt x="14938" y="0"/>
                  </a:cubicBezTo>
                  <a:cubicBezTo>
                    <a:pt x="242299" y="323"/>
                    <a:pt x="1150049" y="404"/>
                    <a:pt x="1376602" y="0"/>
                  </a:cubicBezTo>
                  <a:close/>
                </a:path>
              </a:pathLst>
            </a:custGeom>
            <a:solidFill>
              <a:schemeClr val="accent1"/>
            </a:solidFill>
            <a:ln w="7920">
              <a:noFill/>
            </a:ln>
          </p:spPr>
          <p:style>
            <a:lnRef idx="0"/>
            <a:fillRef idx="0"/>
            <a:effectRef idx="0"/>
            <a:fontRef idx="minor"/>
          </p:style>
        </p:sp>
        <p:sp>
          <p:nvSpPr>
            <p:cNvPr id="686" name="CustomShape 20"/>
            <p:cNvSpPr/>
            <p:nvPr/>
          </p:nvSpPr>
          <p:spPr>
            <a:xfrm>
              <a:off x="2214720" y="4483080"/>
              <a:ext cx="1672200" cy="446400"/>
            </a:xfrm>
            <a:custGeom>
              <a:avLst/>
              <a:gdLst/>
              <a:ahLst/>
              <a:rect l="l" t="t" r="r" b="b"/>
              <a:pathLst>
                <a:path w="1392751" h="290097">
                  <a:moveTo>
                    <a:pt x="16553" y="289774"/>
                  </a:moveTo>
                  <a:cubicBezTo>
                    <a:pt x="244" y="289774"/>
                    <a:pt x="244" y="289774"/>
                    <a:pt x="244" y="273465"/>
                  </a:cubicBezTo>
                  <a:cubicBezTo>
                    <a:pt x="244" y="186913"/>
                    <a:pt x="486" y="100441"/>
                    <a:pt x="1" y="13889"/>
                  </a:cubicBezTo>
                  <a:cubicBezTo>
                    <a:pt x="-79" y="2585"/>
                    <a:pt x="3150" y="-79"/>
                    <a:pt x="14131" y="2"/>
                  </a:cubicBezTo>
                  <a:cubicBezTo>
                    <a:pt x="468773" y="244"/>
                    <a:pt x="923333" y="244"/>
                    <a:pt x="1377975" y="2"/>
                  </a:cubicBezTo>
                  <a:cubicBezTo>
                    <a:pt x="1389521" y="2"/>
                    <a:pt x="1392751" y="2989"/>
                    <a:pt x="1392751" y="14696"/>
                  </a:cubicBezTo>
                  <a:cubicBezTo>
                    <a:pt x="1392266" y="101652"/>
                    <a:pt x="1392266" y="188608"/>
                    <a:pt x="1392751" y="275564"/>
                  </a:cubicBezTo>
                  <a:cubicBezTo>
                    <a:pt x="1392831" y="287433"/>
                    <a:pt x="1389279" y="290097"/>
                    <a:pt x="1377895" y="290097"/>
                  </a:cubicBezTo>
                  <a:cubicBezTo>
                    <a:pt x="1150533" y="289694"/>
                    <a:pt x="243026" y="289774"/>
                    <a:pt x="16553" y="289774"/>
                  </a:cubicBezTo>
                  <a:close/>
                </a:path>
              </a:pathLst>
            </a:custGeom>
            <a:solidFill>
              <a:schemeClr val="accent1"/>
            </a:solidFill>
            <a:ln w="7920">
              <a:noFill/>
            </a:ln>
          </p:spPr>
          <p:style>
            <a:lnRef idx="0"/>
            <a:fillRef idx="0"/>
            <a:effectRef idx="0"/>
            <a:fontRef idx="minor"/>
          </p:style>
        </p:sp>
        <p:sp>
          <p:nvSpPr>
            <p:cNvPr id="687" name="CustomShape 21"/>
            <p:cNvSpPr/>
            <p:nvPr/>
          </p:nvSpPr>
          <p:spPr>
            <a:xfrm>
              <a:off x="2318400" y="3979440"/>
              <a:ext cx="663840" cy="108360"/>
            </a:xfrm>
            <a:custGeom>
              <a:avLst/>
              <a:gdLst/>
              <a:ahLst/>
              <a:rect l="l" t="t" r="r" b="b"/>
              <a:pathLst>
                <a:path w="553201" h="70568">
                  <a:moveTo>
                    <a:pt x="276686" y="70083"/>
                  </a:moveTo>
                  <a:cubicBezTo>
                    <a:pt x="188922" y="70083"/>
                    <a:pt x="101078" y="69922"/>
                    <a:pt x="13315" y="70325"/>
                  </a:cubicBezTo>
                  <a:cubicBezTo>
                    <a:pt x="2980" y="70406"/>
                    <a:pt x="-572" y="67822"/>
                    <a:pt x="73" y="57165"/>
                  </a:cubicBezTo>
                  <a:cubicBezTo>
                    <a:pt x="962" y="42066"/>
                    <a:pt x="881" y="26888"/>
                    <a:pt x="73" y="11870"/>
                  </a:cubicBezTo>
                  <a:cubicBezTo>
                    <a:pt x="-411" y="2020"/>
                    <a:pt x="3303" y="2"/>
                    <a:pt x="12426" y="82"/>
                  </a:cubicBezTo>
                  <a:cubicBezTo>
                    <a:pt x="75887" y="405"/>
                    <a:pt x="139268" y="244"/>
                    <a:pt x="202729" y="244"/>
                  </a:cubicBezTo>
                  <a:cubicBezTo>
                    <a:pt x="314875" y="244"/>
                    <a:pt x="427022" y="405"/>
                    <a:pt x="539249" y="2"/>
                  </a:cubicBezTo>
                  <a:cubicBezTo>
                    <a:pt x="550553" y="-79"/>
                    <a:pt x="553782" y="3070"/>
                    <a:pt x="553055" y="14131"/>
                  </a:cubicBezTo>
                  <a:cubicBezTo>
                    <a:pt x="552087" y="27534"/>
                    <a:pt x="552006" y="41017"/>
                    <a:pt x="553055" y="54420"/>
                  </a:cubicBezTo>
                  <a:cubicBezTo>
                    <a:pt x="553943" y="66611"/>
                    <a:pt x="551037" y="70648"/>
                    <a:pt x="537634" y="70567"/>
                  </a:cubicBezTo>
                  <a:cubicBezTo>
                    <a:pt x="450598" y="69760"/>
                    <a:pt x="363641" y="70083"/>
                    <a:pt x="276686" y="70083"/>
                  </a:cubicBezTo>
                  <a:close/>
                </a:path>
              </a:pathLst>
            </a:custGeom>
            <a:solidFill>
              <a:schemeClr val="accent1">
                <a:lumMod val="50000"/>
              </a:schemeClr>
            </a:solidFill>
            <a:ln w="7920">
              <a:noFill/>
            </a:ln>
          </p:spPr>
          <p:style>
            <a:lnRef idx="0"/>
            <a:fillRef idx="0"/>
            <a:effectRef idx="0"/>
            <a:fontRef idx="minor"/>
          </p:style>
        </p:sp>
        <p:sp>
          <p:nvSpPr>
            <p:cNvPr id="688" name="CustomShape 22"/>
            <p:cNvSpPr/>
            <p:nvPr/>
          </p:nvSpPr>
          <p:spPr>
            <a:xfrm>
              <a:off x="3659400" y="3979440"/>
              <a:ext cx="111240" cy="124560"/>
            </a:xfrm>
            <a:custGeom>
              <a:avLst/>
              <a:gdLst/>
              <a:ahLst/>
              <a:rect l="l" t="t" r="r" b="b"/>
              <a:pathLst>
                <a:path w="92940" h="81101">
                  <a:moveTo>
                    <a:pt x="45862" y="195"/>
                  </a:moveTo>
                  <a:cubicBezTo>
                    <a:pt x="58054" y="195"/>
                    <a:pt x="70245" y="679"/>
                    <a:pt x="82356" y="33"/>
                  </a:cubicBezTo>
                  <a:cubicBezTo>
                    <a:pt x="90834" y="-370"/>
                    <a:pt x="93094" y="2859"/>
                    <a:pt x="92933" y="10933"/>
                  </a:cubicBezTo>
                  <a:cubicBezTo>
                    <a:pt x="92448" y="31037"/>
                    <a:pt x="92610" y="51222"/>
                    <a:pt x="92852" y="71326"/>
                  </a:cubicBezTo>
                  <a:cubicBezTo>
                    <a:pt x="92933" y="77947"/>
                    <a:pt x="91479" y="81257"/>
                    <a:pt x="83890" y="81096"/>
                  </a:cubicBezTo>
                  <a:cubicBezTo>
                    <a:pt x="58699" y="80692"/>
                    <a:pt x="33509" y="80853"/>
                    <a:pt x="8318" y="81015"/>
                  </a:cubicBezTo>
                  <a:cubicBezTo>
                    <a:pt x="2747" y="81015"/>
                    <a:pt x="-79" y="79804"/>
                    <a:pt x="2" y="73425"/>
                  </a:cubicBezTo>
                  <a:cubicBezTo>
                    <a:pt x="325" y="51626"/>
                    <a:pt x="325" y="29826"/>
                    <a:pt x="2" y="7946"/>
                  </a:cubicBezTo>
                  <a:cubicBezTo>
                    <a:pt x="-79" y="1810"/>
                    <a:pt x="2182" y="-128"/>
                    <a:pt x="8076" y="33"/>
                  </a:cubicBezTo>
                  <a:cubicBezTo>
                    <a:pt x="20671" y="356"/>
                    <a:pt x="33267" y="195"/>
                    <a:pt x="45862" y="195"/>
                  </a:cubicBezTo>
                  <a:close/>
                </a:path>
              </a:pathLst>
            </a:custGeom>
            <a:solidFill>
              <a:schemeClr val="accent1">
                <a:lumMod val="50000"/>
              </a:schemeClr>
            </a:solidFill>
            <a:ln w="7920">
              <a:noFill/>
            </a:ln>
          </p:spPr>
          <p:style>
            <a:lnRef idx="0"/>
            <a:fillRef idx="0"/>
            <a:effectRef idx="0"/>
            <a:fontRef idx="minor"/>
          </p:style>
        </p:sp>
        <p:sp>
          <p:nvSpPr>
            <p:cNvPr id="689" name="CustomShape 23"/>
            <p:cNvSpPr/>
            <p:nvPr/>
          </p:nvSpPr>
          <p:spPr>
            <a:xfrm>
              <a:off x="2318400" y="2669760"/>
              <a:ext cx="663840" cy="106200"/>
            </a:xfrm>
            <a:custGeom>
              <a:avLst/>
              <a:gdLst/>
              <a:ahLst/>
              <a:rect l="l" t="t" r="r" b="b"/>
              <a:pathLst>
                <a:path w="553223" h="69195">
                  <a:moveTo>
                    <a:pt x="277081" y="68951"/>
                  </a:moveTo>
                  <a:cubicBezTo>
                    <a:pt x="189237" y="68951"/>
                    <a:pt x="101393" y="68790"/>
                    <a:pt x="13630" y="69193"/>
                  </a:cubicBezTo>
                  <a:cubicBezTo>
                    <a:pt x="3537" y="69274"/>
                    <a:pt x="-581" y="67256"/>
                    <a:pt x="65" y="56194"/>
                  </a:cubicBezTo>
                  <a:cubicBezTo>
                    <a:pt x="1034" y="40289"/>
                    <a:pt x="469" y="24302"/>
                    <a:pt x="227" y="8316"/>
                  </a:cubicBezTo>
                  <a:cubicBezTo>
                    <a:pt x="146" y="2422"/>
                    <a:pt x="2003" y="-404"/>
                    <a:pt x="8139" y="242"/>
                  </a:cubicBezTo>
                  <a:cubicBezTo>
                    <a:pt x="10238" y="484"/>
                    <a:pt x="12338" y="242"/>
                    <a:pt x="14437" y="242"/>
                  </a:cubicBezTo>
                  <a:cubicBezTo>
                    <a:pt x="188833" y="242"/>
                    <a:pt x="363230" y="323"/>
                    <a:pt x="537626" y="0"/>
                  </a:cubicBezTo>
                  <a:cubicBezTo>
                    <a:pt x="549253" y="0"/>
                    <a:pt x="554258" y="1938"/>
                    <a:pt x="553047" y="14775"/>
                  </a:cubicBezTo>
                  <a:cubicBezTo>
                    <a:pt x="551756" y="28097"/>
                    <a:pt x="552079" y="41661"/>
                    <a:pt x="552967" y="55064"/>
                  </a:cubicBezTo>
                  <a:cubicBezTo>
                    <a:pt x="553693" y="65883"/>
                    <a:pt x="550787" y="69274"/>
                    <a:pt x="539322" y="69193"/>
                  </a:cubicBezTo>
                  <a:cubicBezTo>
                    <a:pt x="462458" y="68628"/>
                    <a:pt x="385514" y="68870"/>
                    <a:pt x="308650" y="68870"/>
                  </a:cubicBezTo>
                  <a:cubicBezTo>
                    <a:pt x="298073" y="68951"/>
                    <a:pt x="287577" y="68951"/>
                    <a:pt x="277081" y="68951"/>
                  </a:cubicBezTo>
                  <a:close/>
                </a:path>
              </a:pathLst>
            </a:custGeom>
            <a:solidFill>
              <a:schemeClr val="accent1">
                <a:lumMod val="50000"/>
              </a:schemeClr>
            </a:solidFill>
            <a:ln w="7920">
              <a:noFill/>
            </a:ln>
          </p:spPr>
          <p:style>
            <a:lnRef idx="0"/>
            <a:fillRef idx="0"/>
            <a:effectRef idx="0"/>
            <a:fontRef idx="minor"/>
          </p:style>
        </p:sp>
        <p:sp>
          <p:nvSpPr>
            <p:cNvPr id="690" name="CustomShape 24"/>
            <p:cNvSpPr/>
            <p:nvPr/>
          </p:nvSpPr>
          <p:spPr>
            <a:xfrm>
              <a:off x="3659400" y="2670120"/>
              <a:ext cx="111240" cy="124200"/>
            </a:xfrm>
            <a:custGeom>
              <a:avLst/>
              <a:gdLst/>
              <a:ahLst/>
              <a:rect l="l" t="t" r="r" b="b"/>
              <a:pathLst>
                <a:path w="92854" h="80908">
                  <a:moveTo>
                    <a:pt x="45701" y="80820"/>
                  </a:moveTo>
                  <a:cubicBezTo>
                    <a:pt x="33106" y="80820"/>
                    <a:pt x="20510" y="80578"/>
                    <a:pt x="7915" y="80901"/>
                  </a:cubicBezTo>
                  <a:cubicBezTo>
                    <a:pt x="1860" y="81062"/>
                    <a:pt x="-78" y="78882"/>
                    <a:pt x="3" y="72907"/>
                  </a:cubicBezTo>
                  <a:cubicBezTo>
                    <a:pt x="245" y="51027"/>
                    <a:pt x="245" y="29228"/>
                    <a:pt x="3" y="7347"/>
                  </a:cubicBezTo>
                  <a:cubicBezTo>
                    <a:pt x="-78" y="1938"/>
                    <a:pt x="1698" y="0"/>
                    <a:pt x="7269" y="0"/>
                  </a:cubicBezTo>
                  <a:cubicBezTo>
                    <a:pt x="33348" y="242"/>
                    <a:pt x="59346" y="161"/>
                    <a:pt x="85425" y="0"/>
                  </a:cubicBezTo>
                  <a:cubicBezTo>
                    <a:pt x="90834" y="0"/>
                    <a:pt x="92853" y="1857"/>
                    <a:pt x="92853" y="7267"/>
                  </a:cubicBezTo>
                  <a:cubicBezTo>
                    <a:pt x="92691" y="29147"/>
                    <a:pt x="92610" y="50946"/>
                    <a:pt x="92853" y="72827"/>
                  </a:cubicBezTo>
                  <a:cubicBezTo>
                    <a:pt x="92933" y="78721"/>
                    <a:pt x="90996" y="80981"/>
                    <a:pt x="84859" y="80820"/>
                  </a:cubicBezTo>
                  <a:cubicBezTo>
                    <a:pt x="71780" y="80578"/>
                    <a:pt x="58700" y="80820"/>
                    <a:pt x="45701" y="80820"/>
                  </a:cubicBezTo>
                  <a:close/>
                </a:path>
              </a:pathLst>
            </a:custGeom>
            <a:solidFill>
              <a:schemeClr val="accent1">
                <a:lumMod val="50000"/>
              </a:schemeClr>
            </a:solidFill>
            <a:ln w="7920">
              <a:noFill/>
            </a:ln>
          </p:spPr>
          <p:style>
            <a:lnRef idx="0"/>
            <a:fillRef idx="0"/>
            <a:effectRef idx="0"/>
            <a:fontRef idx="minor"/>
          </p:style>
        </p:sp>
        <p:sp>
          <p:nvSpPr>
            <p:cNvPr id="691" name="CustomShape 25"/>
            <p:cNvSpPr/>
            <p:nvPr/>
          </p:nvSpPr>
          <p:spPr>
            <a:xfrm>
              <a:off x="2318400" y="3325320"/>
              <a:ext cx="663840" cy="105840"/>
            </a:xfrm>
            <a:custGeom>
              <a:avLst/>
              <a:gdLst/>
              <a:ahLst/>
              <a:rect l="l" t="t" r="r" b="b"/>
              <a:pathLst>
                <a:path w="553158" h="68955">
                  <a:moveTo>
                    <a:pt x="276708" y="68711"/>
                  </a:moveTo>
                  <a:cubicBezTo>
                    <a:pt x="188864" y="68711"/>
                    <a:pt x="101100" y="68550"/>
                    <a:pt x="13256" y="68954"/>
                  </a:cubicBezTo>
                  <a:cubicBezTo>
                    <a:pt x="2760" y="69034"/>
                    <a:pt x="-550" y="66208"/>
                    <a:pt x="96" y="55712"/>
                  </a:cubicBezTo>
                  <a:cubicBezTo>
                    <a:pt x="984" y="41502"/>
                    <a:pt x="1065" y="27131"/>
                    <a:pt x="96" y="12921"/>
                  </a:cubicBezTo>
                  <a:cubicBezTo>
                    <a:pt x="-711" y="1859"/>
                    <a:pt x="3568" y="-78"/>
                    <a:pt x="13660" y="2"/>
                  </a:cubicBezTo>
                  <a:cubicBezTo>
                    <a:pt x="114907" y="325"/>
                    <a:pt x="216234" y="245"/>
                    <a:pt x="317481" y="245"/>
                  </a:cubicBezTo>
                  <a:cubicBezTo>
                    <a:pt x="391842" y="245"/>
                    <a:pt x="466202" y="406"/>
                    <a:pt x="540644" y="2"/>
                  </a:cubicBezTo>
                  <a:cubicBezTo>
                    <a:pt x="550736" y="-78"/>
                    <a:pt x="553643" y="2909"/>
                    <a:pt x="553078" y="12678"/>
                  </a:cubicBezTo>
                  <a:cubicBezTo>
                    <a:pt x="552270" y="27373"/>
                    <a:pt x="552109" y="42148"/>
                    <a:pt x="553078" y="56762"/>
                  </a:cubicBezTo>
                  <a:cubicBezTo>
                    <a:pt x="553804" y="67339"/>
                    <a:pt x="549606" y="68954"/>
                    <a:pt x="540240" y="68954"/>
                  </a:cubicBezTo>
                  <a:cubicBezTo>
                    <a:pt x="452315" y="68631"/>
                    <a:pt x="364552" y="68711"/>
                    <a:pt x="276708" y="68711"/>
                  </a:cubicBezTo>
                  <a:close/>
                </a:path>
              </a:pathLst>
            </a:custGeom>
            <a:solidFill>
              <a:schemeClr val="accent1">
                <a:lumMod val="50000"/>
              </a:schemeClr>
            </a:solidFill>
            <a:ln w="7920">
              <a:noFill/>
            </a:ln>
          </p:spPr>
          <p:style>
            <a:lnRef idx="0"/>
            <a:fillRef idx="0"/>
            <a:effectRef idx="0"/>
            <a:fontRef idx="minor"/>
          </p:style>
        </p:sp>
        <p:sp>
          <p:nvSpPr>
            <p:cNvPr id="692" name="CustomShape 26"/>
            <p:cNvSpPr/>
            <p:nvPr/>
          </p:nvSpPr>
          <p:spPr>
            <a:xfrm>
              <a:off x="3659400" y="3325680"/>
              <a:ext cx="111240" cy="124200"/>
            </a:xfrm>
            <a:custGeom>
              <a:avLst/>
              <a:gdLst/>
              <a:ahLst/>
              <a:rect l="l" t="t" r="r" b="b"/>
              <a:pathLst>
                <a:path w="92862" h="80997">
                  <a:moveTo>
                    <a:pt x="46513" y="94"/>
                  </a:moveTo>
                  <a:cubicBezTo>
                    <a:pt x="58704" y="94"/>
                    <a:pt x="70896" y="336"/>
                    <a:pt x="83007" y="13"/>
                  </a:cubicBezTo>
                  <a:cubicBezTo>
                    <a:pt x="89547" y="-148"/>
                    <a:pt x="93018" y="1063"/>
                    <a:pt x="92857" y="8814"/>
                  </a:cubicBezTo>
                  <a:cubicBezTo>
                    <a:pt x="92372" y="29806"/>
                    <a:pt x="92453" y="50798"/>
                    <a:pt x="92857" y="71790"/>
                  </a:cubicBezTo>
                  <a:cubicBezTo>
                    <a:pt x="92938" y="79138"/>
                    <a:pt x="90031" y="81075"/>
                    <a:pt x="83168" y="80995"/>
                  </a:cubicBezTo>
                  <a:cubicBezTo>
                    <a:pt x="58381" y="80672"/>
                    <a:pt x="33594" y="80672"/>
                    <a:pt x="8888" y="80995"/>
                  </a:cubicBezTo>
                  <a:cubicBezTo>
                    <a:pt x="2591" y="81075"/>
                    <a:pt x="-154" y="79541"/>
                    <a:pt x="7" y="72598"/>
                  </a:cubicBezTo>
                  <a:cubicBezTo>
                    <a:pt x="411" y="51202"/>
                    <a:pt x="411" y="29806"/>
                    <a:pt x="7" y="8410"/>
                  </a:cubicBezTo>
                  <a:cubicBezTo>
                    <a:pt x="-154" y="1547"/>
                    <a:pt x="2510" y="-148"/>
                    <a:pt x="8808" y="13"/>
                  </a:cubicBezTo>
                  <a:cubicBezTo>
                    <a:pt x="21322" y="336"/>
                    <a:pt x="33917" y="94"/>
                    <a:pt x="46513" y="94"/>
                  </a:cubicBezTo>
                  <a:close/>
                </a:path>
              </a:pathLst>
            </a:custGeom>
            <a:solidFill>
              <a:schemeClr val="accent1">
                <a:lumMod val="50000"/>
              </a:schemeClr>
            </a:solidFill>
            <a:ln w="7920">
              <a:noFill/>
            </a:ln>
          </p:spPr>
          <p:style>
            <a:lnRef idx="0"/>
            <a:fillRef idx="0"/>
            <a:effectRef idx="0"/>
            <a:fontRef idx="minor"/>
          </p:style>
        </p:sp>
        <p:sp>
          <p:nvSpPr>
            <p:cNvPr id="693" name="CustomShape 27"/>
            <p:cNvSpPr/>
            <p:nvPr/>
          </p:nvSpPr>
          <p:spPr>
            <a:xfrm>
              <a:off x="2318040" y="4634640"/>
              <a:ext cx="663840" cy="108000"/>
            </a:xfrm>
            <a:custGeom>
              <a:avLst/>
              <a:gdLst/>
              <a:ahLst/>
              <a:rect l="l" t="t" r="r" b="b"/>
              <a:pathLst>
                <a:path w="553253" h="70408">
                  <a:moveTo>
                    <a:pt x="276597" y="244"/>
                  </a:moveTo>
                  <a:cubicBezTo>
                    <a:pt x="364360" y="244"/>
                    <a:pt x="452123" y="405"/>
                    <a:pt x="539887" y="2"/>
                  </a:cubicBezTo>
                  <a:cubicBezTo>
                    <a:pt x="550544" y="-79"/>
                    <a:pt x="553613" y="2989"/>
                    <a:pt x="552967" y="13404"/>
                  </a:cubicBezTo>
                  <a:cubicBezTo>
                    <a:pt x="552079" y="27211"/>
                    <a:pt x="551675" y="41179"/>
                    <a:pt x="553047" y="54904"/>
                  </a:cubicBezTo>
                  <a:cubicBezTo>
                    <a:pt x="554420" y="68468"/>
                    <a:pt x="548930" y="70487"/>
                    <a:pt x="536819" y="70406"/>
                  </a:cubicBezTo>
                  <a:cubicBezTo>
                    <a:pt x="438559" y="69922"/>
                    <a:pt x="340300" y="70164"/>
                    <a:pt x="242040" y="70164"/>
                  </a:cubicBezTo>
                  <a:cubicBezTo>
                    <a:pt x="165581" y="70164"/>
                    <a:pt x="89201" y="70002"/>
                    <a:pt x="12741" y="70406"/>
                  </a:cubicBezTo>
                  <a:cubicBezTo>
                    <a:pt x="2649" y="70487"/>
                    <a:pt x="-500" y="67580"/>
                    <a:pt x="65" y="57649"/>
                  </a:cubicBezTo>
                  <a:cubicBezTo>
                    <a:pt x="873" y="43035"/>
                    <a:pt x="873" y="28260"/>
                    <a:pt x="65" y="13566"/>
                  </a:cubicBezTo>
                  <a:cubicBezTo>
                    <a:pt x="-500" y="3312"/>
                    <a:pt x="2488" y="2"/>
                    <a:pt x="13226" y="82"/>
                  </a:cubicBezTo>
                  <a:cubicBezTo>
                    <a:pt x="101070" y="486"/>
                    <a:pt x="188833" y="244"/>
                    <a:pt x="276597" y="244"/>
                  </a:cubicBezTo>
                  <a:close/>
                </a:path>
              </a:pathLst>
            </a:custGeom>
            <a:solidFill>
              <a:schemeClr val="accent1">
                <a:lumMod val="50000"/>
              </a:schemeClr>
            </a:solidFill>
            <a:ln w="7920">
              <a:noFill/>
            </a:ln>
          </p:spPr>
          <p:style>
            <a:lnRef idx="0"/>
            <a:fillRef idx="0"/>
            <a:effectRef idx="0"/>
            <a:fontRef idx="minor"/>
          </p:style>
        </p:sp>
        <p:sp>
          <p:nvSpPr>
            <p:cNvPr id="694" name="CustomShape 28"/>
            <p:cNvSpPr/>
            <p:nvPr/>
          </p:nvSpPr>
          <p:spPr>
            <a:xfrm>
              <a:off x="3659400" y="4634640"/>
              <a:ext cx="111240" cy="124200"/>
            </a:xfrm>
            <a:custGeom>
              <a:avLst/>
              <a:gdLst/>
              <a:ahLst/>
              <a:rect l="l" t="t" r="r" b="b"/>
              <a:pathLst>
                <a:path w="92865" h="80946">
                  <a:moveTo>
                    <a:pt x="47078" y="206"/>
                  </a:moveTo>
                  <a:cubicBezTo>
                    <a:pt x="58785" y="206"/>
                    <a:pt x="70573" y="690"/>
                    <a:pt x="82280" y="44"/>
                  </a:cubicBezTo>
                  <a:cubicBezTo>
                    <a:pt x="90919" y="-440"/>
                    <a:pt x="93019" y="3032"/>
                    <a:pt x="92857" y="10944"/>
                  </a:cubicBezTo>
                  <a:cubicBezTo>
                    <a:pt x="92453" y="31048"/>
                    <a:pt x="92534" y="51233"/>
                    <a:pt x="92857" y="71337"/>
                  </a:cubicBezTo>
                  <a:cubicBezTo>
                    <a:pt x="92938" y="78119"/>
                    <a:pt x="91323" y="81026"/>
                    <a:pt x="83814" y="80945"/>
                  </a:cubicBezTo>
                  <a:cubicBezTo>
                    <a:pt x="58624" y="80541"/>
                    <a:pt x="33514" y="80541"/>
                    <a:pt x="8323" y="80945"/>
                  </a:cubicBezTo>
                  <a:cubicBezTo>
                    <a:pt x="1461" y="81026"/>
                    <a:pt x="-73" y="78442"/>
                    <a:pt x="7" y="72144"/>
                  </a:cubicBezTo>
                  <a:cubicBezTo>
                    <a:pt x="330" y="51152"/>
                    <a:pt x="411" y="30241"/>
                    <a:pt x="7" y="9249"/>
                  </a:cubicBezTo>
                  <a:cubicBezTo>
                    <a:pt x="-154" y="1901"/>
                    <a:pt x="2429" y="-117"/>
                    <a:pt x="9454" y="125"/>
                  </a:cubicBezTo>
                  <a:cubicBezTo>
                    <a:pt x="21888" y="529"/>
                    <a:pt x="34483" y="206"/>
                    <a:pt x="47078" y="206"/>
                  </a:cubicBezTo>
                  <a:close/>
                </a:path>
              </a:pathLst>
            </a:custGeom>
            <a:solidFill>
              <a:schemeClr val="accent1">
                <a:lumMod val="50000"/>
              </a:schemeClr>
            </a:solidFill>
            <a:ln w="7920">
              <a:noFill/>
            </a:ln>
          </p:spPr>
          <p:style>
            <a:lnRef idx="0"/>
            <a:fillRef idx="0"/>
            <a:effectRef idx="0"/>
            <a:fontRef idx="minor"/>
          </p:style>
        </p:sp>
      </p:grpSp>
      <p:grpSp>
        <p:nvGrpSpPr>
          <p:cNvPr id="695" name="Group 29"/>
          <p:cNvGrpSpPr/>
          <p:nvPr/>
        </p:nvGrpSpPr>
        <p:grpSpPr>
          <a:xfrm>
            <a:off x="3930120" y="1762200"/>
            <a:ext cx="2824920" cy="4530240"/>
            <a:chOff x="3930120" y="1762200"/>
            <a:chExt cx="2824920" cy="4530240"/>
          </a:xfrm>
        </p:grpSpPr>
        <p:sp>
          <p:nvSpPr>
            <p:cNvPr id="696" name="CustomShape 30"/>
            <p:cNvSpPr/>
            <p:nvPr/>
          </p:nvSpPr>
          <p:spPr>
            <a:xfrm flipH="1" flipV="1" rot="5400000">
              <a:off x="4389840" y="2031840"/>
              <a:ext cx="651600" cy="1501920"/>
            </a:xfrm>
            <a:prstGeom prst="bentConnector4">
              <a:avLst>
                <a:gd name="adj1" fmla="val 1624"/>
                <a:gd name="adj2" fmla="val 57086"/>
              </a:avLst>
            </a:prstGeom>
            <a:noFill/>
            <a:ln w="22320">
              <a:solidFill>
                <a:schemeClr val="accent2"/>
              </a:solidFill>
              <a:headEnd len="med" type="oval" w="med"/>
            </a:ln>
          </p:spPr>
          <p:style>
            <a:lnRef idx="1">
              <a:schemeClr val="accent1"/>
            </a:lnRef>
            <a:fillRef idx="0">
              <a:schemeClr val="accent1"/>
            </a:fillRef>
            <a:effectRef idx="0">
              <a:schemeClr val="accent1"/>
            </a:effectRef>
            <a:fontRef idx="minor"/>
          </p:style>
        </p:sp>
        <p:sp>
          <p:nvSpPr>
            <p:cNvPr id="697" name="CustomShape 31"/>
            <p:cNvSpPr/>
            <p:nvPr/>
          </p:nvSpPr>
          <p:spPr>
            <a:xfrm rot="5400000">
              <a:off x="5423040" y="1803960"/>
              <a:ext cx="1364400" cy="1280880"/>
            </a:xfrm>
            <a:prstGeom prst="donut">
              <a:avLst>
                <a:gd name="adj" fmla="val 9414"/>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98" name="CustomShape 32"/>
            <p:cNvSpPr/>
            <p:nvPr/>
          </p:nvSpPr>
          <p:spPr>
            <a:xfrm rot="5400000">
              <a:off x="5427720" y="3386880"/>
              <a:ext cx="1364400" cy="1280880"/>
            </a:xfrm>
            <a:prstGeom prst="donut">
              <a:avLst>
                <a:gd name="adj" fmla="val 9414"/>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99" name="CustomShape 33"/>
            <p:cNvSpPr/>
            <p:nvPr/>
          </p:nvSpPr>
          <p:spPr>
            <a:xfrm rot="5400000">
              <a:off x="5432400" y="4969800"/>
              <a:ext cx="1364400" cy="1280880"/>
            </a:xfrm>
            <a:prstGeom prst="donut">
              <a:avLst>
                <a:gd name="adj" fmla="val 9414"/>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00" name="CustomShape 34"/>
            <p:cNvSpPr/>
            <p:nvPr/>
          </p:nvSpPr>
          <p:spPr>
            <a:xfrm flipH="1" rot="5400000">
              <a:off x="4699080" y="3258000"/>
              <a:ext cx="360" cy="1538640"/>
            </a:xfrm>
            <a:custGeom>
              <a:avLst/>
              <a:gdLst/>
              <a:ahLst/>
              <a:rect l="l" t="t" r="r" b="b"/>
              <a:pathLst>
                <a:path w="21600" h="21600">
                  <a:moveTo>
                    <a:pt x="0" y="0"/>
                  </a:moveTo>
                  <a:lnTo>
                    <a:pt x="21600" y="21600"/>
                  </a:lnTo>
                </a:path>
              </a:pathLst>
            </a:custGeom>
            <a:noFill/>
            <a:ln w="22320">
              <a:tailEnd len="med" type="oval" w="med"/>
            </a:ln>
          </p:spPr>
          <p:style>
            <a:lnRef idx="1">
              <a:schemeClr val="accent1"/>
            </a:lnRef>
            <a:fillRef idx="0">
              <a:schemeClr val="accent1"/>
            </a:fillRef>
            <a:effectRef idx="0">
              <a:schemeClr val="accent1"/>
            </a:effectRef>
            <a:fontRef idx="minor"/>
          </p:style>
        </p:sp>
        <p:sp>
          <p:nvSpPr>
            <p:cNvPr id="701" name="CustomShape 35"/>
            <p:cNvSpPr/>
            <p:nvPr/>
          </p:nvSpPr>
          <p:spPr>
            <a:xfrm flipH="1" rot="16200000">
              <a:off x="4389840" y="4556520"/>
              <a:ext cx="651600" cy="1501920"/>
            </a:xfrm>
            <a:prstGeom prst="bentConnector4">
              <a:avLst>
                <a:gd name="adj1" fmla="val 1624"/>
                <a:gd name="adj2" fmla="val 57086"/>
              </a:avLst>
            </a:prstGeom>
            <a:noFill/>
            <a:ln w="22320">
              <a:solidFill>
                <a:schemeClr val="accent2"/>
              </a:solidFill>
              <a:headEnd len="med" type="oval" w="med"/>
            </a:ln>
          </p:spPr>
          <p:style>
            <a:lnRef idx="1">
              <a:schemeClr val="accent1"/>
            </a:lnRef>
            <a:fillRef idx="0">
              <a:schemeClr val="accent1"/>
            </a:fillRef>
            <a:effectRef idx="0">
              <a:schemeClr val="accent1"/>
            </a:effectRef>
            <a:fontRef idx="minor"/>
          </p:style>
        </p:sp>
      </p:grpSp>
      <p:sp>
        <p:nvSpPr>
          <p:cNvPr id="702" name="CustomShape 36"/>
          <p:cNvSpPr/>
          <p:nvPr/>
        </p:nvSpPr>
        <p:spPr>
          <a:xfrm>
            <a:off x="5564880" y="2216520"/>
            <a:ext cx="1044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262626"/>
                </a:solidFill>
                <a:latin typeface="Arial"/>
                <a:ea typeface="Arial Unicode MS"/>
              </a:rPr>
              <a:t>1</a:t>
            </a:r>
            <a:endParaRPr b="0" lang="fr-FR" sz="2400" spc="-1" strike="noStrike">
              <a:latin typeface="Arial"/>
            </a:endParaRPr>
          </a:p>
        </p:txBody>
      </p:sp>
      <p:sp>
        <p:nvSpPr>
          <p:cNvPr id="703" name="CustomShape 37"/>
          <p:cNvSpPr/>
          <p:nvPr/>
        </p:nvSpPr>
        <p:spPr>
          <a:xfrm>
            <a:off x="5582880" y="5350680"/>
            <a:ext cx="104436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262626"/>
                </a:solidFill>
                <a:latin typeface="Arial"/>
                <a:ea typeface="Arial Unicode MS"/>
              </a:rPr>
              <a:t>3</a:t>
            </a:r>
            <a:endParaRPr b="0" lang="fr-FR" sz="2800" spc="-1" strike="noStrike">
              <a:latin typeface="Arial"/>
            </a:endParaRPr>
          </a:p>
        </p:txBody>
      </p:sp>
      <p:sp>
        <p:nvSpPr>
          <p:cNvPr id="704" name="CustomShape 38"/>
          <p:cNvSpPr/>
          <p:nvPr/>
        </p:nvSpPr>
        <p:spPr>
          <a:xfrm>
            <a:off x="5574600" y="3765240"/>
            <a:ext cx="1044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262626"/>
                </a:solidFill>
                <a:latin typeface="Arial"/>
                <a:ea typeface="Arial Unicode MS"/>
              </a:rPr>
              <a:t>2</a:t>
            </a:r>
            <a:endParaRPr b="0" lang="fr-FR" sz="2400" spc="-1" strike="noStrike">
              <a:latin typeface="Arial"/>
            </a:endParaRPr>
          </a:p>
        </p:txBody>
      </p:sp>
      <p:grpSp>
        <p:nvGrpSpPr>
          <p:cNvPr id="705" name="Group 39"/>
          <p:cNvGrpSpPr/>
          <p:nvPr/>
        </p:nvGrpSpPr>
        <p:grpSpPr>
          <a:xfrm>
            <a:off x="7005600" y="1951560"/>
            <a:ext cx="3930480" cy="913320"/>
            <a:chOff x="7005600" y="1951560"/>
            <a:chExt cx="3930480" cy="913320"/>
          </a:xfrm>
        </p:grpSpPr>
        <p:sp>
          <p:nvSpPr>
            <p:cNvPr id="706" name="CustomShape 40"/>
            <p:cNvSpPr/>
            <p:nvPr/>
          </p:nvSpPr>
          <p:spPr>
            <a:xfrm>
              <a:off x="7005600" y="1951560"/>
              <a:ext cx="3925440" cy="9133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262626"/>
                </a:buClr>
                <a:buFont typeface="Arial"/>
                <a:buChar char="•"/>
              </a:pPr>
              <a:r>
                <a:rPr b="1" lang="fr-FR" sz="1800" spc="-1" strike="noStrike">
                  <a:solidFill>
                    <a:srgbClr val="262626"/>
                  </a:solidFill>
                  <a:latin typeface="Arial"/>
                  <a:ea typeface="Arial Unicode MS"/>
                </a:rPr>
                <a:t>Fichier inventaire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262626"/>
                  </a:solidFill>
                  <a:latin typeface="Arial"/>
                  <a:ea typeface="Arial Unicode MS"/>
                </a:rPr>
                <a:t>Contient toutes serveurs</a:t>
              </a:r>
              <a:endParaRPr b="0" lang="fr-FR" sz="1800" spc="-1" strike="noStrike">
                <a:latin typeface="Arial"/>
              </a:endParaRPr>
            </a:p>
          </p:txBody>
        </p:sp>
        <p:sp>
          <p:nvSpPr>
            <p:cNvPr id="707" name="CustomShape 41"/>
            <p:cNvSpPr/>
            <p:nvPr/>
          </p:nvSpPr>
          <p:spPr>
            <a:xfrm>
              <a:off x="7010640" y="2167560"/>
              <a:ext cx="3925440" cy="294840"/>
            </a:xfrm>
            <a:prstGeom prst="rect">
              <a:avLst/>
            </a:prstGeom>
            <a:noFill/>
            <a:ln>
              <a:noFill/>
            </a:ln>
          </p:spPr>
          <p:style>
            <a:lnRef idx="0"/>
            <a:fillRef idx="0"/>
            <a:effectRef idx="0"/>
            <a:fontRef idx="minor"/>
          </p:style>
        </p:sp>
      </p:grpSp>
      <p:sp>
        <p:nvSpPr>
          <p:cNvPr id="708" name="CustomShape 42"/>
          <p:cNvSpPr/>
          <p:nvPr/>
        </p:nvSpPr>
        <p:spPr>
          <a:xfrm>
            <a:off x="7005600" y="5246280"/>
            <a:ext cx="4192560" cy="131004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1" lang="fr-FR" sz="2000" spc="-1" strike="noStrike">
                <a:solidFill>
                  <a:srgbClr val="000000"/>
                </a:solidFill>
                <a:latin typeface="RedHatText"/>
                <a:ea typeface="Arial Unicode MS"/>
              </a:rPr>
              <a:t>Playbook :</a:t>
            </a:r>
            <a:endParaRPr b="0" lang="fr-FR" sz="2000" spc="-1" strike="noStrike">
              <a:latin typeface="Arial"/>
            </a:endParaRPr>
          </a:p>
          <a:p>
            <a:pPr>
              <a:lnSpc>
                <a:spcPct val="100000"/>
              </a:lnSpc>
            </a:pPr>
            <a:r>
              <a:rPr b="0" lang="fr-FR" sz="2000" spc="-1" strike="noStrike">
                <a:solidFill>
                  <a:srgbClr val="000000"/>
                </a:solidFill>
                <a:latin typeface="RedHatText"/>
                <a:ea typeface="Arial Unicode MS"/>
              </a:rPr>
              <a:t>Contient la configuration ou l’installation spécifique qu’on va l’appliquer sur le groupe  </a:t>
            </a:r>
            <a:endParaRPr b="0" lang="fr-FR" sz="2000" spc="-1" strike="noStrike">
              <a:latin typeface="Arial"/>
            </a:endParaRPr>
          </a:p>
        </p:txBody>
      </p:sp>
      <p:grpSp>
        <p:nvGrpSpPr>
          <p:cNvPr id="709" name="Group 43"/>
          <p:cNvGrpSpPr/>
          <p:nvPr/>
        </p:nvGrpSpPr>
        <p:grpSpPr>
          <a:xfrm>
            <a:off x="7005600" y="5071320"/>
            <a:ext cx="3925440" cy="454680"/>
            <a:chOff x="7005600" y="5071320"/>
            <a:chExt cx="3925440" cy="454680"/>
          </a:xfrm>
        </p:grpSpPr>
        <p:sp>
          <p:nvSpPr>
            <p:cNvPr id="710" name="CustomShape 44"/>
            <p:cNvSpPr/>
            <p:nvPr/>
          </p:nvSpPr>
          <p:spPr>
            <a:xfrm>
              <a:off x="7005600" y="5218560"/>
              <a:ext cx="3925440" cy="307440"/>
            </a:xfrm>
            <a:prstGeom prst="rect">
              <a:avLst/>
            </a:prstGeom>
            <a:noFill/>
            <a:ln>
              <a:noFill/>
            </a:ln>
          </p:spPr>
          <p:style>
            <a:lnRef idx="0"/>
            <a:fillRef idx="0"/>
            <a:effectRef idx="0"/>
            <a:fontRef idx="minor"/>
          </p:style>
        </p:sp>
        <p:sp>
          <p:nvSpPr>
            <p:cNvPr id="711" name="CustomShape 45"/>
            <p:cNvSpPr/>
            <p:nvPr/>
          </p:nvSpPr>
          <p:spPr>
            <a:xfrm>
              <a:off x="7005600" y="5071320"/>
              <a:ext cx="3925440" cy="294840"/>
            </a:xfrm>
            <a:prstGeom prst="rect">
              <a:avLst/>
            </a:prstGeom>
            <a:noFill/>
            <a:ln>
              <a:noFill/>
            </a:ln>
          </p:spPr>
          <p:style>
            <a:lnRef idx="0"/>
            <a:fillRef idx="0"/>
            <a:effectRef idx="0"/>
            <a:fontRef idx="minor"/>
          </p:style>
        </p:sp>
      </p:grpSp>
      <p:sp>
        <p:nvSpPr>
          <p:cNvPr id="712" name="CustomShape 46"/>
          <p:cNvSpPr/>
          <p:nvPr/>
        </p:nvSpPr>
        <p:spPr>
          <a:xfrm>
            <a:off x="7005600" y="3765240"/>
            <a:ext cx="3925440" cy="124884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262626"/>
              </a:buClr>
              <a:buFont typeface="Arial"/>
              <a:buChar char="•"/>
            </a:pPr>
            <a:r>
              <a:rPr b="1" lang="fr-FR" sz="2000" spc="-1" strike="noStrike">
                <a:solidFill>
                  <a:srgbClr val="262626"/>
                </a:solidFill>
                <a:latin typeface="Arial"/>
                <a:ea typeface="Arial Unicode MS"/>
              </a:rPr>
              <a:t> </a:t>
            </a:r>
            <a:r>
              <a:rPr b="1" lang="fr-FR" sz="2000" spc="-1" strike="noStrike">
                <a:solidFill>
                  <a:srgbClr val="262626"/>
                </a:solidFill>
                <a:latin typeface="Arial"/>
                <a:ea typeface="Arial Unicode MS"/>
              </a:rPr>
              <a:t>groupe :</a:t>
            </a:r>
            <a:endParaRPr b="0" lang="fr-FR" sz="2000" spc="-1" strike="noStrike">
              <a:latin typeface="Arial"/>
            </a:endParaRPr>
          </a:p>
          <a:p>
            <a:pPr>
              <a:lnSpc>
                <a:spcPct val="100000"/>
              </a:lnSpc>
            </a:pPr>
            <a:endParaRPr b="0" lang="fr-FR" sz="2000" spc="-1" strike="noStrike">
              <a:latin typeface="Arial"/>
            </a:endParaRPr>
          </a:p>
          <a:p>
            <a:pPr>
              <a:lnSpc>
                <a:spcPct val="100000"/>
              </a:lnSpc>
            </a:pPr>
            <a:r>
              <a:rPr b="0" lang="fr-FR" sz="1800" spc="-1" strike="noStrike">
                <a:solidFill>
                  <a:srgbClr val="262626"/>
                </a:solidFill>
                <a:latin typeface="Arial"/>
                <a:ea typeface="Arial Unicode MS"/>
              </a:rPr>
              <a:t>Un alias regroupé toutes les serveurs pour simplifier l’utilisation </a:t>
            </a:r>
            <a:endParaRPr b="0" lang="fr-FR" sz="1800" spc="-1" strike="noStrike">
              <a:latin typeface="Arial"/>
            </a:endParaRPr>
          </a:p>
        </p:txBody>
      </p:sp>
      <p:sp>
        <p:nvSpPr>
          <p:cNvPr id="713" name="CustomShape 47"/>
          <p:cNvSpPr/>
          <p:nvPr/>
        </p:nvSpPr>
        <p:spPr>
          <a:xfrm>
            <a:off x="271440" y="287280"/>
            <a:ext cx="338004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2800" spc="-1" strike="noStrike">
                <a:solidFill>
                  <a:srgbClr val="000000"/>
                </a:solidFill>
                <a:latin typeface="Arial"/>
                <a:ea typeface="Arial Unicode MS"/>
              </a:rPr>
              <a:t>Ansible définition: </a:t>
            </a:r>
            <a:endParaRPr b="0" lang="fr-FR" sz="2800" spc="-1" strike="noStrike">
              <a:latin typeface="Arial"/>
            </a:endParaRPr>
          </a:p>
        </p:txBody>
      </p:sp>
      <p:pic>
        <p:nvPicPr>
          <p:cNvPr id="714" name="Picture 4" descr=""/>
          <p:cNvPicPr/>
          <p:nvPr/>
        </p:nvPicPr>
        <p:blipFill>
          <a:blip r:embed="rId1"/>
          <a:stretch/>
        </p:blipFill>
        <p:spPr>
          <a:xfrm>
            <a:off x="109080" y="2770200"/>
            <a:ext cx="1904760" cy="190476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1" presetSubtype="4">
                                  <p:stCondLst>
                                    <p:cond delay="0"/>
                                  </p:stCondLst>
                                  <p:childTnLst>
                                    <p:set>
                                      <p:cBhvr>
                                        <p:cTn id="6" dur="1" fill="hold">
                                          <p:stCondLst>
                                            <p:cond delay="0"/>
                                          </p:stCondLst>
                                        </p:cTn>
                                        <p:tgtEl>
                                          <p:spTgt spid="695"/>
                                        </p:tgtEl>
                                        <p:attrNameLst>
                                          <p:attrName>style.visibility</p:attrName>
                                        </p:attrNameLst>
                                      </p:cBhvr>
                                      <p:to>
                                        <p:strVal val="visible"/>
                                      </p:to>
                                    </p:set>
                                    <p:animEffect filter="wheel(4)" transition="in">
                                      <p:cBhvr additive="repl">
                                        <p:cTn id="7" dur="2000"/>
                                        <p:tgtEl>
                                          <p:spTgt spid="6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CustomShape 1"/>
          <p:cNvSpPr/>
          <p:nvPr/>
        </p:nvSpPr>
        <p:spPr>
          <a:xfrm>
            <a:off x="413280" y="2862000"/>
            <a:ext cx="5913000" cy="821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4800" spc="-1" strike="noStrike">
                <a:solidFill>
                  <a:srgbClr val="ffffff"/>
                </a:solidFill>
                <a:latin typeface="Arial"/>
                <a:ea typeface="Arial Unicode MS"/>
              </a:rPr>
              <a:t>L’approche CI</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775080" y="875520"/>
            <a:ext cx="2719440" cy="9136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US" sz="5400" spc="-1" strike="noStrike">
                <a:solidFill>
                  <a:srgbClr val="ffffff"/>
                </a:solidFill>
                <a:latin typeface="Arial"/>
                <a:ea typeface="Arial Unicode MS"/>
              </a:rPr>
              <a:t>PLAN</a:t>
            </a:r>
            <a:endParaRPr b="0" lang="fr-FR" sz="5400" spc="-1" strike="noStrike">
              <a:latin typeface="Arial"/>
            </a:endParaRPr>
          </a:p>
        </p:txBody>
      </p:sp>
      <p:grpSp>
        <p:nvGrpSpPr>
          <p:cNvPr id="314" name="Group 2"/>
          <p:cNvGrpSpPr/>
          <p:nvPr/>
        </p:nvGrpSpPr>
        <p:grpSpPr>
          <a:xfrm>
            <a:off x="4633200" y="963720"/>
            <a:ext cx="7218720" cy="3513240"/>
            <a:chOff x="4633200" y="963720"/>
            <a:chExt cx="7218720" cy="3513240"/>
          </a:xfrm>
        </p:grpSpPr>
        <p:grpSp>
          <p:nvGrpSpPr>
            <p:cNvPr id="315" name="Group 3"/>
            <p:cNvGrpSpPr/>
            <p:nvPr/>
          </p:nvGrpSpPr>
          <p:grpSpPr>
            <a:xfrm>
              <a:off x="4633200" y="963720"/>
              <a:ext cx="3572280" cy="911880"/>
              <a:chOff x="4633200" y="963720"/>
              <a:chExt cx="3572280" cy="911880"/>
            </a:xfrm>
          </p:grpSpPr>
          <p:sp>
            <p:nvSpPr>
              <p:cNvPr id="316" name="CustomShape 4"/>
              <p:cNvSpPr/>
              <p:nvPr/>
            </p:nvSpPr>
            <p:spPr>
              <a:xfrm>
                <a:off x="4633200" y="963720"/>
                <a:ext cx="639720" cy="639720"/>
              </a:xfrm>
              <a:prstGeom prst="ellipse">
                <a:avLst/>
              </a:prstGeom>
              <a:noFill/>
              <a:ln w="44280">
                <a:solidFill>
                  <a:schemeClr val="bg1"/>
                </a:solidFill>
              </a:ln>
            </p:spPr>
            <p:style>
              <a:lnRef idx="2">
                <a:schemeClr val="accent1">
                  <a:shade val="50000"/>
                </a:schemeClr>
              </a:lnRef>
              <a:fillRef idx="1">
                <a:schemeClr val="accent1"/>
              </a:fillRef>
              <a:effectRef idx="0">
                <a:schemeClr val="accent1"/>
              </a:effectRef>
              <a:fontRef idx="minor"/>
            </p:style>
          </p:sp>
          <p:sp>
            <p:nvSpPr>
              <p:cNvPr id="317" name="CustomShape 5"/>
              <p:cNvSpPr/>
              <p:nvPr/>
            </p:nvSpPr>
            <p:spPr>
              <a:xfrm>
                <a:off x="5486040" y="1054440"/>
                <a:ext cx="2719440" cy="821160"/>
              </a:xfrm>
              <a:prstGeom prst="rect">
                <a:avLst/>
              </a:prstGeom>
              <a:noFill/>
              <a:ln>
                <a:noFill/>
              </a:ln>
            </p:spPr>
            <p:style>
              <a:lnRef idx="0"/>
              <a:fillRef idx="0"/>
              <a:effectRef idx="0"/>
              <a:fontRef idx="minor"/>
            </p:style>
            <p:txBody>
              <a:bodyPr lIns="108000" rIns="108000" tIns="45000" bIns="45000">
                <a:spAutoFit/>
              </a:bodyPr>
              <a:p>
                <a:pPr>
                  <a:lnSpc>
                    <a:spcPct val="100000"/>
                  </a:lnSpc>
                </a:pPr>
                <a:r>
                  <a:rPr b="1" lang="en-US" sz="2400" spc="-1" strike="noStrike">
                    <a:solidFill>
                      <a:srgbClr val="ffffff"/>
                    </a:solidFill>
                    <a:latin typeface="Arial"/>
                    <a:ea typeface="Arial Unicode MS"/>
                  </a:rPr>
                  <a:t>Cloud computing</a:t>
                </a:r>
                <a:endParaRPr b="0" lang="fr-FR" sz="2400" spc="-1" strike="noStrike">
                  <a:latin typeface="Arial"/>
                </a:endParaRPr>
              </a:p>
            </p:txBody>
          </p:sp>
          <p:sp>
            <p:nvSpPr>
              <p:cNvPr id="318" name="CustomShape 6"/>
              <p:cNvSpPr/>
              <p:nvPr/>
            </p:nvSpPr>
            <p:spPr>
              <a:xfrm>
                <a:off x="4686480" y="1054440"/>
                <a:ext cx="570600" cy="456120"/>
              </a:xfrm>
              <a:prstGeom prst="rect">
                <a:avLst/>
              </a:prstGeom>
              <a:noFill/>
              <a:ln>
                <a:noFill/>
              </a:ln>
            </p:spPr>
            <p:style>
              <a:lnRef idx="0"/>
              <a:fillRef idx="0"/>
              <a:effectRef idx="0"/>
              <a:fontRef idx="minor"/>
            </p:style>
            <p:txBody>
              <a:bodyPr lIns="108000" rIns="108000" tIns="45000" bIns="45000">
                <a:spAutoFit/>
              </a:bodyPr>
              <a:p>
                <a:pPr algn="ctr">
                  <a:lnSpc>
                    <a:spcPct val="100000"/>
                  </a:lnSpc>
                </a:pPr>
                <a:r>
                  <a:rPr b="1" lang="en-US" sz="2400" spc="-1" strike="noStrike">
                    <a:solidFill>
                      <a:srgbClr val="ffffff"/>
                    </a:solidFill>
                    <a:latin typeface="Arial"/>
                    <a:ea typeface="Arial Unicode MS"/>
                  </a:rPr>
                  <a:t>01</a:t>
                </a:r>
                <a:endParaRPr b="0" lang="fr-FR" sz="2400" spc="-1" strike="noStrike">
                  <a:latin typeface="Arial"/>
                </a:endParaRPr>
              </a:p>
            </p:txBody>
          </p:sp>
        </p:grpSp>
        <p:grpSp>
          <p:nvGrpSpPr>
            <p:cNvPr id="319" name="Group 7"/>
            <p:cNvGrpSpPr/>
            <p:nvPr/>
          </p:nvGrpSpPr>
          <p:grpSpPr>
            <a:xfrm>
              <a:off x="8359920" y="963720"/>
              <a:ext cx="3263760" cy="639720"/>
              <a:chOff x="8359920" y="963720"/>
              <a:chExt cx="3263760" cy="639720"/>
            </a:xfrm>
          </p:grpSpPr>
          <p:sp>
            <p:nvSpPr>
              <p:cNvPr id="320" name="CustomShape 8"/>
              <p:cNvSpPr/>
              <p:nvPr/>
            </p:nvSpPr>
            <p:spPr>
              <a:xfrm>
                <a:off x="8359920" y="963720"/>
                <a:ext cx="639720" cy="639720"/>
              </a:xfrm>
              <a:prstGeom prst="ellipse">
                <a:avLst/>
              </a:prstGeom>
              <a:noFill/>
              <a:ln w="44280">
                <a:solidFill>
                  <a:schemeClr val="bg1"/>
                </a:solidFill>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9212760" y="1054440"/>
                <a:ext cx="2410920" cy="456120"/>
              </a:xfrm>
              <a:prstGeom prst="rect">
                <a:avLst/>
              </a:prstGeom>
              <a:noFill/>
              <a:ln>
                <a:noFill/>
              </a:ln>
            </p:spPr>
            <p:style>
              <a:lnRef idx="0"/>
              <a:fillRef idx="0"/>
              <a:effectRef idx="0"/>
              <a:fontRef idx="minor"/>
            </p:style>
            <p:txBody>
              <a:bodyPr lIns="108000" rIns="108000" tIns="45000" bIns="45000">
                <a:spAutoFit/>
              </a:bodyPr>
              <a:p>
                <a:pPr>
                  <a:lnSpc>
                    <a:spcPct val="100000"/>
                  </a:lnSpc>
                </a:pPr>
                <a:r>
                  <a:rPr b="1" lang="fr-FR" sz="2400" spc="-1" strike="noStrike">
                    <a:solidFill>
                      <a:srgbClr val="ffffff"/>
                    </a:solidFill>
                    <a:latin typeface="Arial"/>
                    <a:ea typeface="Arial Unicode MS"/>
                  </a:rPr>
                  <a:t>Devops</a:t>
                </a:r>
                <a:endParaRPr b="0" lang="fr-FR" sz="2400" spc="-1" strike="noStrike">
                  <a:latin typeface="Arial"/>
                </a:endParaRPr>
              </a:p>
            </p:txBody>
          </p:sp>
          <p:sp>
            <p:nvSpPr>
              <p:cNvPr id="322" name="CustomShape 10"/>
              <p:cNvSpPr/>
              <p:nvPr/>
            </p:nvSpPr>
            <p:spPr>
              <a:xfrm>
                <a:off x="8413200" y="1054440"/>
                <a:ext cx="570600" cy="456120"/>
              </a:xfrm>
              <a:prstGeom prst="rect">
                <a:avLst/>
              </a:prstGeom>
              <a:noFill/>
              <a:ln>
                <a:noFill/>
              </a:ln>
            </p:spPr>
            <p:style>
              <a:lnRef idx="0"/>
              <a:fillRef idx="0"/>
              <a:effectRef idx="0"/>
              <a:fontRef idx="minor"/>
            </p:style>
            <p:txBody>
              <a:bodyPr lIns="108000" rIns="108000" tIns="45000" bIns="45000">
                <a:spAutoFit/>
              </a:bodyPr>
              <a:p>
                <a:pPr algn="ctr">
                  <a:lnSpc>
                    <a:spcPct val="100000"/>
                  </a:lnSpc>
                </a:pPr>
                <a:r>
                  <a:rPr b="1" lang="en-US" sz="2400" spc="-1" strike="noStrike">
                    <a:solidFill>
                      <a:srgbClr val="ffffff"/>
                    </a:solidFill>
                    <a:latin typeface="Arial"/>
                    <a:ea typeface="Arial Unicode MS"/>
                  </a:rPr>
                  <a:t>02</a:t>
                </a:r>
                <a:endParaRPr b="0" lang="fr-FR" sz="2400" spc="-1" strike="noStrike">
                  <a:latin typeface="Arial"/>
                </a:endParaRPr>
              </a:p>
            </p:txBody>
          </p:sp>
        </p:grpSp>
        <p:grpSp>
          <p:nvGrpSpPr>
            <p:cNvPr id="323" name="Group 11"/>
            <p:cNvGrpSpPr/>
            <p:nvPr/>
          </p:nvGrpSpPr>
          <p:grpSpPr>
            <a:xfrm>
              <a:off x="4633200" y="3837240"/>
              <a:ext cx="3263760" cy="639720"/>
              <a:chOff x="4633200" y="3837240"/>
              <a:chExt cx="3263760" cy="639720"/>
            </a:xfrm>
          </p:grpSpPr>
          <p:sp>
            <p:nvSpPr>
              <p:cNvPr id="324" name="CustomShape 12"/>
              <p:cNvSpPr/>
              <p:nvPr/>
            </p:nvSpPr>
            <p:spPr>
              <a:xfrm>
                <a:off x="4633200" y="3837240"/>
                <a:ext cx="639720" cy="639720"/>
              </a:xfrm>
              <a:prstGeom prst="ellipse">
                <a:avLst/>
              </a:prstGeom>
              <a:noFill/>
              <a:ln w="44280">
                <a:solidFill>
                  <a:schemeClr val="bg1"/>
                </a:solidFill>
              </a:ln>
            </p:spPr>
            <p:style>
              <a:lnRef idx="2">
                <a:schemeClr val="accent1">
                  <a:shade val="50000"/>
                </a:schemeClr>
              </a:lnRef>
              <a:fillRef idx="1">
                <a:schemeClr val="accent1"/>
              </a:fillRef>
              <a:effectRef idx="0">
                <a:schemeClr val="accent1"/>
              </a:effectRef>
              <a:fontRef idx="minor"/>
            </p:style>
          </p:sp>
          <p:sp>
            <p:nvSpPr>
              <p:cNvPr id="325" name="CustomShape 13"/>
              <p:cNvSpPr/>
              <p:nvPr/>
            </p:nvSpPr>
            <p:spPr>
              <a:xfrm>
                <a:off x="5486040" y="3927600"/>
                <a:ext cx="2410920" cy="456120"/>
              </a:xfrm>
              <a:prstGeom prst="rect">
                <a:avLst/>
              </a:prstGeom>
              <a:noFill/>
              <a:ln>
                <a:noFill/>
              </a:ln>
            </p:spPr>
            <p:style>
              <a:lnRef idx="0"/>
              <a:fillRef idx="0"/>
              <a:effectRef idx="0"/>
              <a:fontRef idx="minor"/>
            </p:style>
            <p:txBody>
              <a:bodyPr lIns="108000" rIns="108000" tIns="45000" bIns="45000">
                <a:spAutoFit/>
              </a:bodyPr>
              <a:p>
                <a:pPr>
                  <a:lnSpc>
                    <a:spcPct val="100000"/>
                  </a:lnSpc>
                </a:pPr>
                <a:r>
                  <a:rPr b="1" lang="fr-FR" sz="2400" spc="-1" strike="noStrike">
                    <a:solidFill>
                      <a:srgbClr val="ffffff"/>
                    </a:solidFill>
                    <a:latin typeface="Arial"/>
                    <a:ea typeface="Arial Unicode MS"/>
                  </a:rPr>
                  <a:t>OPENSHIFT</a:t>
                </a:r>
                <a:endParaRPr b="0" lang="fr-FR" sz="2400" spc="-1" strike="noStrike">
                  <a:latin typeface="Arial"/>
                </a:endParaRPr>
              </a:p>
            </p:txBody>
          </p:sp>
          <p:sp>
            <p:nvSpPr>
              <p:cNvPr id="326" name="CustomShape 14"/>
              <p:cNvSpPr/>
              <p:nvPr/>
            </p:nvSpPr>
            <p:spPr>
              <a:xfrm>
                <a:off x="4686480" y="3927600"/>
                <a:ext cx="570600" cy="456120"/>
              </a:xfrm>
              <a:prstGeom prst="rect">
                <a:avLst/>
              </a:prstGeom>
              <a:noFill/>
              <a:ln>
                <a:noFill/>
              </a:ln>
            </p:spPr>
            <p:style>
              <a:lnRef idx="0"/>
              <a:fillRef idx="0"/>
              <a:effectRef idx="0"/>
              <a:fontRef idx="minor"/>
            </p:style>
            <p:txBody>
              <a:bodyPr lIns="108000" rIns="108000" tIns="45000" bIns="45000">
                <a:spAutoFit/>
              </a:bodyPr>
              <a:p>
                <a:pPr algn="ctr">
                  <a:lnSpc>
                    <a:spcPct val="100000"/>
                  </a:lnSpc>
                </a:pPr>
                <a:r>
                  <a:rPr b="1" lang="en-US" sz="2400" spc="-1" strike="noStrike">
                    <a:solidFill>
                      <a:srgbClr val="ffffff"/>
                    </a:solidFill>
                    <a:latin typeface="Arial"/>
                    <a:ea typeface="Arial Unicode MS"/>
                  </a:rPr>
                  <a:t>03</a:t>
                </a:r>
                <a:endParaRPr b="0" lang="fr-FR" sz="2400" spc="-1" strike="noStrike">
                  <a:latin typeface="Arial"/>
                </a:endParaRPr>
              </a:p>
            </p:txBody>
          </p:sp>
        </p:grpSp>
        <p:grpSp>
          <p:nvGrpSpPr>
            <p:cNvPr id="327" name="Group 15"/>
            <p:cNvGrpSpPr/>
            <p:nvPr/>
          </p:nvGrpSpPr>
          <p:grpSpPr>
            <a:xfrm>
              <a:off x="8359920" y="3837240"/>
              <a:ext cx="3492000" cy="639720"/>
              <a:chOff x="8359920" y="3837240"/>
              <a:chExt cx="3492000" cy="639720"/>
            </a:xfrm>
          </p:grpSpPr>
          <p:sp>
            <p:nvSpPr>
              <p:cNvPr id="328" name="CustomShape 16"/>
              <p:cNvSpPr/>
              <p:nvPr/>
            </p:nvSpPr>
            <p:spPr>
              <a:xfrm>
                <a:off x="8359920" y="3837240"/>
                <a:ext cx="639720" cy="639720"/>
              </a:xfrm>
              <a:prstGeom prst="ellipse">
                <a:avLst/>
              </a:prstGeom>
              <a:noFill/>
              <a:ln w="44280">
                <a:solidFill>
                  <a:schemeClr val="bg1"/>
                </a:solidFill>
              </a:ln>
            </p:spPr>
            <p:style>
              <a:lnRef idx="2">
                <a:schemeClr val="accent1">
                  <a:shade val="50000"/>
                </a:schemeClr>
              </a:lnRef>
              <a:fillRef idx="1">
                <a:schemeClr val="accent1"/>
              </a:fillRef>
              <a:effectRef idx="0">
                <a:schemeClr val="accent1"/>
              </a:effectRef>
              <a:fontRef idx="minor"/>
            </p:style>
          </p:sp>
          <p:sp>
            <p:nvSpPr>
              <p:cNvPr id="329" name="CustomShape 17"/>
              <p:cNvSpPr/>
              <p:nvPr/>
            </p:nvSpPr>
            <p:spPr>
              <a:xfrm>
                <a:off x="9212760" y="3927600"/>
                <a:ext cx="2639160" cy="456120"/>
              </a:xfrm>
              <a:prstGeom prst="rect">
                <a:avLst/>
              </a:prstGeom>
              <a:noFill/>
              <a:ln>
                <a:noFill/>
              </a:ln>
            </p:spPr>
            <p:style>
              <a:lnRef idx="0"/>
              <a:fillRef idx="0"/>
              <a:effectRef idx="0"/>
              <a:fontRef idx="minor"/>
            </p:style>
            <p:txBody>
              <a:bodyPr lIns="108000" rIns="108000" tIns="45000" bIns="45000">
                <a:spAutoFit/>
              </a:bodyPr>
              <a:p>
                <a:pPr>
                  <a:lnSpc>
                    <a:spcPct val="100000"/>
                  </a:lnSpc>
                </a:pPr>
                <a:r>
                  <a:rPr b="1" lang="en-US" sz="2400" spc="-1" strike="noStrike">
                    <a:solidFill>
                      <a:srgbClr val="ffffff"/>
                    </a:solidFill>
                    <a:latin typeface="Arial"/>
                    <a:ea typeface="Arial Unicode MS"/>
                  </a:rPr>
                  <a:t>Ansible</a:t>
                </a:r>
                <a:endParaRPr b="0" lang="fr-FR" sz="2400" spc="-1" strike="noStrike">
                  <a:latin typeface="Arial"/>
                </a:endParaRPr>
              </a:p>
            </p:txBody>
          </p:sp>
          <p:sp>
            <p:nvSpPr>
              <p:cNvPr id="330" name="CustomShape 18"/>
              <p:cNvSpPr/>
              <p:nvPr/>
            </p:nvSpPr>
            <p:spPr>
              <a:xfrm>
                <a:off x="8413200" y="3927600"/>
                <a:ext cx="570600" cy="456120"/>
              </a:xfrm>
              <a:prstGeom prst="rect">
                <a:avLst/>
              </a:prstGeom>
              <a:noFill/>
              <a:ln>
                <a:noFill/>
              </a:ln>
            </p:spPr>
            <p:style>
              <a:lnRef idx="0"/>
              <a:fillRef idx="0"/>
              <a:effectRef idx="0"/>
              <a:fontRef idx="minor"/>
            </p:style>
            <p:txBody>
              <a:bodyPr lIns="108000" rIns="108000" tIns="45000" bIns="45000">
                <a:spAutoFit/>
              </a:bodyPr>
              <a:p>
                <a:pPr algn="ctr">
                  <a:lnSpc>
                    <a:spcPct val="100000"/>
                  </a:lnSpc>
                </a:pPr>
                <a:r>
                  <a:rPr b="1" lang="en-US" sz="2400" spc="-1" strike="noStrike">
                    <a:solidFill>
                      <a:srgbClr val="ffffff"/>
                    </a:solidFill>
                    <a:latin typeface="Arial"/>
                    <a:ea typeface="Arial Unicode MS"/>
                  </a:rPr>
                  <a:t>04</a:t>
                </a:r>
                <a:endParaRPr b="0" lang="fr-FR" sz="2400" spc="-1" strike="noStrike">
                  <a:latin typeface="Arial"/>
                </a:endParaRPr>
              </a:p>
            </p:txBody>
          </p:sp>
        </p:gr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6dce5">
            <a:alpha val="17000"/>
          </a:srgbClr>
        </a:solidFill>
      </p:bgPr>
    </p:bg>
    <p:spTree>
      <p:nvGrpSpPr>
        <p:cNvPr id="1" name=""/>
        <p:cNvGrpSpPr/>
        <p:nvPr/>
      </p:nvGrpSpPr>
      <p:grpSpPr>
        <a:xfrm>
          <a:off x="0" y="0"/>
          <a:ext cx="0" cy="0"/>
          <a:chOff x="0" y="0"/>
          <a:chExt cx="0" cy="0"/>
        </a:xfrm>
      </p:grpSpPr>
      <p:sp>
        <p:nvSpPr>
          <p:cNvPr id="716" name="CustomShape 1"/>
          <p:cNvSpPr/>
          <p:nvPr/>
        </p:nvSpPr>
        <p:spPr>
          <a:xfrm>
            <a:off x="0" y="0"/>
            <a:ext cx="12188520" cy="6857640"/>
          </a:xfrm>
          <a:prstGeom prst="rect">
            <a:avLst/>
          </a:prstGeom>
          <a:solidFill>
            <a:schemeClr val="tx2">
              <a:lumMod val="20000"/>
              <a:lumOff val="80000"/>
              <a:alpha val="17000"/>
            </a:schemeClr>
          </a:solidFill>
          <a:ln>
            <a:noFill/>
          </a:ln>
        </p:spPr>
        <p:style>
          <a:lnRef idx="2">
            <a:schemeClr val="accent1">
              <a:shade val="50000"/>
            </a:schemeClr>
          </a:lnRef>
          <a:fillRef idx="1">
            <a:schemeClr val="accent1"/>
          </a:fillRef>
          <a:effectRef idx="0">
            <a:schemeClr val="accent1"/>
          </a:effectRef>
          <a:fontRef idx="minor"/>
        </p:style>
      </p:sp>
      <p:sp>
        <p:nvSpPr>
          <p:cNvPr id="717" name="CustomShape 2"/>
          <p:cNvSpPr/>
          <p:nvPr/>
        </p:nvSpPr>
        <p:spPr>
          <a:xfrm>
            <a:off x="4142160" y="610560"/>
            <a:ext cx="759240" cy="5710680"/>
          </a:xfrm>
          <a:custGeom>
            <a:avLst/>
            <a:gdLst/>
            <a:ahLst/>
            <a:rect l="l" t="t"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style>
          <a:lnRef idx="0"/>
          <a:fillRef idx="0"/>
          <a:effectRef idx="0"/>
          <a:fontRef idx="minor"/>
        </p:style>
      </p:sp>
      <p:sp>
        <p:nvSpPr>
          <p:cNvPr id="718" name="CustomShape 3"/>
          <p:cNvSpPr/>
          <p:nvPr/>
        </p:nvSpPr>
        <p:spPr>
          <a:xfrm>
            <a:off x="4144320" y="343080"/>
            <a:ext cx="482400" cy="5520960"/>
          </a:xfrm>
          <a:custGeom>
            <a:avLst/>
            <a:gdLst/>
            <a:ahLst/>
            <a:rect l="l" t="t"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style>
          <a:lnRef idx="0"/>
          <a:fillRef idx="0"/>
          <a:effectRef idx="0"/>
          <a:fontRef idx="minor"/>
        </p:style>
      </p:sp>
      <p:sp>
        <p:nvSpPr>
          <p:cNvPr id="719" name="CustomShape 4"/>
          <p:cNvSpPr/>
          <p:nvPr/>
        </p:nvSpPr>
        <p:spPr>
          <a:xfrm>
            <a:off x="-2880" y="340560"/>
            <a:ext cx="4629600" cy="5265360"/>
          </a:xfrm>
          <a:custGeom>
            <a:avLst/>
            <a:gdLst/>
            <a:ah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720" name="CustomShape 5"/>
          <p:cNvSpPr/>
          <p:nvPr/>
        </p:nvSpPr>
        <p:spPr>
          <a:xfrm>
            <a:off x="4901760" y="1071720"/>
            <a:ext cx="7290000" cy="5241960"/>
          </a:xfrm>
          <a:custGeom>
            <a:avLst/>
            <a:gdLst/>
            <a:ah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p:style>
      </p:sp>
      <p:pic>
        <p:nvPicPr>
          <p:cNvPr id="721" name="Picture 6" descr="Agence de Développement des Applications Mobiles - FlexiApps"/>
          <p:cNvPicPr/>
          <p:nvPr/>
        </p:nvPicPr>
        <p:blipFill>
          <a:blip r:embed="rId1"/>
          <a:stretch/>
        </p:blipFill>
        <p:spPr>
          <a:xfrm>
            <a:off x="6095880" y="1577520"/>
            <a:ext cx="4671720" cy="3966840"/>
          </a:xfrm>
          <a:prstGeom prst="rect">
            <a:avLst/>
          </a:prstGeom>
          <a:ln>
            <a:noFill/>
          </a:ln>
        </p:spPr>
      </p:pic>
      <p:sp>
        <p:nvSpPr>
          <p:cNvPr id="722" name="CustomShape 6"/>
          <p:cNvSpPr/>
          <p:nvPr/>
        </p:nvSpPr>
        <p:spPr>
          <a:xfrm>
            <a:off x="9375840" y="5564880"/>
            <a:ext cx="2477880" cy="624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2400" spc="-1" strike="noStrike">
                <a:solidFill>
                  <a:srgbClr val="000000"/>
                </a:solidFill>
                <a:latin typeface="Malgun Gothic"/>
                <a:ea typeface="Malgun Gothic"/>
              </a:rPr>
              <a:t>1 fois</a:t>
            </a:r>
            <a:r>
              <a:rPr b="1" lang="fr-FR" sz="2000" spc="-1" strike="noStrike">
                <a:solidFill>
                  <a:srgbClr val="000000"/>
                </a:solidFill>
                <a:latin typeface="Malgun Gothic"/>
                <a:ea typeface="Malgun Gothic"/>
              </a:rPr>
              <a:t> /</a:t>
            </a:r>
            <a:r>
              <a:rPr b="1" lang="fr-FR" sz="2400" spc="-1" strike="noStrike">
                <a:solidFill>
                  <a:srgbClr val="000000"/>
                </a:solidFill>
                <a:latin typeface="Malgun Gothic"/>
                <a:ea typeface="Malgun Gothic"/>
              </a:rPr>
              <a:t>mois</a:t>
            </a:r>
            <a:r>
              <a:rPr b="1" lang="fr-FR" sz="2000" spc="-1" strike="noStrike">
                <a:solidFill>
                  <a:srgbClr val="000000"/>
                </a:solidFill>
                <a:latin typeface="Malgun Gothic"/>
                <a:ea typeface="Malgun Gothic"/>
              </a:rPr>
              <a:t> </a:t>
            </a:r>
            <a:endParaRPr b="0" lang="fr-FR" sz="2000" spc="-1" strike="noStrike">
              <a:latin typeface="Arial"/>
            </a:endParaRPr>
          </a:p>
          <a:p>
            <a:pPr algn="ctr">
              <a:lnSpc>
                <a:spcPct val="100000"/>
              </a:lnSpc>
            </a:pPr>
            <a:r>
              <a:rPr b="1" lang="fr-FR" sz="2000" spc="-1" strike="noStrike">
                <a:solidFill>
                  <a:srgbClr val="000000"/>
                </a:solidFill>
                <a:latin typeface="Malgun Gothic"/>
                <a:ea typeface="Malgun Gothic"/>
              </a:rPr>
              <a:t>pour le tester</a:t>
            </a:r>
            <a:endParaRPr b="0" lang="fr-FR" sz="2000" spc="-1" strike="noStrike">
              <a:latin typeface="Arial"/>
            </a:endParaRPr>
          </a:p>
        </p:txBody>
      </p:sp>
      <p:sp>
        <p:nvSpPr>
          <p:cNvPr id="723" name="CustomShape 7"/>
          <p:cNvSpPr/>
          <p:nvPr/>
        </p:nvSpPr>
        <p:spPr>
          <a:xfrm>
            <a:off x="7476120" y="2333160"/>
            <a:ext cx="1509120" cy="3952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1800" spc="-1" strike="noStrike">
                <a:solidFill>
                  <a:srgbClr val="000000"/>
                </a:solidFill>
                <a:latin typeface="Arial"/>
                <a:ea typeface="Arial Unicode MS"/>
              </a:rPr>
              <a:t>Code</a:t>
            </a:r>
            <a:endParaRPr b="0" lang="fr-FR" sz="1800" spc="-1" strike="noStrike">
              <a:latin typeface="Arial"/>
            </a:endParaRPr>
          </a:p>
        </p:txBody>
      </p:sp>
      <p:pic>
        <p:nvPicPr>
          <p:cNvPr id="724" name="Picture 12" descr="Biomes"/>
          <p:cNvPicPr/>
          <p:nvPr/>
        </p:nvPicPr>
        <p:blipFill>
          <a:blip r:embed="rId2"/>
          <a:stretch/>
        </p:blipFill>
        <p:spPr>
          <a:xfrm rot="20287200">
            <a:off x="10243800" y="4395600"/>
            <a:ext cx="998280" cy="998280"/>
          </a:xfrm>
          <a:prstGeom prst="rect">
            <a:avLst/>
          </a:prstGeom>
          <a:ln>
            <a:noFill/>
          </a:ln>
        </p:spPr>
      </p:pic>
      <p:pic>
        <p:nvPicPr>
          <p:cNvPr id="725" name="Picture 16" descr="Développeur Web | Icons Gratuite"/>
          <p:cNvPicPr/>
          <p:nvPr/>
        </p:nvPicPr>
        <p:blipFill>
          <a:blip r:embed="rId3"/>
          <a:stretch/>
        </p:blipFill>
        <p:spPr>
          <a:xfrm>
            <a:off x="906480" y="1409400"/>
            <a:ext cx="2638800" cy="2638800"/>
          </a:xfrm>
          <a:prstGeom prst="rect">
            <a:avLst/>
          </a:prstGeom>
          <a:ln>
            <a:noFill/>
          </a:ln>
        </p:spPr>
      </p:pic>
      <p:sp>
        <p:nvSpPr>
          <p:cNvPr id="726" name="CustomShape 8"/>
          <p:cNvSpPr/>
          <p:nvPr/>
        </p:nvSpPr>
        <p:spPr>
          <a:xfrm>
            <a:off x="-204840" y="4178880"/>
            <a:ext cx="4616280" cy="1461240"/>
          </a:xfrm>
          <a:prstGeom prst="rect">
            <a:avLst/>
          </a:prstGeom>
          <a:noFill/>
          <a:ln>
            <a:noFill/>
          </a:ln>
        </p:spPr>
        <p:style>
          <a:lnRef idx="0"/>
          <a:fillRef idx="0"/>
          <a:effectRef idx="0"/>
          <a:fontRef idx="minor"/>
        </p:style>
        <p:txBody>
          <a:bodyPr lIns="90000" rIns="90000" tIns="45000" bIns="45000">
            <a:spAutoFit/>
          </a:bodyPr>
          <a:p>
            <a:pPr marL="285840" indent="-285480" algn="ctr">
              <a:lnSpc>
                <a:spcPct val="100000"/>
              </a:lnSpc>
              <a:buClr>
                <a:srgbClr val="000000"/>
              </a:buClr>
              <a:buFont typeface="Wingdings" charset="2"/>
              <a:buChar char=""/>
            </a:pPr>
            <a:r>
              <a:rPr b="1" lang="fr-FR" sz="1800" spc="-1" strike="noStrike">
                <a:solidFill>
                  <a:srgbClr val="000000"/>
                </a:solidFill>
                <a:latin typeface="Malgun Gothic"/>
                <a:ea typeface="Malgun Gothic"/>
              </a:rPr>
              <a:t>Une erreur dans le code d'il y a quatre semaines pouvait obliger les développeurs à réviser le code écrit dans cette période </a:t>
            </a:r>
            <a:endParaRPr b="0" lang="fr-FR" sz="1800" spc="-1" strike="noStrike">
              <a:latin typeface="Arial"/>
            </a:endParaRPr>
          </a:p>
        </p:txBody>
      </p:sp>
      <p:sp>
        <p:nvSpPr>
          <p:cNvPr id="727" name="CustomShape 9"/>
          <p:cNvSpPr/>
          <p:nvPr/>
        </p:nvSpPr>
        <p:spPr>
          <a:xfrm>
            <a:off x="4627080" y="190440"/>
            <a:ext cx="7564680" cy="91260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1" lang="fr-FR" sz="1800" spc="-1" strike="noStrike">
                <a:solidFill>
                  <a:srgbClr val="000000"/>
                </a:solidFill>
                <a:latin typeface="Malgun Gothic"/>
                <a:ea typeface="Malgun Gothic"/>
              </a:rPr>
              <a:t>Pour surmonter ce problème, CI dépend de l'automatisation pour intégrer et tester le code en continu</a:t>
            </a:r>
            <a:endParaRPr b="0" lang="fr-FR" sz="1800" spc="-1" strike="noStrike">
              <a:latin typeface="Arial"/>
            </a:endParaRPr>
          </a:p>
        </p:txBody>
      </p:sp>
      <p:sp>
        <p:nvSpPr>
          <p:cNvPr id="728" name="CustomShape 10"/>
          <p:cNvSpPr/>
          <p:nvPr/>
        </p:nvSpPr>
        <p:spPr>
          <a:xfrm>
            <a:off x="2270160" y="2859480"/>
            <a:ext cx="609336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Arial Unicode MS"/>
              </a:rPr>
              <a:t>Création  + Déploiement </a:t>
            </a:r>
            <a:endParaRPr b="0" lang="fr-FR" sz="2000" spc="-1" strike="noStrike">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725"/>
                                        </p:tgtEl>
                                        <p:attrNameLst>
                                          <p:attrName>style.visibility</p:attrName>
                                        </p:attrNameLst>
                                      </p:cBhvr>
                                      <p:to>
                                        <p:strVal val="visible"/>
                                      </p:to>
                                    </p:set>
                                    <p:animEffect filter="fade" transition="in">
                                      <p:cBhvr additive="repl">
                                        <p:cTn id="14" dur="1000"/>
                                        <p:tgtEl>
                                          <p:spTgt spid="725"/>
                                        </p:tgtEl>
                                      </p:cBhvr>
                                    </p:animEffect>
                                    <p:anim calcmode="lin" valueType="num">
                                      <p:cBhvr additive="repl">
                                        <p:cTn id="15" dur="1000" fill="hold"/>
                                        <p:tgtEl>
                                          <p:spTgt spid="725"/>
                                        </p:tgtEl>
                                        <p:attrNameLst>
                                          <p:attrName>ppt_x</p:attrName>
                                        </p:attrNameLst>
                                      </p:cBhvr>
                                      <p:tavLst>
                                        <p:tav tm="0">
                                          <p:val>
                                            <p:strVal val="#ppt_x"/>
                                          </p:val>
                                        </p:tav>
                                        <p:tav tm="100000">
                                          <p:val>
                                            <p:strVal val="#ppt_x"/>
                                          </p:val>
                                        </p:tav>
                                      </p:tavLst>
                                    </p:anim>
                                    <p:anim calcmode="lin" valueType="num">
                                      <p:cBhvr additive="repl">
                                        <p:cTn id="16" dur="1000" fill="hold"/>
                                        <p:tgtEl>
                                          <p:spTgt spid="7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6" presetSubtype="21">
                                  <p:stCondLst>
                                    <p:cond delay="0"/>
                                  </p:stCondLst>
                                  <p:childTnLst>
                                    <p:set>
                                      <p:cBhvr>
                                        <p:cTn id="20" dur="1" fill="hold">
                                          <p:stCondLst>
                                            <p:cond delay="0"/>
                                          </p:stCondLst>
                                        </p:cTn>
                                        <p:tgtEl>
                                          <p:spTgt spid="721"/>
                                        </p:tgtEl>
                                        <p:attrNameLst>
                                          <p:attrName>style.visibility</p:attrName>
                                        </p:attrNameLst>
                                      </p:cBhvr>
                                      <p:to>
                                        <p:strVal val="visible"/>
                                      </p:to>
                                    </p:set>
                                    <p:animEffect filter="barn(inVertical)" transition="in">
                                      <p:cBhvr additive="repl">
                                        <p:cTn id="21" dur="500"/>
                                        <p:tgtEl>
                                          <p:spTgt spid="721"/>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2" presetSubtype="4">
                                  <p:stCondLst>
                                    <p:cond delay="0"/>
                                  </p:stCondLst>
                                  <p:childTnLst>
                                    <p:set>
                                      <p:cBhvr>
                                        <p:cTn id="25" dur="1" fill="hold">
                                          <p:stCondLst>
                                            <p:cond delay="0"/>
                                          </p:stCondLst>
                                        </p:cTn>
                                        <p:tgtEl>
                                          <p:spTgt spid="723"/>
                                        </p:tgtEl>
                                        <p:attrNameLst>
                                          <p:attrName>style.visibility</p:attrName>
                                        </p:attrNameLst>
                                      </p:cBhvr>
                                      <p:to>
                                        <p:strVal val="visible"/>
                                      </p:to>
                                    </p:set>
                                    <p:anim calcmode="lin" valueType="num">
                                      <p:cBhvr additive="repl">
                                        <p:cTn id="26" dur="500" fill="hold"/>
                                        <p:tgtEl>
                                          <p:spTgt spid="723"/>
                                        </p:tgtEl>
                                        <p:attrNameLst>
                                          <p:attrName>ppt_x</p:attrName>
                                        </p:attrNameLst>
                                      </p:cBhvr>
                                      <p:tavLst>
                                        <p:tav tm="0">
                                          <p:val>
                                            <p:strVal val="#ppt_x"/>
                                          </p:val>
                                        </p:tav>
                                        <p:tav tm="100000">
                                          <p:val>
                                            <p:strVal val="#ppt_x"/>
                                          </p:val>
                                        </p:tav>
                                      </p:tavLst>
                                    </p:anim>
                                    <p:anim calcmode="lin" valueType="num">
                                      <p:cBhvr additive="repl">
                                        <p:cTn id="27" dur="500" fill="hold"/>
                                        <p:tgtEl>
                                          <p:spTgt spid="72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6" presetSubtype="21">
                                  <p:stCondLst>
                                    <p:cond delay="0"/>
                                  </p:stCondLst>
                                  <p:childTnLst>
                                    <p:set>
                                      <p:cBhvr>
                                        <p:cTn id="31" dur="1" fill="hold">
                                          <p:stCondLst>
                                            <p:cond delay="0"/>
                                          </p:stCondLst>
                                        </p:cTn>
                                        <p:tgtEl>
                                          <p:spTgt spid="724"/>
                                        </p:tgtEl>
                                        <p:attrNameLst>
                                          <p:attrName>style.visibility</p:attrName>
                                        </p:attrNameLst>
                                      </p:cBhvr>
                                      <p:to>
                                        <p:strVal val="visible"/>
                                      </p:to>
                                    </p:set>
                                    <p:animEffect filter="barn(inVertical)" transition="in">
                                      <p:cBhvr additive="repl">
                                        <p:cTn id="32" dur="500"/>
                                        <p:tgtEl>
                                          <p:spTgt spid="724"/>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42">
                                  <p:stCondLst>
                                    <p:cond delay="0"/>
                                  </p:stCondLst>
                                  <p:childTnLst>
                                    <p:set>
                                      <p:cBhvr>
                                        <p:cTn id="36" dur="1" fill="hold">
                                          <p:stCondLst>
                                            <p:cond delay="0"/>
                                          </p:stCondLst>
                                        </p:cTn>
                                        <p:tgtEl>
                                          <p:spTgt spid="722"/>
                                        </p:tgtEl>
                                        <p:attrNameLst>
                                          <p:attrName>style.visibility</p:attrName>
                                        </p:attrNameLst>
                                      </p:cBhvr>
                                      <p:to>
                                        <p:strVal val="visible"/>
                                      </p:to>
                                    </p:set>
                                    <p:animEffect filter="fade" transition="in">
                                      <p:cBhvr additive="repl">
                                        <p:cTn id="37" dur="1000"/>
                                        <p:tgtEl>
                                          <p:spTgt spid="722"/>
                                        </p:tgtEl>
                                      </p:cBhvr>
                                    </p:animEffect>
                                    <p:anim calcmode="lin" valueType="num">
                                      <p:cBhvr additive="repl">
                                        <p:cTn id="38" dur="1000" fill="hold"/>
                                        <p:tgtEl>
                                          <p:spTgt spid="722"/>
                                        </p:tgtEl>
                                        <p:attrNameLst>
                                          <p:attrName>ppt_x</p:attrName>
                                        </p:attrNameLst>
                                      </p:cBhvr>
                                      <p:tavLst>
                                        <p:tav tm="0">
                                          <p:val>
                                            <p:strVal val="#ppt_x"/>
                                          </p:val>
                                        </p:tav>
                                        <p:tav tm="100000">
                                          <p:val>
                                            <p:strVal val="#ppt_x"/>
                                          </p:val>
                                        </p:tav>
                                      </p:tavLst>
                                    </p:anim>
                                    <p:anim calcmode="lin" valueType="num">
                                      <p:cBhvr additive="repl">
                                        <p:cTn id="39" dur="1000" fill="hold"/>
                                        <p:tgtEl>
                                          <p:spTgt spid="7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31">
                                  <p:stCondLst>
                                    <p:cond delay="0"/>
                                  </p:stCondLst>
                                  <p:childTnLst>
                                    <p:set>
                                      <p:cBhvr>
                                        <p:cTn id="43" dur="1" fill="hold">
                                          <p:stCondLst>
                                            <p:cond delay="0"/>
                                          </p:stCondLst>
                                        </p:cTn>
                                        <p:tgtEl>
                                          <p:spTgt spid="726">
                                            <p:txEl>
                                              <p:pRg st="0" end="0"/>
                                            </p:txEl>
                                          </p:spTgt>
                                        </p:tgtEl>
                                        <p:attrNameLst>
                                          <p:attrName>style.visibility</p:attrName>
                                        </p:attrNameLst>
                                      </p:cBhvr>
                                      <p:to>
                                        <p:strVal val="visible"/>
                                      </p:to>
                                    </p:set>
                                    <p:anim calcmode="lin" valueType="num">
                                      <p:cBhvr additive="repl">
                                        <p:cTn id="44" dur="1000" fill="hold"/>
                                        <p:tgtEl>
                                          <p:spTgt spid="726">
                                            <p:txEl>
                                              <p:pRg st="0" end="0"/>
                                            </p:txEl>
                                          </p:spTgt>
                                        </p:tgtEl>
                                        <p:attrNameLst>
                                          <p:attrName>ppt_w</p:attrName>
                                        </p:attrNameLst>
                                      </p:cBhvr>
                                      <p:tavLst>
                                        <p:tav tm="0">
                                          <p:val>
                                            <p:fltVal val="0"/>
                                          </p:val>
                                        </p:tav>
                                        <p:tav tm="100000">
                                          <p:val>
                                            <p:strVal val="#ppt_w"/>
                                          </p:val>
                                        </p:tav>
                                      </p:tavLst>
                                    </p:anim>
                                    <p:anim calcmode="lin" valueType="num">
                                      <p:cBhvr additive="repl">
                                        <p:cTn id="45" dur="1000" fill="hold"/>
                                        <p:tgtEl>
                                          <p:spTgt spid="726">
                                            <p:txEl>
                                              <p:pRg st="0" end="0"/>
                                            </p:txEl>
                                          </p:spTgt>
                                        </p:tgtEl>
                                        <p:attrNameLst>
                                          <p:attrName>ppt_h</p:attrName>
                                        </p:attrNameLst>
                                      </p:cBhvr>
                                      <p:tavLst>
                                        <p:tav tm="0">
                                          <p:val>
                                            <p:fltVal val="0"/>
                                          </p:val>
                                        </p:tav>
                                        <p:tav tm="100000">
                                          <p:val>
                                            <p:strVal val="#ppt_h"/>
                                          </p:val>
                                        </p:tav>
                                      </p:tavLst>
                                    </p:anim>
                                    <p:anim calcmode="lin" valueType="num">
                                      <p:cBhvr additive="repl">
                                        <p:cTn id="46" dur="1000" fill="hold"/>
                                        <p:tgtEl>
                                          <p:spTgt spid="726">
                                            <p:txEl>
                                              <p:pRg st="0" end="0"/>
                                            </p:txEl>
                                          </p:spTgt>
                                        </p:tgtEl>
                                        <p:attrNameLst>
                                          <p:attrName>r</p:attrName>
                                        </p:attrNameLst>
                                      </p:cBhvr>
                                      <p:tavLst>
                                        <p:tav tm="0">
                                          <p:val>
                                            <p:strVal val="90"/>
                                          </p:val>
                                        </p:tav>
                                        <p:tav tm="100000">
                                          <p:val>
                                            <p:strVal val="0"/>
                                          </p:val>
                                        </p:tav>
                                      </p:tavLst>
                                    </p:anim>
                                    <p:animEffect filter="fade" transition="in">
                                      <p:cBhvr additive="repl">
                                        <p:cTn id="47" dur="1000"/>
                                        <p:tgtEl>
                                          <p:spTgt spid="72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2" presetSubtype="4">
                                  <p:stCondLst>
                                    <p:cond delay="0"/>
                                  </p:stCondLst>
                                  <p:childTnLst>
                                    <p:set>
                                      <p:cBhvr>
                                        <p:cTn id="51" dur="1" fill="hold">
                                          <p:stCondLst>
                                            <p:cond delay="0"/>
                                          </p:stCondLst>
                                        </p:cTn>
                                        <p:tgtEl>
                                          <p:spTgt spid="727"/>
                                        </p:tgtEl>
                                        <p:attrNameLst>
                                          <p:attrName>style.visibility</p:attrName>
                                        </p:attrNameLst>
                                      </p:cBhvr>
                                      <p:to>
                                        <p:strVal val="visible"/>
                                      </p:to>
                                    </p:set>
                                    <p:anim calcmode="lin" valueType="num">
                                      <p:cBhvr additive="repl">
                                        <p:cTn id="52" dur="500" fill="hold"/>
                                        <p:tgtEl>
                                          <p:spTgt spid="727"/>
                                        </p:tgtEl>
                                        <p:attrNameLst>
                                          <p:attrName>ppt_x</p:attrName>
                                        </p:attrNameLst>
                                      </p:cBhvr>
                                      <p:tavLst>
                                        <p:tav tm="0">
                                          <p:val>
                                            <p:strVal val="#ppt_x"/>
                                          </p:val>
                                        </p:tav>
                                        <p:tav tm="100000">
                                          <p:val>
                                            <p:strVal val="#ppt_x"/>
                                          </p:val>
                                        </p:tav>
                                      </p:tavLst>
                                    </p:anim>
                                    <p:anim calcmode="lin" valueType="num">
                                      <p:cBhvr additive="repl">
                                        <p:cTn id="53" dur="500" fill="hold"/>
                                        <p:tgtEl>
                                          <p:spTgt spid="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CustomShape 1"/>
          <p:cNvSpPr/>
          <p:nvPr/>
        </p:nvSpPr>
        <p:spPr>
          <a:xfrm>
            <a:off x="95400" y="968040"/>
            <a:ext cx="11886840" cy="1492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fr-FR" sz="2000" spc="-1" strike="noStrike">
                <a:solidFill>
                  <a:srgbClr val="303030"/>
                </a:solidFill>
                <a:latin typeface="Poppins"/>
                <a:ea typeface="Arial Unicode MS"/>
              </a:rPr>
              <a:t>CI :Intégration continue</a:t>
            </a:r>
            <a:r>
              <a:rPr b="0" lang="fr-FR" sz="2000" spc="-1" strike="noStrike">
                <a:solidFill>
                  <a:srgbClr val="303030"/>
                </a:solidFill>
                <a:latin typeface="Poppins"/>
                <a:ea typeface="Arial Unicode MS"/>
              </a:rPr>
              <a:t> (</a:t>
            </a:r>
            <a:r>
              <a:rPr b="0" lang="fr-FR" sz="1800" spc="-1" strike="noStrike">
                <a:solidFill>
                  <a:srgbClr val="303030"/>
                </a:solidFill>
                <a:latin typeface="Poppins"/>
                <a:ea typeface="Arial Unicode MS"/>
              </a:rPr>
              <a:t>CI de processus ) :</a:t>
            </a:r>
            <a:endParaRPr b="0" lang="fr-FR" sz="1800" spc="-1" strike="noStrike">
              <a:latin typeface="Arial"/>
            </a:endParaRPr>
          </a:p>
          <a:p>
            <a:pPr algn="just">
              <a:lnSpc>
                <a:spcPct val="100000"/>
              </a:lnSpc>
            </a:pPr>
            <a:r>
              <a:rPr b="0" lang="fr-FR" sz="1800" spc="-1" strike="noStrike">
                <a:solidFill>
                  <a:srgbClr val="303030"/>
                </a:solidFill>
                <a:latin typeface="Poppins"/>
                <a:ea typeface="Arial Unicode MS"/>
              </a:rPr>
              <a:t> </a:t>
            </a:r>
            <a:r>
              <a:rPr b="0" lang="fr-FR" sz="1800" spc="-1" strike="noStrike">
                <a:solidFill>
                  <a:srgbClr val="303030"/>
                </a:solidFill>
                <a:latin typeface="Poppins"/>
                <a:ea typeface="Arial Unicode MS"/>
              </a:rPr>
              <a:t>C’est une pratique de développement consistant a combiner le code d’un certain nombre de développeur différents  dans une base commune destinée au déploiement .</a:t>
            </a:r>
            <a:endParaRPr b="0" lang="fr-FR" sz="1800" spc="-1" strike="noStrike">
              <a:latin typeface="Arial"/>
            </a:endParaRPr>
          </a:p>
          <a:p>
            <a:pPr marL="285840" indent="-285480" algn="just">
              <a:lnSpc>
                <a:spcPct val="100000"/>
              </a:lnSpc>
              <a:buClr>
                <a:srgbClr val="303030"/>
              </a:buClr>
              <a:buFont typeface="Wingdings" charset="2"/>
              <a:buChar char=""/>
            </a:pPr>
            <a:r>
              <a:rPr b="0" lang="fr-FR" sz="1800" spc="-1" strike="noStrike">
                <a:solidFill>
                  <a:srgbClr val="303030"/>
                </a:solidFill>
                <a:latin typeface="Poppins"/>
                <a:ea typeface="Arial Unicode MS"/>
              </a:rPr>
              <a:t>Chaque évènement d’integration est vérifié par une construction automatisée et des tests automatisés .</a:t>
            </a:r>
            <a:endParaRPr b="0" lang="fr-FR" sz="1800" spc="-1" strike="noStrike">
              <a:latin typeface="Arial"/>
            </a:endParaRPr>
          </a:p>
        </p:txBody>
      </p:sp>
      <p:sp>
        <p:nvSpPr>
          <p:cNvPr id="730" name="CustomShape 2"/>
          <p:cNvSpPr/>
          <p:nvPr/>
        </p:nvSpPr>
        <p:spPr>
          <a:xfrm>
            <a:off x="1296360" y="217800"/>
            <a:ext cx="61686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303030"/>
                </a:solidFill>
                <a:latin typeface="Poppins"/>
                <a:ea typeface="Arial Unicode MS"/>
              </a:rPr>
              <a:t>CI/CD  c'est quoi ?</a:t>
            </a:r>
            <a:endParaRPr b="0" lang="fr-FR" sz="1800" spc="-1" strike="noStrike">
              <a:latin typeface="Arial"/>
            </a:endParaRPr>
          </a:p>
        </p:txBody>
      </p:sp>
      <p:pic>
        <p:nvPicPr>
          <p:cNvPr id="731" name="Picture 2" descr="Développeur - Icônes ordinateur gratuites"/>
          <p:cNvPicPr/>
          <p:nvPr/>
        </p:nvPicPr>
        <p:blipFill>
          <a:blip r:embed="rId1"/>
          <a:stretch/>
        </p:blipFill>
        <p:spPr>
          <a:xfrm>
            <a:off x="1603800" y="2819520"/>
            <a:ext cx="872280" cy="872280"/>
          </a:xfrm>
          <a:prstGeom prst="rect">
            <a:avLst/>
          </a:prstGeom>
          <a:ln>
            <a:noFill/>
          </a:ln>
        </p:spPr>
      </p:pic>
      <p:pic>
        <p:nvPicPr>
          <p:cNvPr id="732" name="Picture 4" descr="Icône Ordinateur, ordinateur portable, utilisateur, développeur,  programmeur Gratuit de Free Set Color Outline"/>
          <p:cNvPicPr/>
          <p:nvPr/>
        </p:nvPicPr>
        <p:blipFill>
          <a:blip r:embed="rId2"/>
          <a:stretch/>
        </p:blipFill>
        <p:spPr>
          <a:xfrm>
            <a:off x="1490400" y="4073040"/>
            <a:ext cx="985680" cy="772200"/>
          </a:xfrm>
          <a:prstGeom prst="rect">
            <a:avLst/>
          </a:prstGeom>
          <a:ln>
            <a:noFill/>
          </a:ln>
        </p:spPr>
      </p:pic>
      <p:pic>
        <p:nvPicPr>
          <p:cNvPr id="733" name="Picture 6" descr="Développeur - Icônes ordinateur gratuites"/>
          <p:cNvPicPr/>
          <p:nvPr/>
        </p:nvPicPr>
        <p:blipFill>
          <a:blip r:embed="rId3"/>
          <a:stretch/>
        </p:blipFill>
        <p:spPr>
          <a:xfrm>
            <a:off x="1530000" y="5226480"/>
            <a:ext cx="1115280" cy="1115280"/>
          </a:xfrm>
          <a:prstGeom prst="rect">
            <a:avLst/>
          </a:prstGeom>
          <a:ln>
            <a:noFill/>
          </a:ln>
        </p:spPr>
      </p:pic>
      <p:sp>
        <p:nvSpPr>
          <p:cNvPr id="734" name="CustomShape 3"/>
          <p:cNvSpPr/>
          <p:nvPr/>
        </p:nvSpPr>
        <p:spPr>
          <a:xfrm flipH="1">
            <a:off x="2791800" y="3391560"/>
            <a:ext cx="1407600" cy="36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735" name="CustomShape 4"/>
          <p:cNvSpPr/>
          <p:nvPr/>
        </p:nvSpPr>
        <p:spPr>
          <a:xfrm flipH="1">
            <a:off x="2791800" y="4574520"/>
            <a:ext cx="1407600" cy="36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736" name="CustomShape 5"/>
          <p:cNvSpPr/>
          <p:nvPr/>
        </p:nvSpPr>
        <p:spPr>
          <a:xfrm flipH="1">
            <a:off x="2791800" y="6047640"/>
            <a:ext cx="1407600" cy="36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737" name="Line 6"/>
          <p:cNvSpPr/>
          <p:nvPr/>
        </p:nvSpPr>
        <p:spPr>
          <a:xfrm>
            <a:off x="4199400" y="3391200"/>
            <a:ext cx="0" cy="2656080"/>
          </a:xfrm>
          <a:prstGeom prst="line">
            <a:avLst/>
          </a:prstGeom>
          <a:ln w="38160">
            <a:solidFill>
              <a:schemeClr val="accent2">
                <a:lumMod val="75000"/>
              </a:schemeClr>
            </a:solidFill>
            <a:prstDash val="sysDot"/>
          </a:ln>
        </p:spPr>
        <p:style>
          <a:lnRef idx="1">
            <a:schemeClr val="accent1"/>
          </a:lnRef>
          <a:fillRef idx="0">
            <a:schemeClr val="accent1"/>
          </a:fillRef>
          <a:effectRef idx="0">
            <a:schemeClr val="accent1"/>
          </a:effectRef>
          <a:fontRef idx="minor"/>
        </p:style>
      </p:sp>
      <p:sp>
        <p:nvSpPr>
          <p:cNvPr id="738" name="Line 7"/>
          <p:cNvSpPr/>
          <p:nvPr/>
        </p:nvSpPr>
        <p:spPr>
          <a:xfrm flipH="1">
            <a:off x="4078800" y="4574160"/>
            <a:ext cx="1010880" cy="360"/>
          </a:xfrm>
          <a:prstGeom prst="line">
            <a:avLst/>
          </a:prstGeom>
          <a:ln w="38160">
            <a:solidFill>
              <a:schemeClr val="accent2">
                <a:lumMod val="75000"/>
              </a:schemeClr>
            </a:solidFill>
            <a:prstDash val="sysDot"/>
          </a:ln>
        </p:spPr>
        <p:style>
          <a:lnRef idx="1">
            <a:schemeClr val="accent1"/>
          </a:lnRef>
          <a:fillRef idx="0">
            <a:schemeClr val="accent1"/>
          </a:fillRef>
          <a:effectRef idx="0">
            <a:schemeClr val="accent1"/>
          </a:effectRef>
          <a:fontRef idx="minor"/>
        </p:style>
      </p:sp>
      <p:pic>
        <p:nvPicPr>
          <p:cNvPr id="739" name="Picture 12" descr="Icône Code, optimisation, interface, la circulaire Gratuit de Simple icon  seo"/>
          <p:cNvPicPr/>
          <p:nvPr/>
        </p:nvPicPr>
        <p:blipFill>
          <a:blip r:embed="rId4"/>
          <a:stretch/>
        </p:blipFill>
        <p:spPr>
          <a:xfrm>
            <a:off x="5089680" y="3805200"/>
            <a:ext cx="1538280" cy="1538280"/>
          </a:xfrm>
          <a:prstGeom prst="rect">
            <a:avLst/>
          </a:prstGeom>
          <a:ln>
            <a:noFill/>
          </a:ln>
        </p:spPr>
      </p:pic>
      <p:sp>
        <p:nvSpPr>
          <p:cNvPr id="740" name="CustomShape 8"/>
          <p:cNvSpPr/>
          <p:nvPr/>
        </p:nvSpPr>
        <p:spPr>
          <a:xfrm>
            <a:off x="6913800" y="4344480"/>
            <a:ext cx="1208520" cy="352800"/>
          </a:xfrm>
          <a:prstGeom prst="rightArrow">
            <a:avLst>
              <a:gd name="adj1" fmla="val 50000"/>
              <a:gd name="adj2" fmla="val 50000"/>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p:style>
      </p:sp>
      <p:sp>
        <p:nvSpPr>
          <p:cNvPr id="741" name="CustomShape 9"/>
          <p:cNvSpPr/>
          <p:nvPr/>
        </p:nvSpPr>
        <p:spPr>
          <a:xfrm>
            <a:off x="5066280" y="5551200"/>
            <a:ext cx="162900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fr-FR" sz="1800" spc="-1" strike="noStrike">
                <a:solidFill>
                  <a:srgbClr val="000000"/>
                </a:solidFill>
                <a:latin typeface="Arial"/>
                <a:ea typeface="Arial Unicode MS"/>
              </a:rPr>
              <a:t>Code source </a:t>
            </a:r>
            <a:endParaRPr b="0" lang="fr-FR" sz="1800" spc="-1" strike="noStrike">
              <a:latin typeface="Arial"/>
            </a:endParaRPr>
          </a:p>
        </p:txBody>
      </p:sp>
      <p:sp>
        <p:nvSpPr>
          <p:cNvPr id="742" name="CustomShape 10"/>
          <p:cNvSpPr/>
          <p:nvPr/>
        </p:nvSpPr>
        <p:spPr>
          <a:xfrm>
            <a:off x="8768520" y="5520600"/>
            <a:ext cx="3422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Arial"/>
                <a:ea typeface="Arial Unicode MS"/>
              </a:rPr>
              <a:t>Unité de déploiement</a:t>
            </a:r>
            <a:endParaRPr b="0" lang="fr-FR" sz="1800" spc="-1" strike="noStrike">
              <a:latin typeface="Arial"/>
            </a:endParaRPr>
          </a:p>
        </p:txBody>
      </p:sp>
      <p:pic>
        <p:nvPicPr>
          <p:cNvPr id="743" name="Picture 14" descr="Déploiement - Icônes ordinateur gratuites"/>
          <p:cNvPicPr/>
          <p:nvPr/>
        </p:nvPicPr>
        <p:blipFill>
          <a:blip r:embed="rId5"/>
          <a:stretch/>
        </p:blipFill>
        <p:spPr>
          <a:xfrm flipH="1">
            <a:off x="8848080" y="3309840"/>
            <a:ext cx="1865880" cy="1865880"/>
          </a:xfrm>
          <a:prstGeom prst="rect">
            <a:avLst/>
          </a:prstGeom>
          <a:ln>
            <a:noFill/>
          </a:ln>
        </p:spPr>
      </p:pic>
      <p:sp>
        <p:nvSpPr>
          <p:cNvPr id="744" name="CustomShape 11"/>
          <p:cNvSpPr/>
          <p:nvPr/>
        </p:nvSpPr>
        <p:spPr>
          <a:xfrm>
            <a:off x="1209600" y="6390360"/>
            <a:ext cx="175536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fr-FR" sz="1800" spc="-1" strike="noStrike">
                <a:solidFill>
                  <a:srgbClr val="000000"/>
                </a:solidFill>
                <a:latin typeface="Arial"/>
                <a:ea typeface="Arial Unicode MS"/>
              </a:rPr>
              <a:t>Développeurs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fill="hold">
                      <p:stCondLst>
                        <p:cond delay="indefinite"/>
                      </p:stCondLst>
                      <p:childTnLst>
                        <p:par>
                          <p:cTn id="57" fill="hold">
                            <p:stCondLst>
                              <p:cond delay="0"/>
                            </p:stCondLst>
                            <p:childTnLst>
                              <p:par>
                                <p:cTn id="58" nodeType="clickEffect" fill="hold" presetClass="entr" presetID="16" presetSubtype="21">
                                  <p:stCondLst>
                                    <p:cond delay="0"/>
                                  </p:stCondLst>
                                  <p:childTnLst>
                                    <p:set>
                                      <p:cBhvr>
                                        <p:cTn id="59" dur="1" fill="hold">
                                          <p:stCondLst>
                                            <p:cond delay="0"/>
                                          </p:stCondLst>
                                        </p:cTn>
                                        <p:tgtEl>
                                          <p:spTgt spid="734"/>
                                        </p:tgtEl>
                                        <p:attrNameLst>
                                          <p:attrName>style.visibility</p:attrName>
                                        </p:attrNameLst>
                                      </p:cBhvr>
                                      <p:to>
                                        <p:strVal val="visible"/>
                                      </p:to>
                                    </p:set>
                                    <p:animEffect filter="barn(inVertical)" transition="in">
                                      <p:cBhvr additive="repl">
                                        <p:cTn id="60" dur="500"/>
                                        <p:tgtEl>
                                          <p:spTgt spid="734"/>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6" presetSubtype="21">
                                  <p:stCondLst>
                                    <p:cond delay="0"/>
                                  </p:stCondLst>
                                  <p:childTnLst>
                                    <p:set>
                                      <p:cBhvr>
                                        <p:cTn id="64" dur="1" fill="hold">
                                          <p:stCondLst>
                                            <p:cond delay="0"/>
                                          </p:stCondLst>
                                        </p:cTn>
                                        <p:tgtEl>
                                          <p:spTgt spid="735"/>
                                        </p:tgtEl>
                                        <p:attrNameLst>
                                          <p:attrName>style.visibility</p:attrName>
                                        </p:attrNameLst>
                                      </p:cBhvr>
                                      <p:to>
                                        <p:strVal val="visible"/>
                                      </p:to>
                                    </p:set>
                                    <p:animEffect filter="barn(inVertical)" transition="in">
                                      <p:cBhvr additive="repl">
                                        <p:cTn id="65" dur="500"/>
                                        <p:tgtEl>
                                          <p:spTgt spid="735"/>
                                        </p:tgtEl>
                                      </p:cBhvr>
                                    </p:animEffect>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16" presetSubtype="21">
                                  <p:stCondLst>
                                    <p:cond delay="0"/>
                                  </p:stCondLst>
                                  <p:childTnLst>
                                    <p:set>
                                      <p:cBhvr>
                                        <p:cTn id="69" dur="1" fill="hold">
                                          <p:stCondLst>
                                            <p:cond delay="0"/>
                                          </p:stCondLst>
                                        </p:cTn>
                                        <p:tgtEl>
                                          <p:spTgt spid="736"/>
                                        </p:tgtEl>
                                        <p:attrNameLst>
                                          <p:attrName>style.visibility</p:attrName>
                                        </p:attrNameLst>
                                      </p:cBhvr>
                                      <p:to>
                                        <p:strVal val="visible"/>
                                      </p:to>
                                    </p:set>
                                    <p:animEffect filter="barn(inVertical)" transition="in">
                                      <p:cBhvr additive="repl">
                                        <p:cTn id="70" dur="500"/>
                                        <p:tgtEl>
                                          <p:spTgt spid="7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CustomShape 1"/>
          <p:cNvSpPr/>
          <p:nvPr/>
        </p:nvSpPr>
        <p:spPr>
          <a:xfrm>
            <a:off x="1054800" y="644760"/>
            <a:ext cx="609552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800" spc="-1" strike="noStrike">
                <a:solidFill>
                  <a:srgbClr val="000000"/>
                </a:solidFill>
                <a:latin typeface="Arial"/>
                <a:ea typeface="Arial Unicode MS"/>
              </a:rPr>
              <a:t>Ci processus :</a:t>
            </a:r>
            <a:endParaRPr b="0" lang="fr-FR" sz="2800" spc="-1" strike="noStrike">
              <a:latin typeface="Arial"/>
            </a:endParaRPr>
          </a:p>
        </p:txBody>
      </p:sp>
      <p:sp>
        <p:nvSpPr>
          <p:cNvPr id="746" name="CustomShape 2"/>
          <p:cNvSpPr/>
          <p:nvPr/>
        </p:nvSpPr>
        <p:spPr>
          <a:xfrm rot="5400000">
            <a:off x="1069560" y="2064240"/>
            <a:ext cx="3142440" cy="2924280"/>
          </a:xfrm>
          <a:prstGeom prst="blockArc">
            <a:avLst>
              <a:gd name="adj1" fmla="val 10897210"/>
              <a:gd name="adj2" fmla="val 6953"/>
              <a:gd name="adj3" fmla="val 1246"/>
            </a:avLst>
          </a:prstGeom>
          <a:solidFill>
            <a:srgbClr val="202a36"/>
          </a:solidFill>
          <a:ln w="12600">
            <a:noFill/>
          </a:ln>
        </p:spPr>
        <p:style>
          <a:lnRef idx="0"/>
          <a:fillRef idx="0"/>
          <a:effectRef idx="0"/>
          <a:fontRef idx="minor"/>
        </p:style>
      </p:sp>
      <p:sp>
        <p:nvSpPr>
          <p:cNvPr id="747" name="Line 3"/>
          <p:cNvSpPr/>
          <p:nvPr/>
        </p:nvSpPr>
        <p:spPr>
          <a:xfrm>
            <a:off x="3249720" y="2149560"/>
            <a:ext cx="1441440" cy="0"/>
          </a:xfrm>
          <a:prstGeom prst="line">
            <a:avLst/>
          </a:prstGeom>
          <a:ln w="12600">
            <a:solidFill>
              <a:srgbClr val="202a36"/>
            </a:solidFill>
            <a:miter/>
          </a:ln>
        </p:spPr>
        <p:style>
          <a:lnRef idx="0"/>
          <a:fillRef idx="0"/>
          <a:effectRef idx="0"/>
          <a:fontRef idx="minor"/>
        </p:style>
      </p:sp>
      <p:sp>
        <p:nvSpPr>
          <p:cNvPr id="748" name="Line 4"/>
          <p:cNvSpPr/>
          <p:nvPr/>
        </p:nvSpPr>
        <p:spPr>
          <a:xfrm>
            <a:off x="3299400" y="4940280"/>
            <a:ext cx="1440000" cy="0"/>
          </a:xfrm>
          <a:prstGeom prst="line">
            <a:avLst/>
          </a:prstGeom>
          <a:ln w="12600">
            <a:solidFill>
              <a:srgbClr val="202a36"/>
            </a:solidFill>
            <a:miter/>
          </a:ln>
        </p:spPr>
        <p:style>
          <a:lnRef idx="0"/>
          <a:fillRef idx="0"/>
          <a:effectRef idx="0"/>
          <a:fontRef idx="minor"/>
        </p:style>
      </p:sp>
      <p:sp>
        <p:nvSpPr>
          <p:cNvPr id="749" name="Line 5"/>
          <p:cNvSpPr/>
          <p:nvPr/>
        </p:nvSpPr>
        <p:spPr>
          <a:xfrm>
            <a:off x="4121640" y="3096000"/>
            <a:ext cx="1197720" cy="0"/>
          </a:xfrm>
          <a:prstGeom prst="line">
            <a:avLst/>
          </a:prstGeom>
          <a:ln w="12600">
            <a:solidFill>
              <a:srgbClr val="202a36"/>
            </a:solidFill>
            <a:miter/>
          </a:ln>
        </p:spPr>
        <p:style>
          <a:lnRef idx="0"/>
          <a:fillRef idx="0"/>
          <a:effectRef idx="0"/>
          <a:fontRef idx="minor"/>
        </p:style>
      </p:sp>
      <p:sp>
        <p:nvSpPr>
          <p:cNvPr id="750" name="Line 6"/>
          <p:cNvSpPr/>
          <p:nvPr/>
        </p:nvSpPr>
        <p:spPr>
          <a:xfrm>
            <a:off x="4174560" y="4078080"/>
            <a:ext cx="1224360" cy="2880"/>
          </a:xfrm>
          <a:prstGeom prst="line">
            <a:avLst/>
          </a:prstGeom>
          <a:ln w="12600">
            <a:solidFill>
              <a:srgbClr val="202a36"/>
            </a:solidFill>
            <a:miter/>
          </a:ln>
        </p:spPr>
        <p:style>
          <a:lnRef idx="0"/>
          <a:fillRef idx="0"/>
          <a:effectRef idx="0"/>
          <a:fontRef idx="minor"/>
        </p:style>
      </p:sp>
      <p:sp>
        <p:nvSpPr>
          <p:cNvPr id="751" name="CustomShape 7"/>
          <p:cNvSpPr/>
          <p:nvPr/>
        </p:nvSpPr>
        <p:spPr>
          <a:xfrm>
            <a:off x="3022920" y="1933560"/>
            <a:ext cx="372960" cy="372960"/>
          </a:xfrm>
          <a:prstGeom prst="ellipse">
            <a:avLst/>
          </a:prstGeom>
          <a:solidFill>
            <a:srgbClr val="fcb00f"/>
          </a:solidFill>
          <a:ln w="12600">
            <a:noFill/>
          </a:ln>
          <a:effectLst>
            <a:outerShdw algn="tr" blurRad="254000" dir="8100000" dist="126770" rotWithShape="0">
              <a:srgbClr val="000000">
                <a:alpha val="60000"/>
              </a:srgbClr>
            </a:outerShdw>
          </a:effectLst>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202a36"/>
                </a:solidFill>
                <a:latin typeface="宋体"/>
                <a:ea typeface="宋体"/>
              </a:rPr>
              <a:t>1</a:t>
            </a:r>
            <a:endParaRPr b="0" lang="fr-FR" sz="2000" spc="-1" strike="noStrike">
              <a:latin typeface="Arial"/>
            </a:endParaRPr>
          </a:p>
        </p:txBody>
      </p:sp>
      <p:sp>
        <p:nvSpPr>
          <p:cNvPr id="752" name="CustomShape 8"/>
          <p:cNvSpPr/>
          <p:nvPr/>
        </p:nvSpPr>
        <p:spPr>
          <a:xfrm>
            <a:off x="3814920" y="2894400"/>
            <a:ext cx="372960" cy="372960"/>
          </a:xfrm>
          <a:prstGeom prst="ellipse">
            <a:avLst/>
          </a:prstGeom>
          <a:solidFill>
            <a:srgbClr val="fcb00f"/>
          </a:solidFill>
          <a:ln w="12600">
            <a:noFill/>
          </a:ln>
          <a:effectLst>
            <a:outerShdw algn="tr" blurRad="254000" dir="8100000" dist="126770" rotWithShape="0">
              <a:srgbClr val="000000">
                <a:alpha val="60000"/>
              </a:srgbClr>
            </a:outerShdw>
          </a:effectLst>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202a36"/>
                </a:solidFill>
                <a:latin typeface="宋体"/>
                <a:ea typeface="宋体"/>
              </a:rPr>
              <a:t>2</a:t>
            </a:r>
            <a:endParaRPr b="0" lang="fr-FR" sz="2000" spc="-1" strike="noStrike">
              <a:latin typeface="Arial"/>
            </a:endParaRPr>
          </a:p>
        </p:txBody>
      </p:sp>
      <p:sp>
        <p:nvSpPr>
          <p:cNvPr id="753" name="CustomShape 9"/>
          <p:cNvSpPr/>
          <p:nvPr/>
        </p:nvSpPr>
        <p:spPr>
          <a:xfrm>
            <a:off x="3794040" y="3876840"/>
            <a:ext cx="372960" cy="372960"/>
          </a:xfrm>
          <a:prstGeom prst="ellipse">
            <a:avLst/>
          </a:prstGeom>
          <a:solidFill>
            <a:srgbClr val="fcb00f"/>
          </a:solidFill>
          <a:ln w="12600">
            <a:noFill/>
          </a:ln>
          <a:effectLst>
            <a:outerShdw algn="tr" blurRad="254000" dir="8100000" dist="126770" rotWithShape="0">
              <a:srgbClr val="000000">
                <a:alpha val="60000"/>
              </a:srgbClr>
            </a:outerShdw>
          </a:effectLst>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202a36"/>
                </a:solidFill>
                <a:latin typeface="宋体"/>
                <a:ea typeface="宋体"/>
              </a:rPr>
              <a:t>3</a:t>
            </a:r>
            <a:endParaRPr b="0" lang="fr-FR" sz="2000" spc="-1" strike="noStrike">
              <a:latin typeface="Arial"/>
            </a:endParaRPr>
          </a:p>
        </p:txBody>
      </p:sp>
      <p:sp>
        <p:nvSpPr>
          <p:cNvPr id="754" name="CustomShape 10"/>
          <p:cNvSpPr/>
          <p:nvPr/>
        </p:nvSpPr>
        <p:spPr>
          <a:xfrm>
            <a:off x="3022920" y="4726800"/>
            <a:ext cx="372960" cy="372960"/>
          </a:xfrm>
          <a:prstGeom prst="ellipse">
            <a:avLst/>
          </a:prstGeom>
          <a:solidFill>
            <a:srgbClr val="fcb00f"/>
          </a:solidFill>
          <a:ln w="12600">
            <a:noFill/>
          </a:ln>
          <a:effectLst>
            <a:outerShdw algn="tr" blurRad="254000" dir="8100000" dist="126770" rotWithShape="0">
              <a:srgbClr val="000000">
                <a:alpha val="60000"/>
              </a:srgbClr>
            </a:outerShdw>
          </a:effectLst>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202a36"/>
                </a:solidFill>
                <a:latin typeface="宋体"/>
                <a:ea typeface="宋体"/>
              </a:rPr>
              <a:t>4</a:t>
            </a:r>
            <a:endParaRPr b="0" lang="fr-FR" sz="2000" spc="-1" strike="noStrike">
              <a:latin typeface="Arial"/>
            </a:endParaRPr>
          </a:p>
        </p:txBody>
      </p:sp>
      <p:grpSp>
        <p:nvGrpSpPr>
          <p:cNvPr id="755" name="Group 11"/>
          <p:cNvGrpSpPr/>
          <p:nvPr/>
        </p:nvGrpSpPr>
        <p:grpSpPr>
          <a:xfrm>
            <a:off x="4672800" y="1722600"/>
            <a:ext cx="858600" cy="858600"/>
            <a:chOff x="4672800" y="1722600"/>
            <a:chExt cx="858600" cy="858600"/>
          </a:xfrm>
        </p:grpSpPr>
        <p:sp>
          <p:nvSpPr>
            <p:cNvPr id="756" name="CustomShape 12"/>
            <p:cNvSpPr/>
            <p:nvPr/>
          </p:nvSpPr>
          <p:spPr>
            <a:xfrm>
              <a:off x="4672800" y="1722600"/>
              <a:ext cx="858600" cy="858600"/>
            </a:xfrm>
            <a:prstGeom prst="donut">
              <a:avLst>
                <a:gd name="adj" fmla="val 4879"/>
              </a:avLst>
            </a:prstGeom>
            <a:solidFill>
              <a:srgbClr val="202a36"/>
            </a:solidFill>
            <a:ln w="12600">
              <a:noFill/>
            </a:ln>
          </p:spPr>
          <p:style>
            <a:lnRef idx="0"/>
            <a:fillRef idx="0"/>
            <a:effectRef idx="0"/>
            <a:fontRef idx="minor"/>
          </p:style>
        </p:sp>
        <p:grpSp>
          <p:nvGrpSpPr>
            <p:cNvPr id="757" name="Group 13"/>
            <p:cNvGrpSpPr/>
            <p:nvPr/>
          </p:nvGrpSpPr>
          <p:grpSpPr>
            <a:xfrm>
              <a:off x="4913640" y="1883880"/>
              <a:ext cx="389520" cy="469440"/>
              <a:chOff x="4913640" y="1883880"/>
              <a:chExt cx="389520" cy="469440"/>
            </a:xfrm>
          </p:grpSpPr>
          <p:sp>
            <p:nvSpPr>
              <p:cNvPr id="758" name="CustomShape 14"/>
              <p:cNvSpPr/>
              <p:nvPr/>
            </p:nvSpPr>
            <p:spPr>
              <a:xfrm>
                <a:off x="4913640" y="1972440"/>
                <a:ext cx="389520" cy="380880"/>
              </a:xfrm>
              <a:custGeom>
                <a:avLst/>
                <a:gdLst/>
                <a:ahLst/>
                <a:rect l="l" t="t"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noFill/>
              <a:ln>
                <a:noFill/>
              </a:ln>
            </p:spPr>
            <p:style>
              <a:lnRef idx="0"/>
              <a:fillRef idx="0"/>
              <a:effectRef idx="0"/>
              <a:fontRef idx="minor"/>
            </p:style>
          </p:sp>
          <p:sp>
            <p:nvSpPr>
              <p:cNvPr id="759" name="CustomShape 15"/>
              <p:cNvSpPr/>
              <p:nvPr/>
            </p:nvSpPr>
            <p:spPr>
              <a:xfrm>
                <a:off x="5067000" y="1883880"/>
                <a:ext cx="72000" cy="225720"/>
              </a:xfrm>
              <a:custGeom>
                <a:avLst/>
                <a:gdLst/>
                <a:ahLst/>
                <a:rect l="l" t="t"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noFill/>
              <a:ln>
                <a:noFill/>
              </a:ln>
            </p:spPr>
            <p:style>
              <a:lnRef idx="0"/>
              <a:fillRef idx="0"/>
              <a:effectRef idx="0"/>
              <a:fontRef idx="minor"/>
            </p:style>
          </p:sp>
        </p:grpSp>
      </p:grpSp>
      <p:grpSp>
        <p:nvGrpSpPr>
          <p:cNvPr id="760" name="Group 16"/>
          <p:cNvGrpSpPr/>
          <p:nvPr/>
        </p:nvGrpSpPr>
        <p:grpSpPr>
          <a:xfrm>
            <a:off x="5367960" y="2606040"/>
            <a:ext cx="858600" cy="858600"/>
            <a:chOff x="5367960" y="2606040"/>
            <a:chExt cx="858600" cy="858600"/>
          </a:xfrm>
        </p:grpSpPr>
        <p:sp>
          <p:nvSpPr>
            <p:cNvPr id="761" name="CustomShape 17"/>
            <p:cNvSpPr/>
            <p:nvPr/>
          </p:nvSpPr>
          <p:spPr>
            <a:xfrm>
              <a:off x="5367960" y="2606040"/>
              <a:ext cx="858600" cy="858600"/>
            </a:xfrm>
            <a:prstGeom prst="donut">
              <a:avLst>
                <a:gd name="adj" fmla="val 4879"/>
              </a:avLst>
            </a:prstGeom>
            <a:solidFill>
              <a:srgbClr val="202a36"/>
            </a:solidFill>
            <a:ln w="12600">
              <a:noFill/>
            </a:ln>
          </p:spPr>
          <p:style>
            <a:lnRef idx="0"/>
            <a:fillRef idx="0"/>
            <a:effectRef idx="0"/>
            <a:fontRef idx="minor"/>
          </p:style>
        </p:sp>
        <p:sp>
          <p:nvSpPr>
            <p:cNvPr id="762" name="CustomShape 18"/>
            <p:cNvSpPr/>
            <p:nvPr/>
          </p:nvSpPr>
          <p:spPr>
            <a:xfrm>
              <a:off x="5601600" y="2880360"/>
              <a:ext cx="425160" cy="363960"/>
            </a:xfrm>
            <a:custGeom>
              <a:avLst/>
              <a:gdLst/>
              <a:ahLst/>
              <a:rect l="l" t="t"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202a36"/>
            </a:solidFill>
            <a:ln>
              <a:noFill/>
            </a:ln>
          </p:spPr>
          <p:style>
            <a:lnRef idx="0"/>
            <a:fillRef idx="0"/>
            <a:effectRef idx="0"/>
            <a:fontRef idx="minor"/>
          </p:style>
        </p:sp>
      </p:grpSp>
      <p:grpSp>
        <p:nvGrpSpPr>
          <p:cNvPr id="763" name="Group 19"/>
          <p:cNvGrpSpPr/>
          <p:nvPr/>
        </p:nvGrpSpPr>
        <p:grpSpPr>
          <a:xfrm>
            <a:off x="5399280" y="3651840"/>
            <a:ext cx="858600" cy="858600"/>
            <a:chOff x="5399280" y="3651840"/>
            <a:chExt cx="858600" cy="858600"/>
          </a:xfrm>
        </p:grpSpPr>
        <p:sp>
          <p:nvSpPr>
            <p:cNvPr id="764" name="CustomShape 20"/>
            <p:cNvSpPr/>
            <p:nvPr/>
          </p:nvSpPr>
          <p:spPr>
            <a:xfrm>
              <a:off x="5399280" y="3651840"/>
              <a:ext cx="858600" cy="858600"/>
            </a:xfrm>
            <a:prstGeom prst="donut">
              <a:avLst>
                <a:gd name="adj" fmla="val 4879"/>
              </a:avLst>
            </a:prstGeom>
            <a:solidFill>
              <a:srgbClr val="202a36"/>
            </a:solidFill>
            <a:ln w="12600">
              <a:noFill/>
            </a:ln>
          </p:spPr>
          <p:style>
            <a:lnRef idx="0"/>
            <a:fillRef idx="0"/>
            <a:effectRef idx="0"/>
            <a:fontRef idx="minor"/>
          </p:style>
        </p:sp>
        <p:sp>
          <p:nvSpPr>
            <p:cNvPr id="765" name="CustomShape 21"/>
            <p:cNvSpPr/>
            <p:nvPr/>
          </p:nvSpPr>
          <p:spPr>
            <a:xfrm>
              <a:off x="5655960" y="3899880"/>
              <a:ext cx="370440" cy="356400"/>
            </a:xfrm>
            <a:custGeom>
              <a:avLst/>
              <a:gdLst/>
              <a:ahLst/>
              <a:rect l="l" t="t"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rgbClr val="202a36"/>
            </a:solidFill>
            <a:ln>
              <a:noFill/>
            </a:ln>
          </p:spPr>
          <p:style>
            <a:lnRef idx="0"/>
            <a:fillRef idx="0"/>
            <a:effectRef idx="0"/>
            <a:fontRef idx="minor"/>
          </p:style>
        </p:sp>
      </p:grpSp>
      <p:grpSp>
        <p:nvGrpSpPr>
          <p:cNvPr id="766" name="Group 22"/>
          <p:cNvGrpSpPr/>
          <p:nvPr/>
        </p:nvGrpSpPr>
        <p:grpSpPr>
          <a:xfrm>
            <a:off x="4680000" y="4522320"/>
            <a:ext cx="858600" cy="858600"/>
            <a:chOff x="4680000" y="4522320"/>
            <a:chExt cx="858600" cy="858600"/>
          </a:xfrm>
        </p:grpSpPr>
        <p:sp>
          <p:nvSpPr>
            <p:cNvPr id="767" name="CustomShape 23"/>
            <p:cNvSpPr/>
            <p:nvPr/>
          </p:nvSpPr>
          <p:spPr>
            <a:xfrm>
              <a:off x="4680000" y="4522320"/>
              <a:ext cx="858600" cy="858600"/>
            </a:xfrm>
            <a:prstGeom prst="donut">
              <a:avLst>
                <a:gd name="adj" fmla="val 4879"/>
              </a:avLst>
            </a:prstGeom>
            <a:solidFill>
              <a:srgbClr val="202a36"/>
            </a:solidFill>
            <a:ln w="12600">
              <a:noFill/>
            </a:ln>
          </p:spPr>
          <p:style>
            <a:lnRef idx="0"/>
            <a:fillRef idx="0"/>
            <a:effectRef idx="0"/>
            <a:fontRef idx="minor"/>
          </p:style>
        </p:sp>
        <p:sp>
          <p:nvSpPr>
            <p:cNvPr id="768" name="CustomShape 24"/>
            <p:cNvSpPr/>
            <p:nvPr/>
          </p:nvSpPr>
          <p:spPr>
            <a:xfrm>
              <a:off x="4894920" y="4722120"/>
              <a:ext cx="424080" cy="375840"/>
            </a:xfrm>
            <a:custGeom>
              <a:avLst/>
              <a:gdLst/>
              <a:ahLst/>
              <a:rect l="l" t="t"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202a36"/>
            </a:solidFill>
            <a:ln>
              <a:noFill/>
            </a:ln>
          </p:spPr>
          <p:style>
            <a:lnRef idx="0"/>
            <a:fillRef idx="0"/>
            <a:effectRef idx="0"/>
            <a:fontRef idx="minor"/>
          </p:style>
        </p:sp>
      </p:grpSp>
      <p:sp>
        <p:nvSpPr>
          <p:cNvPr id="769" name="CustomShape 25"/>
          <p:cNvSpPr/>
          <p:nvPr/>
        </p:nvSpPr>
        <p:spPr>
          <a:xfrm>
            <a:off x="5509440" y="1722600"/>
            <a:ext cx="4296600" cy="395280"/>
          </a:xfrm>
          <a:prstGeom prst="rect">
            <a:avLst/>
          </a:prstGeom>
          <a:noFill/>
          <a:ln>
            <a:noFill/>
          </a:ln>
        </p:spPr>
        <p:style>
          <a:lnRef idx="0"/>
          <a:fillRef idx="0"/>
          <a:effectRef idx="0"/>
          <a:fontRef idx="minor"/>
        </p:style>
        <p:txBody>
          <a:bodyPr wrap="none" lIns="90000" rIns="90000" tIns="45000" bIns="45000">
            <a:spAutoFit/>
          </a:bodyPr>
          <a:p>
            <a:pPr marL="285840" indent="-285480">
              <a:lnSpc>
                <a:spcPct val="100000"/>
              </a:lnSpc>
              <a:buClr>
                <a:srgbClr val="000000"/>
              </a:buClr>
              <a:buFont typeface="Arial"/>
              <a:buChar char="•"/>
            </a:pPr>
            <a:r>
              <a:rPr b="1" lang="fr-FR" sz="2000" spc="-1" strike="noStrike">
                <a:solidFill>
                  <a:srgbClr val="000000"/>
                </a:solidFill>
                <a:latin typeface="Arial"/>
                <a:ea typeface="Arial Unicode MS"/>
              </a:rPr>
              <a:t>Développer et compiler le code </a:t>
            </a:r>
            <a:endParaRPr b="0" lang="fr-FR" sz="2000" spc="-1" strike="noStrike">
              <a:latin typeface="Arial"/>
            </a:endParaRPr>
          </a:p>
        </p:txBody>
      </p:sp>
      <p:sp>
        <p:nvSpPr>
          <p:cNvPr id="770" name="CustomShape 26"/>
          <p:cNvSpPr/>
          <p:nvPr/>
        </p:nvSpPr>
        <p:spPr>
          <a:xfrm>
            <a:off x="6276240" y="2728800"/>
            <a:ext cx="4979520" cy="700200"/>
          </a:xfrm>
          <a:prstGeom prst="rect">
            <a:avLst/>
          </a:prstGeom>
          <a:noFill/>
          <a:ln>
            <a:noFill/>
          </a:ln>
        </p:spPr>
        <p:style>
          <a:lnRef idx="0"/>
          <a:fillRef idx="0"/>
          <a:effectRef idx="0"/>
          <a:fontRef idx="minor"/>
        </p:style>
        <p:txBody>
          <a:bodyPr wrap="none" lIns="90000" rIns="90000" tIns="45000" bIns="45000">
            <a:spAutoFit/>
          </a:bodyPr>
          <a:p>
            <a:pPr marL="285840" indent="-285480">
              <a:lnSpc>
                <a:spcPct val="100000"/>
              </a:lnSpc>
              <a:buClr>
                <a:srgbClr val="000000"/>
              </a:buClr>
              <a:buFont typeface="Arial"/>
              <a:buChar char="•"/>
            </a:pPr>
            <a:r>
              <a:rPr b="1" lang="fr-FR" sz="2000" spc="-1" strike="noStrike">
                <a:solidFill>
                  <a:srgbClr val="000000"/>
                </a:solidFill>
                <a:latin typeface="Arial"/>
                <a:ea typeface="Arial Unicode MS"/>
              </a:rPr>
              <a:t>Effectuer des testes unitaires</a:t>
            </a:r>
            <a:endParaRPr b="0" lang="fr-FR" sz="2000" spc="-1" strike="noStrike">
              <a:latin typeface="Arial"/>
            </a:endParaRPr>
          </a:p>
          <a:p>
            <a:pPr marL="285840" indent="-285480">
              <a:lnSpc>
                <a:spcPct val="100000"/>
              </a:lnSpc>
              <a:buClr>
                <a:srgbClr val="000000"/>
              </a:buClr>
              <a:buFont typeface="Arial"/>
              <a:buChar char="•"/>
            </a:pPr>
            <a:r>
              <a:rPr b="1" lang="fr-FR" sz="2000" spc="-1" strike="noStrike">
                <a:solidFill>
                  <a:srgbClr val="000000"/>
                </a:solidFill>
                <a:latin typeface="Arial"/>
                <a:ea typeface="Arial Unicode MS"/>
              </a:rPr>
              <a:t>Généré des rapports et des analyses </a:t>
            </a:r>
            <a:endParaRPr b="0" lang="fr-FR" sz="2000" spc="-1" strike="noStrike">
              <a:latin typeface="Arial"/>
            </a:endParaRPr>
          </a:p>
        </p:txBody>
      </p:sp>
      <p:sp>
        <p:nvSpPr>
          <p:cNvPr id="771" name="CustomShape 27"/>
          <p:cNvSpPr/>
          <p:nvPr/>
        </p:nvSpPr>
        <p:spPr>
          <a:xfrm>
            <a:off x="6226920" y="3723840"/>
            <a:ext cx="4930200" cy="10051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lang="fr-FR" sz="2000" spc="-1" strike="noStrike">
                <a:solidFill>
                  <a:srgbClr val="000000"/>
                </a:solidFill>
                <a:latin typeface="Arial"/>
                <a:ea typeface="Arial Unicode MS"/>
              </a:rPr>
              <a:t>Intégrer le code a divers types de bases de données </a:t>
            </a:r>
            <a:endParaRPr b="0" lang="fr-FR" sz="2000" spc="-1" strike="noStrike">
              <a:latin typeface="Arial"/>
            </a:endParaRPr>
          </a:p>
          <a:p>
            <a:pPr>
              <a:lnSpc>
                <a:spcPct val="100000"/>
              </a:lnSpc>
            </a:pPr>
            <a:endParaRPr b="0" lang="fr-FR" sz="2000" spc="-1" strike="noStrike">
              <a:latin typeface="Arial"/>
            </a:endParaRPr>
          </a:p>
        </p:txBody>
      </p:sp>
      <p:pic>
        <p:nvPicPr>
          <p:cNvPr id="772" name="Picture 4" descr="ci icon vector"/>
          <p:cNvPicPr/>
          <p:nvPr/>
        </p:nvPicPr>
        <p:blipFill>
          <a:blip r:embed="rId1"/>
          <a:stretch/>
        </p:blipFill>
        <p:spPr>
          <a:xfrm>
            <a:off x="1214280" y="2452320"/>
            <a:ext cx="2142720" cy="2142720"/>
          </a:xfrm>
          <a:prstGeom prst="rect">
            <a:avLst/>
          </a:prstGeom>
          <a:ln>
            <a:noFill/>
          </a:ln>
        </p:spPr>
      </p:pic>
      <p:sp>
        <p:nvSpPr>
          <p:cNvPr id="773" name="CustomShape 28"/>
          <p:cNvSpPr/>
          <p:nvPr/>
        </p:nvSpPr>
        <p:spPr>
          <a:xfrm>
            <a:off x="5927760" y="5024880"/>
            <a:ext cx="4930200" cy="16149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lang="fr-FR" sz="2000" spc="-1" strike="noStrike">
                <a:solidFill>
                  <a:srgbClr val="000000"/>
                </a:solidFill>
                <a:latin typeface="Arial"/>
                <a:ea typeface="Arial Unicode MS"/>
              </a:rPr>
              <a:t>Effectuer des activités de déploiement de pré-production </a:t>
            </a:r>
            <a:endParaRPr b="0" lang="fr-FR" sz="2000" spc="-1" strike="noStrike">
              <a:latin typeface="Arial"/>
            </a:endParaRPr>
          </a:p>
          <a:p>
            <a:pPr>
              <a:lnSpc>
                <a:spcPct val="100000"/>
              </a:lnSpc>
            </a:pPr>
            <a:r>
              <a:rPr b="1" lang="fr-FR" sz="2000" spc="-1" strike="noStrike">
                <a:solidFill>
                  <a:srgbClr val="000000"/>
                </a:solidFill>
                <a:latin typeface="Arial"/>
                <a:ea typeface="Arial Unicode MS"/>
              </a:rPr>
              <a:t>-</a:t>
            </a:r>
            <a:r>
              <a:rPr b="0" lang="fr-FR" sz="2000" spc="-1" strike="noStrike">
                <a:solidFill>
                  <a:srgbClr val="000000"/>
                </a:solidFill>
                <a:latin typeface="Arial"/>
                <a:ea typeface="Arial Unicode MS"/>
              </a:rPr>
              <a:t>déplacer le code vers divers types d’environnements informatique tels que (test )</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CustomShape 1"/>
          <p:cNvSpPr/>
          <p:nvPr/>
        </p:nvSpPr>
        <p:spPr>
          <a:xfrm>
            <a:off x="507960" y="960120"/>
            <a:ext cx="11121840" cy="3399120"/>
          </a:xfrm>
          <a:prstGeom prst="rect">
            <a:avLst/>
          </a:prstGeom>
          <a:noFill/>
          <a:ln w="28440"/>
        </p:spPr>
        <p:style>
          <a:lnRef idx="2">
            <a:schemeClr val="accent1">
              <a:shade val="50000"/>
            </a:schemeClr>
          </a:lnRef>
          <a:fillRef idx="1">
            <a:schemeClr val="accent1"/>
          </a:fillRef>
          <a:effectRef idx="0">
            <a:schemeClr val="accent1"/>
          </a:effectRef>
          <a:fontRef idx="minor"/>
        </p:style>
      </p:sp>
      <p:sp>
        <p:nvSpPr>
          <p:cNvPr id="775" name="CustomShape 2"/>
          <p:cNvSpPr/>
          <p:nvPr/>
        </p:nvSpPr>
        <p:spPr>
          <a:xfrm>
            <a:off x="4784760" y="2892240"/>
            <a:ext cx="1780920" cy="379080"/>
          </a:xfrm>
          <a:prstGeom prst="rect">
            <a:avLst/>
          </a:prstGeom>
          <a:ln/>
        </p:spPr>
        <p:style>
          <a:lnRef idx="2">
            <a:schemeClr val="accent1">
              <a:shade val="50000"/>
            </a:schemeClr>
          </a:lnRef>
          <a:fillRef idx="1">
            <a:schemeClr val="accent1"/>
          </a:fillRef>
          <a:effectRef idx="0">
            <a:schemeClr val="accent1"/>
          </a:effectRef>
          <a:fontRef idx="minor"/>
        </p:style>
      </p:sp>
      <p:pic>
        <p:nvPicPr>
          <p:cNvPr id="776" name="Picture 2" descr="Développeur - Icônes ordinateur gratuites"/>
          <p:cNvPicPr/>
          <p:nvPr/>
        </p:nvPicPr>
        <p:blipFill>
          <a:blip r:embed="rId1"/>
          <a:stretch/>
        </p:blipFill>
        <p:spPr>
          <a:xfrm>
            <a:off x="1202760" y="1275840"/>
            <a:ext cx="1407240" cy="1407240"/>
          </a:xfrm>
          <a:prstGeom prst="rect">
            <a:avLst/>
          </a:prstGeom>
          <a:ln>
            <a:noFill/>
          </a:ln>
        </p:spPr>
      </p:pic>
      <p:sp>
        <p:nvSpPr>
          <p:cNvPr id="777" name="CustomShape 3"/>
          <p:cNvSpPr/>
          <p:nvPr/>
        </p:nvSpPr>
        <p:spPr>
          <a:xfrm>
            <a:off x="633240" y="3026520"/>
            <a:ext cx="2307240" cy="541440"/>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p:style>
      </p:sp>
      <p:sp>
        <p:nvSpPr>
          <p:cNvPr id="778" name="CustomShape 4"/>
          <p:cNvSpPr/>
          <p:nvPr/>
        </p:nvSpPr>
        <p:spPr>
          <a:xfrm>
            <a:off x="877320" y="3109320"/>
            <a:ext cx="1914840" cy="364680"/>
          </a:xfrm>
          <a:prstGeom prst="rect">
            <a:avLst/>
          </a:prstGeom>
          <a:noFill/>
          <a:ln>
            <a:noFill/>
          </a:ln>
        </p:spPr>
        <p:style>
          <a:lnRef idx="0"/>
          <a:fillRef idx="0"/>
          <a:effectRef idx="0"/>
          <a:fontRef idx="minor"/>
        </p:style>
        <p:txBody>
          <a:bodyPr wrap="none" lIns="90000" rIns="90000" tIns="45000" bIns="45000">
            <a:spAutoFit/>
          </a:bodyPr>
          <a:p>
            <a:pPr marL="285840" indent="-285480">
              <a:lnSpc>
                <a:spcPct val="100000"/>
              </a:lnSpc>
              <a:buClr>
                <a:srgbClr val="000000"/>
              </a:buClr>
              <a:buFont typeface="Arial"/>
              <a:buChar char="•"/>
            </a:pPr>
            <a:r>
              <a:rPr b="1" lang="fr-FR" sz="1800" spc="-1" strike="noStrike">
                <a:solidFill>
                  <a:srgbClr val="000000"/>
                </a:solidFill>
                <a:latin typeface="Arial"/>
                <a:ea typeface="Arial Unicode MS"/>
              </a:rPr>
              <a:t>Développeur </a:t>
            </a:r>
            <a:endParaRPr b="0" lang="fr-FR" sz="1800" spc="-1" strike="noStrike">
              <a:latin typeface="Arial"/>
            </a:endParaRPr>
          </a:p>
        </p:txBody>
      </p:sp>
      <p:sp>
        <p:nvSpPr>
          <p:cNvPr id="779" name="CustomShape 5"/>
          <p:cNvSpPr/>
          <p:nvPr/>
        </p:nvSpPr>
        <p:spPr>
          <a:xfrm>
            <a:off x="7845120" y="1531080"/>
            <a:ext cx="3516120" cy="2719800"/>
          </a:xfrm>
          <a:prstGeom prst="rect">
            <a:avLst/>
          </a:prstGeom>
          <a:noFill/>
          <a:ln w="28440"/>
        </p:spPr>
        <p:style>
          <a:lnRef idx="2">
            <a:schemeClr val="accent1">
              <a:shade val="50000"/>
            </a:schemeClr>
          </a:lnRef>
          <a:fillRef idx="1">
            <a:schemeClr val="accent1"/>
          </a:fillRef>
          <a:effectRef idx="0">
            <a:schemeClr val="accent1"/>
          </a:effectRef>
          <a:fontRef idx="minor"/>
        </p:style>
      </p:sp>
      <p:sp>
        <p:nvSpPr>
          <p:cNvPr id="780" name="CustomShape 6"/>
          <p:cNvSpPr/>
          <p:nvPr/>
        </p:nvSpPr>
        <p:spPr>
          <a:xfrm>
            <a:off x="8212320" y="3492000"/>
            <a:ext cx="2766600" cy="639000"/>
          </a:xfrm>
          <a:prstGeom prst="rect">
            <a:avLst/>
          </a:prstGeom>
          <a:noFill/>
          <a:ln>
            <a:noFill/>
          </a:ln>
        </p:spPr>
        <p:style>
          <a:lnRef idx="0"/>
          <a:fillRef idx="0"/>
          <a:effectRef idx="0"/>
          <a:fontRef idx="minor"/>
        </p:style>
        <p:txBody>
          <a:bodyPr lIns="90000" rIns="90000" tIns="45000" bIns="45000">
            <a:spAutoFit/>
          </a:bodyPr>
          <a:p>
            <a:pPr marL="285840" indent="-285480" algn="ctr">
              <a:lnSpc>
                <a:spcPct val="100000"/>
              </a:lnSpc>
              <a:buClr>
                <a:srgbClr val="000000"/>
              </a:buClr>
              <a:buFont typeface="Arial"/>
              <a:buChar char="•"/>
            </a:pPr>
            <a:r>
              <a:rPr b="1" lang="fr-FR" sz="1800" spc="-1" strike="noStrike">
                <a:solidFill>
                  <a:srgbClr val="000000"/>
                </a:solidFill>
                <a:latin typeface="Arial"/>
                <a:ea typeface="Arial Unicode MS"/>
              </a:rPr>
              <a:t>Branche de travail développeur  </a:t>
            </a:r>
            <a:endParaRPr b="0" lang="fr-FR" sz="1800" spc="-1" strike="noStrike">
              <a:latin typeface="Arial"/>
            </a:endParaRPr>
          </a:p>
        </p:txBody>
      </p:sp>
      <p:pic>
        <p:nvPicPr>
          <p:cNvPr id="781" name="Picture 2" descr="Icône De L&amp;#39;espace De Travail En Arrière Plan Isolé Style Branché, Travail,  Homme, Espace De Travail PNG et vecteur pour téléchargement gratuit"/>
          <p:cNvPicPr/>
          <p:nvPr/>
        </p:nvPicPr>
        <p:blipFill>
          <a:blip r:embed="rId2"/>
          <a:stretch/>
        </p:blipFill>
        <p:spPr>
          <a:xfrm>
            <a:off x="8883720" y="1954440"/>
            <a:ext cx="1553400" cy="1523880"/>
          </a:xfrm>
          <a:prstGeom prst="rect">
            <a:avLst/>
          </a:prstGeom>
          <a:ln>
            <a:noFill/>
          </a:ln>
        </p:spPr>
      </p:pic>
      <p:sp>
        <p:nvSpPr>
          <p:cNvPr id="782" name="CustomShape 7"/>
          <p:cNvSpPr/>
          <p:nvPr/>
        </p:nvSpPr>
        <p:spPr>
          <a:xfrm rot="18561000">
            <a:off x="6187320" y="3089520"/>
            <a:ext cx="384480" cy="2052720"/>
          </a:xfrm>
          <a:prstGeom prst="downArrow">
            <a:avLst>
              <a:gd name="adj1" fmla="val 32842"/>
              <a:gd name="adj2" fmla="val 50000"/>
            </a:avLst>
          </a:prstGeom>
          <a:ln/>
        </p:spPr>
        <p:style>
          <a:lnRef idx="2">
            <a:schemeClr val="accent1">
              <a:shade val="50000"/>
            </a:schemeClr>
          </a:lnRef>
          <a:fillRef idx="1">
            <a:schemeClr val="accent1"/>
          </a:fillRef>
          <a:effectRef idx="0">
            <a:schemeClr val="accent1"/>
          </a:effectRef>
          <a:fontRef idx="minor"/>
        </p:style>
      </p:sp>
      <p:sp>
        <p:nvSpPr>
          <p:cNvPr id="783" name="CustomShape 8"/>
          <p:cNvSpPr/>
          <p:nvPr/>
        </p:nvSpPr>
        <p:spPr>
          <a:xfrm>
            <a:off x="4011840" y="5336280"/>
            <a:ext cx="368640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1800" spc="-1" strike="noStrike">
                <a:solidFill>
                  <a:srgbClr val="000000"/>
                </a:solidFill>
                <a:latin typeface="Arial"/>
                <a:ea typeface="Arial Unicode MS"/>
              </a:rPr>
              <a:t> </a:t>
            </a:r>
            <a:r>
              <a:rPr b="0" lang="fr-FR" sz="1800" spc="-1" strike="noStrike">
                <a:solidFill>
                  <a:srgbClr val="000000"/>
                </a:solidFill>
                <a:latin typeface="Arial"/>
                <a:ea typeface="Arial Unicode MS"/>
              </a:rPr>
              <a:t>Prouver que le code écrit fonctionne comme prévu </a:t>
            </a:r>
            <a:endParaRPr b="0" lang="fr-FR" sz="1800" spc="-1" strike="noStrike">
              <a:latin typeface="Arial"/>
            </a:endParaRPr>
          </a:p>
        </p:txBody>
      </p:sp>
      <p:sp>
        <p:nvSpPr>
          <p:cNvPr id="784" name="CustomShape 9"/>
          <p:cNvSpPr/>
          <p:nvPr/>
        </p:nvSpPr>
        <p:spPr>
          <a:xfrm flipH="1" flipV="1">
            <a:off x="1074960" y="3685680"/>
            <a:ext cx="1783080" cy="618840"/>
          </a:xfrm>
          <a:prstGeom prst="curvedDown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785" name="CustomShape 10"/>
          <p:cNvSpPr/>
          <p:nvPr/>
        </p:nvSpPr>
        <p:spPr>
          <a:xfrm>
            <a:off x="1889640" y="1052640"/>
            <a:ext cx="5402880" cy="364680"/>
          </a:xfrm>
          <a:prstGeom prst="rect">
            <a:avLst/>
          </a:prstGeom>
          <a:noFill/>
          <a:ln>
            <a:noFill/>
          </a:ln>
        </p:spPr>
        <p:style>
          <a:lnRef idx="0"/>
          <a:fillRef idx="0"/>
          <a:effectRef idx="0"/>
          <a:fontRef idx="minor"/>
        </p:style>
        <p:txBody>
          <a:bodyPr lIns="90000" rIns="90000" tIns="45000" bIns="45000">
            <a:spAutoFit/>
          </a:bodyPr>
          <a:p>
            <a:pPr marL="285840" indent="-285480" algn="ctr">
              <a:lnSpc>
                <a:spcPct val="100000"/>
              </a:lnSpc>
              <a:buClr>
                <a:srgbClr val="000000"/>
              </a:buClr>
              <a:buFont typeface="Arial"/>
              <a:buChar char="•"/>
            </a:pPr>
            <a:r>
              <a:rPr b="1" lang="fr-FR" sz="1800" spc="-1" strike="noStrike">
                <a:solidFill>
                  <a:srgbClr val="000000"/>
                </a:solidFill>
                <a:latin typeface="Arial"/>
                <a:ea typeface="Arial Unicode MS"/>
              </a:rPr>
              <a:t>Création code</a:t>
            </a:r>
            <a:endParaRPr b="0" lang="fr-FR" sz="1800" spc="-1" strike="noStrike">
              <a:latin typeface="Arial"/>
            </a:endParaRPr>
          </a:p>
        </p:txBody>
      </p:sp>
      <p:sp>
        <p:nvSpPr>
          <p:cNvPr id="786" name="CustomShape 11"/>
          <p:cNvSpPr/>
          <p:nvPr/>
        </p:nvSpPr>
        <p:spPr>
          <a:xfrm>
            <a:off x="6901920" y="3686400"/>
            <a:ext cx="63360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2000" spc="-1" strike="noStrike">
                <a:solidFill>
                  <a:srgbClr val="000000"/>
                </a:solidFill>
                <a:latin typeface="Arial"/>
                <a:ea typeface="Arial Unicode MS"/>
              </a:rPr>
              <a:t>OUI</a:t>
            </a:r>
            <a:endParaRPr b="0" lang="fr-FR" sz="2000" spc="-1" strike="noStrike">
              <a:latin typeface="Arial"/>
            </a:endParaRPr>
          </a:p>
        </p:txBody>
      </p:sp>
      <p:sp>
        <p:nvSpPr>
          <p:cNvPr id="787" name="CustomShape 12"/>
          <p:cNvSpPr/>
          <p:nvPr/>
        </p:nvSpPr>
        <p:spPr>
          <a:xfrm>
            <a:off x="7587720" y="4690440"/>
            <a:ext cx="3982320" cy="2163240"/>
          </a:xfrm>
          <a:prstGeom prst="rect">
            <a:avLst/>
          </a:prstGeom>
          <a:noFill/>
          <a:ln w="38160"/>
        </p:spPr>
        <p:style>
          <a:lnRef idx="2">
            <a:schemeClr val="accent1">
              <a:shade val="50000"/>
            </a:schemeClr>
          </a:lnRef>
          <a:fillRef idx="1">
            <a:schemeClr val="accent1"/>
          </a:fillRef>
          <a:effectRef idx="0">
            <a:schemeClr val="accent1"/>
          </a:effectRef>
          <a:fontRef idx="minor"/>
        </p:style>
      </p:sp>
      <p:pic>
        <p:nvPicPr>
          <p:cNvPr id="788" name="Picture 4" descr="Icône De L&amp;#39;équipe De Travail En Arrière Plan Isolé Style Branché, Icônes De  Léquipe, Icônes De Style, Icônes De Fond PNG et vecteur pour téléchargement  gratuit"/>
          <p:cNvPicPr/>
          <p:nvPr/>
        </p:nvPicPr>
        <p:blipFill>
          <a:blip r:embed="rId3"/>
          <a:stretch/>
        </p:blipFill>
        <p:spPr>
          <a:xfrm>
            <a:off x="8768880" y="4859280"/>
            <a:ext cx="1276920" cy="1276920"/>
          </a:xfrm>
          <a:prstGeom prst="rect">
            <a:avLst/>
          </a:prstGeom>
          <a:ln>
            <a:noFill/>
          </a:ln>
        </p:spPr>
      </p:pic>
      <p:sp>
        <p:nvSpPr>
          <p:cNvPr id="789" name="CustomShape 13"/>
          <p:cNvSpPr/>
          <p:nvPr/>
        </p:nvSpPr>
        <p:spPr>
          <a:xfrm>
            <a:off x="4796280" y="2878920"/>
            <a:ext cx="178092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1800" spc="-1" strike="noStrike">
                <a:solidFill>
                  <a:srgbClr val="000000"/>
                </a:solidFill>
                <a:latin typeface="Arial"/>
                <a:ea typeface="Arial Unicode MS"/>
              </a:rPr>
              <a:t>Test unitaire</a:t>
            </a:r>
            <a:endParaRPr b="0" lang="fr-FR" sz="1800" spc="-1" strike="noStrike">
              <a:latin typeface="Arial"/>
            </a:endParaRPr>
          </a:p>
          <a:p>
            <a:pPr>
              <a:lnSpc>
                <a:spcPct val="100000"/>
              </a:lnSpc>
            </a:pPr>
            <a:endParaRPr b="0" lang="fr-FR" sz="1800" spc="-1" strike="noStrike">
              <a:latin typeface="Arial"/>
            </a:endParaRPr>
          </a:p>
        </p:txBody>
      </p:sp>
      <p:sp>
        <p:nvSpPr>
          <p:cNvPr id="790" name="CustomShape 14"/>
          <p:cNvSpPr/>
          <p:nvPr/>
        </p:nvSpPr>
        <p:spPr>
          <a:xfrm>
            <a:off x="3488400" y="3689280"/>
            <a:ext cx="15663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2000" spc="-1" strike="noStrike">
                <a:solidFill>
                  <a:srgbClr val="000000"/>
                </a:solidFill>
                <a:latin typeface="Arial"/>
                <a:ea typeface="Arial Unicode MS"/>
              </a:rPr>
              <a:t>Non réussi </a:t>
            </a:r>
            <a:endParaRPr b="0" lang="fr-FR" sz="2000" spc="-1" strike="noStrike">
              <a:latin typeface="Arial"/>
            </a:endParaRPr>
          </a:p>
        </p:txBody>
      </p:sp>
      <p:sp>
        <p:nvSpPr>
          <p:cNvPr id="791" name="CustomShape 15"/>
          <p:cNvSpPr/>
          <p:nvPr/>
        </p:nvSpPr>
        <p:spPr>
          <a:xfrm>
            <a:off x="8212320" y="6143760"/>
            <a:ext cx="3081960" cy="639000"/>
          </a:xfrm>
          <a:prstGeom prst="rect">
            <a:avLst/>
          </a:prstGeom>
          <a:noFill/>
          <a:ln>
            <a:noFill/>
          </a:ln>
        </p:spPr>
        <p:style>
          <a:lnRef idx="0"/>
          <a:fillRef idx="0"/>
          <a:effectRef idx="0"/>
          <a:fontRef idx="minor"/>
        </p:style>
        <p:txBody>
          <a:bodyPr lIns="90000" rIns="90000" tIns="45000" bIns="45000">
            <a:spAutoFit/>
          </a:bodyPr>
          <a:p>
            <a:pPr marL="285840" indent="-285480" algn="ctr">
              <a:lnSpc>
                <a:spcPct val="100000"/>
              </a:lnSpc>
              <a:buClr>
                <a:srgbClr val="000000"/>
              </a:buClr>
              <a:buFont typeface="Arial"/>
              <a:buChar char="•"/>
            </a:pPr>
            <a:r>
              <a:rPr b="1" lang="fr-FR" sz="1800" spc="-1" strike="noStrike">
                <a:solidFill>
                  <a:srgbClr val="000000"/>
                </a:solidFill>
                <a:latin typeface="Arial"/>
                <a:ea typeface="Arial Unicode MS"/>
              </a:rPr>
              <a:t>Branche commune des codes développeurs </a:t>
            </a:r>
            <a:endParaRPr b="0" lang="fr-FR" sz="1800" spc="-1" strike="noStrike">
              <a:latin typeface="Arial"/>
            </a:endParaRPr>
          </a:p>
        </p:txBody>
      </p:sp>
      <p:sp>
        <p:nvSpPr>
          <p:cNvPr id="792" name="CustomShape 16"/>
          <p:cNvSpPr/>
          <p:nvPr/>
        </p:nvSpPr>
        <p:spPr>
          <a:xfrm rot="2669400">
            <a:off x="4869720" y="3098160"/>
            <a:ext cx="384480" cy="1918440"/>
          </a:xfrm>
          <a:prstGeom prst="downArrow">
            <a:avLst>
              <a:gd name="adj1" fmla="val 32842"/>
              <a:gd name="adj2" fmla="val 50000"/>
            </a:avLst>
          </a:prstGeom>
          <a:ln/>
        </p:spPr>
        <p:style>
          <a:lnRef idx="2">
            <a:schemeClr val="accent1">
              <a:shade val="50000"/>
            </a:schemeClr>
          </a:lnRef>
          <a:fillRef idx="1">
            <a:schemeClr val="accent1"/>
          </a:fillRef>
          <a:effectRef idx="0">
            <a:schemeClr val="accent1"/>
          </a:effectRef>
          <a:fontRef idx="minor"/>
        </p:style>
      </p:sp>
      <p:sp>
        <p:nvSpPr>
          <p:cNvPr id="793" name="CustomShape 17"/>
          <p:cNvSpPr/>
          <p:nvPr/>
        </p:nvSpPr>
        <p:spPr>
          <a:xfrm>
            <a:off x="493200" y="4664880"/>
            <a:ext cx="3782520" cy="2163240"/>
          </a:xfrm>
          <a:prstGeom prst="rect">
            <a:avLst/>
          </a:prstGeom>
          <a:noFill/>
          <a:ln w="38160"/>
        </p:spPr>
        <p:style>
          <a:lnRef idx="2">
            <a:schemeClr val="accent1">
              <a:shade val="50000"/>
            </a:schemeClr>
          </a:lnRef>
          <a:fillRef idx="1">
            <a:schemeClr val="accent1"/>
          </a:fillRef>
          <a:effectRef idx="0">
            <a:schemeClr val="accent1"/>
          </a:effectRef>
          <a:fontRef idx="minor"/>
        </p:style>
      </p:sp>
      <p:pic>
        <p:nvPicPr>
          <p:cNvPr id="794" name="Picture 6" descr="E-mail - Icônes les communications gratuites"/>
          <p:cNvPicPr/>
          <p:nvPr/>
        </p:nvPicPr>
        <p:blipFill>
          <a:blip r:embed="rId4"/>
          <a:stretch/>
        </p:blipFill>
        <p:spPr>
          <a:xfrm>
            <a:off x="1787040" y="4943160"/>
            <a:ext cx="1039320" cy="1039320"/>
          </a:xfrm>
          <a:prstGeom prst="rect">
            <a:avLst/>
          </a:prstGeom>
          <a:ln>
            <a:noFill/>
          </a:ln>
        </p:spPr>
      </p:pic>
      <p:sp>
        <p:nvSpPr>
          <p:cNvPr id="795" name="CustomShape 18"/>
          <p:cNvSpPr/>
          <p:nvPr/>
        </p:nvSpPr>
        <p:spPr>
          <a:xfrm>
            <a:off x="365040" y="6143760"/>
            <a:ext cx="3812400" cy="639000"/>
          </a:xfrm>
          <a:prstGeom prst="rect">
            <a:avLst/>
          </a:prstGeom>
          <a:noFill/>
          <a:ln>
            <a:noFill/>
          </a:ln>
        </p:spPr>
        <p:style>
          <a:lnRef idx="0"/>
          <a:fillRef idx="0"/>
          <a:effectRef idx="0"/>
          <a:fontRef idx="minor"/>
        </p:style>
        <p:txBody>
          <a:bodyPr lIns="90000" rIns="90000" tIns="45000" bIns="45000">
            <a:spAutoFit/>
          </a:bodyPr>
          <a:p>
            <a:pPr marL="285840" indent="-285480" algn="ctr">
              <a:lnSpc>
                <a:spcPct val="100000"/>
              </a:lnSpc>
              <a:buClr>
                <a:srgbClr val="000000"/>
              </a:buClr>
              <a:buFont typeface="Arial"/>
              <a:buChar char="•"/>
            </a:pPr>
            <a:r>
              <a:rPr b="1" lang="fr-FR" sz="1800" spc="-1" strike="noStrike">
                <a:solidFill>
                  <a:srgbClr val="000000"/>
                </a:solidFill>
                <a:latin typeface="Arial"/>
                <a:ea typeface="Arial Unicode MS"/>
              </a:rPr>
              <a:t>Notifié par email Qu’il y a une problème a corrigé</a:t>
            </a:r>
            <a:endParaRPr b="0" lang="fr-FR" sz="1800" spc="-1" strike="noStrike">
              <a:latin typeface="Arial"/>
            </a:endParaRPr>
          </a:p>
        </p:txBody>
      </p:sp>
      <p:sp>
        <p:nvSpPr>
          <p:cNvPr id="796" name="CustomShape 19"/>
          <p:cNvSpPr/>
          <p:nvPr/>
        </p:nvSpPr>
        <p:spPr>
          <a:xfrm>
            <a:off x="5448240" y="3290040"/>
            <a:ext cx="468360" cy="422640"/>
          </a:xfrm>
          <a:prstGeom prst="ellipse">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2000" spc="-1" strike="noStrike">
                <a:solidFill>
                  <a:srgbClr val="ffffff"/>
                </a:solidFill>
                <a:latin typeface="Arial"/>
                <a:ea typeface="Arial Unicode MS"/>
              </a:rPr>
              <a:t>3</a:t>
            </a:r>
            <a:endParaRPr b="0" lang="fr-FR" sz="2000" spc="-1" strike="noStrike">
              <a:latin typeface="Arial"/>
            </a:endParaRPr>
          </a:p>
        </p:txBody>
      </p:sp>
      <p:sp>
        <p:nvSpPr>
          <p:cNvPr id="797" name="CustomShape 20"/>
          <p:cNvSpPr/>
          <p:nvPr/>
        </p:nvSpPr>
        <p:spPr>
          <a:xfrm>
            <a:off x="4350960" y="4780080"/>
            <a:ext cx="299268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1800" spc="-1" strike="noStrike">
                <a:solidFill>
                  <a:srgbClr val="000000"/>
                </a:solidFill>
                <a:latin typeface="Arial"/>
                <a:ea typeface="Arial Unicode MS"/>
              </a:rPr>
              <a:t> </a:t>
            </a:r>
            <a:r>
              <a:rPr b="1" lang="fr-FR" sz="1800" spc="-1" strike="noStrike">
                <a:solidFill>
                  <a:srgbClr val="000000"/>
                </a:solidFill>
                <a:latin typeface="Arial"/>
                <a:ea typeface="Arial Unicode MS"/>
              </a:rPr>
              <a:t>Test unitaire de chaque ligne de code écrite</a:t>
            </a:r>
            <a:endParaRPr b="0" lang="fr-FR" sz="1800" spc="-1" strike="noStrike">
              <a:latin typeface="Arial"/>
            </a:endParaRPr>
          </a:p>
        </p:txBody>
      </p:sp>
      <p:pic>
        <p:nvPicPr>
          <p:cNvPr id="798" name="Picture 10" descr="code de programmation. fond de codage ou de pirate informatique. icône de  code de programmation faite avec un code binaire. données binaires  numériques et code numérique en continu. 2099443 - Telecharger Vectoriel"/>
          <p:cNvPicPr/>
          <p:nvPr/>
        </p:nvPicPr>
        <p:blipFill>
          <a:blip r:embed="rId5"/>
          <a:stretch/>
        </p:blipFill>
        <p:spPr>
          <a:xfrm>
            <a:off x="3934440" y="1478160"/>
            <a:ext cx="1240920" cy="1200600"/>
          </a:xfrm>
          <a:prstGeom prst="rect">
            <a:avLst/>
          </a:prstGeom>
          <a:ln>
            <a:noFill/>
          </a:ln>
        </p:spPr>
      </p:pic>
      <p:sp>
        <p:nvSpPr>
          <p:cNvPr id="799" name="CustomShape 21"/>
          <p:cNvSpPr/>
          <p:nvPr/>
        </p:nvSpPr>
        <p:spPr>
          <a:xfrm>
            <a:off x="5611320" y="1107720"/>
            <a:ext cx="468360" cy="422640"/>
          </a:xfrm>
          <a:prstGeom prst="ellipse">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2000" spc="-1" strike="noStrike">
                <a:solidFill>
                  <a:srgbClr val="ffffff"/>
                </a:solidFill>
                <a:latin typeface="Arial"/>
                <a:ea typeface="Arial Unicode MS"/>
              </a:rPr>
              <a:t>1</a:t>
            </a:r>
            <a:endParaRPr b="0" lang="fr-FR" sz="2000" spc="-1" strike="noStrike">
              <a:latin typeface="Arial"/>
            </a:endParaRPr>
          </a:p>
        </p:txBody>
      </p:sp>
      <p:sp>
        <p:nvSpPr>
          <p:cNvPr id="800" name="CustomShape 22"/>
          <p:cNvSpPr/>
          <p:nvPr/>
        </p:nvSpPr>
        <p:spPr>
          <a:xfrm rot="1228800">
            <a:off x="3411000" y="2057760"/>
            <a:ext cx="54028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1800" spc="-1" strike="noStrike">
                <a:solidFill>
                  <a:srgbClr val="000000"/>
                </a:solidFill>
                <a:latin typeface="Arial"/>
                <a:ea typeface="Arial Unicode MS"/>
              </a:rPr>
              <a:t>        </a:t>
            </a:r>
            <a:r>
              <a:rPr b="1" lang="fr-FR" sz="1800" spc="-1" strike="noStrike">
                <a:solidFill>
                  <a:srgbClr val="000000"/>
                </a:solidFill>
                <a:latin typeface="Arial"/>
                <a:ea typeface="Arial Unicode MS"/>
              </a:rPr>
              <a:t>Engageant dans  </a:t>
            </a:r>
            <a:endParaRPr b="0" lang="fr-FR" sz="1800" spc="-1" strike="noStrike">
              <a:latin typeface="Arial"/>
            </a:endParaRPr>
          </a:p>
        </p:txBody>
      </p:sp>
      <p:sp>
        <p:nvSpPr>
          <p:cNvPr id="801" name="CustomShape 23"/>
          <p:cNvSpPr/>
          <p:nvPr/>
        </p:nvSpPr>
        <p:spPr>
          <a:xfrm>
            <a:off x="5151240" y="2071440"/>
            <a:ext cx="2336040" cy="95472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802" name="CustomShape 24"/>
          <p:cNvSpPr/>
          <p:nvPr/>
        </p:nvSpPr>
        <p:spPr>
          <a:xfrm>
            <a:off x="7978320" y="3737520"/>
            <a:ext cx="468360" cy="422640"/>
          </a:xfrm>
          <a:prstGeom prst="ellipse">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2000" spc="-1" strike="noStrike">
                <a:solidFill>
                  <a:srgbClr val="ffffff"/>
                </a:solidFill>
                <a:latin typeface="Arial"/>
                <a:ea typeface="Arial Unicode MS"/>
              </a:rPr>
              <a:t>2</a:t>
            </a:r>
            <a:endParaRPr b="0" lang="fr-FR" sz="2000" spc="-1" strike="noStrike">
              <a:latin typeface="Arial"/>
            </a:endParaRPr>
          </a:p>
        </p:txBody>
      </p:sp>
      <p:sp>
        <p:nvSpPr>
          <p:cNvPr id="803" name="CustomShape 25"/>
          <p:cNvSpPr/>
          <p:nvPr/>
        </p:nvSpPr>
        <p:spPr>
          <a:xfrm>
            <a:off x="933480" y="5484960"/>
            <a:ext cx="468360" cy="422640"/>
          </a:xfrm>
          <a:prstGeom prst="ellipse">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2000" spc="-1" strike="noStrike">
                <a:solidFill>
                  <a:srgbClr val="ffffff"/>
                </a:solidFill>
                <a:latin typeface="Arial"/>
                <a:ea typeface="Arial Unicode MS"/>
              </a:rPr>
              <a:t>4</a:t>
            </a:r>
            <a:endParaRPr b="0" lang="fr-FR" sz="2000" spc="-1" strike="noStrike">
              <a:latin typeface="Arial"/>
            </a:endParaRPr>
          </a:p>
        </p:txBody>
      </p:sp>
      <p:sp>
        <p:nvSpPr>
          <p:cNvPr id="804" name="CustomShape 26"/>
          <p:cNvSpPr/>
          <p:nvPr/>
        </p:nvSpPr>
        <p:spPr>
          <a:xfrm>
            <a:off x="7999560" y="5549760"/>
            <a:ext cx="468360" cy="444960"/>
          </a:xfrm>
          <a:prstGeom prst="ellipse">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2000" spc="-1" strike="noStrike">
                <a:solidFill>
                  <a:srgbClr val="ffffff"/>
                </a:solidFill>
                <a:latin typeface="Arial"/>
                <a:ea typeface="Arial Unicode MS"/>
              </a:rPr>
              <a:t>4</a:t>
            </a:r>
            <a:endParaRPr b="0" lang="fr-FR" sz="2000" spc="-1" strike="noStrike">
              <a:latin typeface="Arial"/>
            </a:endParaRPr>
          </a:p>
        </p:txBody>
      </p:sp>
      <p:sp>
        <p:nvSpPr>
          <p:cNvPr id="805" name="CustomShape 27"/>
          <p:cNvSpPr/>
          <p:nvPr/>
        </p:nvSpPr>
        <p:spPr>
          <a:xfrm>
            <a:off x="3931920" y="1478160"/>
            <a:ext cx="1218960" cy="1185840"/>
          </a:xfrm>
          <a:prstGeom prst="rect">
            <a:avLst/>
          </a:prstGeom>
          <a:noFill/>
          <a:ln w="38160"/>
        </p:spPr>
        <p:style>
          <a:lnRef idx="2">
            <a:schemeClr val="accent1">
              <a:shade val="50000"/>
            </a:schemeClr>
          </a:lnRef>
          <a:fillRef idx="1">
            <a:schemeClr val="accent1"/>
          </a:fillRef>
          <a:effectRef idx="0">
            <a:schemeClr val="accent1"/>
          </a:effectRef>
          <a:fontRef idx="minor"/>
        </p:style>
      </p:sp>
      <p:sp>
        <p:nvSpPr>
          <p:cNvPr id="806" name="CustomShape 28"/>
          <p:cNvSpPr/>
          <p:nvPr/>
        </p:nvSpPr>
        <p:spPr>
          <a:xfrm>
            <a:off x="2648520" y="1936440"/>
            <a:ext cx="1235160" cy="22320"/>
          </a:xfrm>
          <a:custGeom>
            <a:avLst/>
            <a:gdLst/>
            <a:ahLst/>
            <a:rect l="l" t="t" r="r" b="b"/>
            <a:pathLst>
              <a:path w="21600" h="21600">
                <a:moveTo>
                  <a:pt x="0" y="0"/>
                </a:moveTo>
                <a:lnTo>
                  <a:pt x="21600" y="21600"/>
                </a:lnTo>
              </a:path>
            </a:pathLst>
          </a:custGeom>
          <a:noFill/>
          <a:ln w="38160">
            <a:solidFill>
              <a:schemeClr val="accent3"/>
            </a:solidFill>
            <a:prstDash val="sysDot"/>
            <a:tailEnd len="med" type="triangle" w="med"/>
          </a:ln>
        </p:spPr>
        <p:style>
          <a:lnRef idx="1">
            <a:schemeClr val="accent1"/>
          </a:lnRef>
          <a:fillRef idx="0">
            <a:schemeClr val="accent1"/>
          </a:fillRef>
          <a:effectRef idx="0">
            <a:schemeClr val="accent1"/>
          </a:effectRef>
          <a:fontRef idx="minor"/>
        </p:style>
      </p:sp>
      <p:sp>
        <p:nvSpPr>
          <p:cNvPr id="807" name="CustomShape 29"/>
          <p:cNvSpPr/>
          <p:nvPr/>
        </p:nvSpPr>
        <p:spPr>
          <a:xfrm>
            <a:off x="4129560" y="255240"/>
            <a:ext cx="35172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2400" spc="-1" strike="noStrike">
                <a:solidFill>
                  <a:srgbClr val="000000"/>
                </a:solidFill>
                <a:latin typeface="Arial"/>
                <a:ea typeface="Arial Unicode MS"/>
              </a:rPr>
              <a:t>Fonctionnement Du CI </a:t>
            </a:r>
            <a:endParaRPr b="0" lang="fr-FR" sz="24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6" presetSubtype="21">
                                  <p:stCondLst>
                                    <p:cond delay="0"/>
                                  </p:stCondLst>
                                  <p:childTnLst>
                                    <p:set>
                                      <p:cBhvr>
                                        <p:cTn id="76" dur="1" fill="hold">
                                          <p:stCondLst>
                                            <p:cond delay="0"/>
                                          </p:stCondLst>
                                        </p:cTn>
                                        <p:tgtEl>
                                          <p:spTgt spid="801"/>
                                        </p:tgtEl>
                                        <p:attrNameLst>
                                          <p:attrName>style.visibility</p:attrName>
                                        </p:attrNameLst>
                                      </p:cBhvr>
                                      <p:to>
                                        <p:strVal val="visible"/>
                                      </p:to>
                                    </p:set>
                                    <p:animEffect filter="barn(inVertical)" transition="in">
                                      <p:cBhvr additive="repl">
                                        <p:cTn id="77" dur="500"/>
                                        <p:tgtEl>
                                          <p:spTgt spid="801"/>
                                        </p:tgtEl>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6" presetSubtype="21">
                                  <p:stCondLst>
                                    <p:cond delay="0"/>
                                  </p:stCondLst>
                                  <p:childTnLst>
                                    <p:set>
                                      <p:cBhvr>
                                        <p:cTn id="81" dur="1" fill="hold">
                                          <p:stCondLst>
                                            <p:cond delay="0"/>
                                          </p:stCondLst>
                                        </p:cTn>
                                        <p:tgtEl>
                                          <p:spTgt spid="806"/>
                                        </p:tgtEl>
                                        <p:attrNameLst>
                                          <p:attrName>style.visibility</p:attrName>
                                        </p:attrNameLst>
                                      </p:cBhvr>
                                      <p:to>
                                        <p:strVal val="visible"/>
                                      </p:to>
                                    </p:set>
                                    <p:animEffect filter="barn(inVertical)" transition="in">
                                      <p:cBhvr additive="repl">
                                        <p:cTn id="82" dur="500"/>
                                        <p:tgtEl>
                                          <p:spTgt spid="8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CustomShape 1"/>
          <p:cNvSpPr/>
          <p:nvPr/>
        </p:nvSpPr>
        <p:spPr>
          <a:xfrm>
            <a:off x="413280" y="2862000"/>
            <a:ext cx="5913000" cy="821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4800" spc="-1" strike="noStrike">
                <a:solidFill>
                  <a:srgbClr val="ffffff"/>
                </a:solidFill>
                <a:latin typeface="Arial"/>
                <a:ea typeface="Arial Unicode MS"/>
              </a:rPr>
              <a:t>L’approche CD</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17000"/>
          </a:srgbClr>
        </a:solidFill>
      </p:bgPr>
    </p:bg>
    <p:spTree>
      <p:nvGrpSpPr>
        <p:cNvPr id="1" name=""/>
        <p:cNvGrpSpPr/>
        <p:nvPr/>
      </p:nvGrpSpPr>
      <p:grpSpPr>
        <a:xfrm>
          <a:off x="0" y="0"/>
          <a:ext cx="0" cy="0"/>
          <a:chOff x="0" y="0"/>
          <a:chExt cx="0" cy="0"/>
        </a:xfrm>
      </p:grpSpPr>
      <p:sp>
        <p:nvSpPr>
          <p:cNvPr id="80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10" name="CustomShape 2"/>
          <p:cNvSpPr/>
          <p:nvPr/>
        </p:nvSpPr>
        <p:spPr>
          <a:xfrm>
            <a:off x="0" y="0"/>
            <a:ext cx="12191760" cy="2295000"/>
          </a:xfrm>
          <a:custGeom>
            <a:avLst/>
            <a:gdLst/>
            <a:ah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
        <p:nvSpPr>
          <p:cNvPr id="811" name="CustomShape 3"/>
          <p:cNvSpPr/>
          <p:nvPr/>
        </p:nvSpPr>
        <p:spPr>
          <a:xfrm>
            <a:off x="1136880" y="548640"/>
            <a:ext cx="9542880" cy="11883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1" lang="en-US" sz="4400" spc="-1" strike="noStrike">
                <a:solidFill>
                  <a:srgbClr val="262626"/>
                </a:solidFill>
                <a:latin typeface="Arial"/>
                <a:ea typeface="Arial Unicode MS"/>
              </a:rPr>
              <a:t>L’approche CD :</a:t>
            </a:r>
            <a:endParaRPr b="0" lang="fr-FR" sz="4400" spc="-1" strike="noStrike">
              <a:latin typeface="Arial"/>
            </a:endParaRPr>
          </a:p>
        </p:txBody>
      </p:sp>
      <p:sp>
        <p:nvSpPr>
          <p:cNvPr id="812" name="CustomShape 4"/>
          <p:cNvSpPr/>
          <p:nvPr/>
        </p:nvSpPr>
        <p:spPr>
          <a:xfrm>
            <a:off x="1958040" y="2431800"/>
            <a:ext cx="8275680" cy="3319560"/>
          </a:xfrm>
          <a:prstGeom prst="rect">
            <a:avLst/>
          </a:prstGeom>
          <a:noFill/>
          <a:ln>
            <a:noFill/>
          </a:ln>
        </p:spPr>
        <p:style>
          <a:lnRef idx="0"/>
          <a:fillRef idx="0"/>
          <a:effectRef idx="0"/>
          <a:fontRef idx="minor"/>
        </p:style>
        <p:txBody>
          <a:bodyPr anchor="ctr">
            <a:normAutofit/>
          </a:bodyPr>
          <a:p>
            <a:pPr marL="228600" indent="-228240">
              <a:lnSpc>
                <a:spcPct val="90000"/>
              </a:lnSpc>
              <a:spcBef>
                <a:spcPts val="1001"/>
              </a:spcBef>
              <a:buClr>
                <a:srgbClr val="262626"/>
              </a:buClr>
              <a:buFont typeface="Arial"/>
              <a:buChar char="•"/>
            </a:pPr>
            <a:r>
              <a:rPr b="0" lang="en-US" sz="2000" spc="-1" strike="noStrike">
                <a:solidFill>
                  <a:srgbClr val="262626"/>
                </a:solidFill>
                <a:latin typeface="Arial"/>
                <a:ea typeface="Arial Unicode MS"/>
              </a:rPr>
              <a:t>CD :est une extension de l’intégration continue CI son but est de réduire le temps entre une équipe de développement écrivant du code et l’utilisant ensuite en production </a:t>
            </a:r>
            <a:endParaRPr b="0" lang="fr-FR" sz="2000" spc="-1" strike="noStrike">
              <a:latin typeface="Arial"/>
            </a:endParaRPr>
          </a:p>
          <a:p>
            <a:pPr>
              <a:lnSpc>
                <a:spcPct val="90000"/>
              </a:lnSpc>
              <a:spcBef>
                <a:spcPts val="1001"/>
              </a:spcBef>
            </a:pPr>
            <a:endParaRPr b="0" lang="fr-FR" sz="2000" spc="-1" strike="noStrike">
              <a:latin typeface="Arial"/>
            </a:endParaRPr>
          </a:p>
        </p:txBody>
      </p:sp>
      <p:sp>
        <p:nvSpPr>
          <p:cNvPr id="813" name="CustomShape 5"/>
          <p:cNvSpPr/>
          <p:nvPr/>
        </p:nvSpPr>
        <p:spPr>
          <a:xfrm>
            <a:off x="2224440" y="5970960"/>
            <a:ext cx="9966960" cy="886680"/>
          </a:xfrm>
          <a:custGeom>
            <a:avLst/>
            <a:gdLst/>
            <a:ah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17000"/>
          </a:srgbClr>
        </a:solidFill>
      </p:bgPr>
    </p:bg>
    <p:spTree>
      <p:nvGrpSpPr>
        <p:cNvPr id="1" name=""/>
        <p:cNvGrpSpPr/>
        <p:nvPr/>
      </p:nvGrpSpPr>
      <p:grpSpPr>
        <a:xfrm>
          <a:off x="0" y="0"/>
          <a:ext cx="0" cy="0"/>
          <a:chOff x="0" y="0"/>
          <a:chExt cx="0" cy="0"/>
        </a:xfrm>
      </p:grpSpPr>
      <p:sp>
        <p:nvSpPr>
          <p:cNvPr id="814" name="CustomShape 1"/>
          <p:cNvSpPr/>
          <p:nvPr/>
        </p:nvSpPr>
        <p:spPr>
          <a:xfrm rot="16200000">
            <a:off x="800280" y="1491840"/>
            <a:ext cx="3333240" cy="349884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815" name="CustomShape 2"/>
          <p:cNvSpPr/>
          <p:nvPr/>
        </p:nvSpPr>
        <p:spPr>
          <a:xfrm>
            <a:off x="1028880" y="1967400"/>
            <a:ext cx="2628720" cy="2547000"/>
          </a:xfrm>
          <a:prstGeom prst="rect">
            <a:avLst/>
          </a:prstGeom>
          <a:noFill/>
          <a:ln>
            <a:noFill/>
          </a:ln>
        </p:spPr>
        <p:style>
          <a:lnRef idx="0"/>
          <a:fillRef idx="0"/>
          <a:effectRef idx="0"/>
          <a:fontRef idx="minor"/>
        </p:style>
        <p:txBody>
          <a:bodyPr anchor="ctr">
            <a:normAutofit/>
          </a:bodyPr>
          <a:p>
            <a:pPr algn="ctr">
              <a:lnSpc>
                <a:spcPct val="90000"/>
              </a:lnSpc>
              <a:spcAft>
                <a:spcPts val="601"/>
              </a:spcAft>
            </a:pPr>
            <a:r>
              <a:rPr b="1" lang="en-US" sz="3600" spc="-1" strike="noStrike">
                <a:solidFill>
                  <a:srgbClr val="ffffff"/>
                </a:solidFill>
                <a:latin typeface="Calibri Light"/>
              </a:rPr>
              <a:t>Avantage</a:t>
            </a:r>
            <a:endParaRPr b="0" lang="fr-FR" sz="3600" spc="-1" strike="noStrike">
              <a:latin typeface="Arial"/>
            </a:endParaRPr>
          </a:p>
        </p:txBody>
      </p:sp>
      <p:sp>
        <p:nvSpPr>
          <p:cNvPr id="816" name="CustomShape 3"/>
          <p:cNvSpPr/>
          <p:nvPr/>
        </p:nvSpPr>
        <p:spPr>
          <a:xfrm>
            <a:off x="3969000" y="2124000"/>
            <a:ext cx="4035240" cy="5567040"/>
          </a:xfrm>
          <a:prstGeom prst="rect">
            <a:avLst/>
          </a:prstGeom>
          <a:noFill/>
          <a:ln>
            <a:noFill/>
          </a:ln>
        </p:spPr>
        <p:style>
          <a:lnRef idx="0"/>
          <a:fillRef idx="0"/>
          <a:effectRef idx="0"/>
          <a:fontRef idx="minor"/>
        </p:style>
        <p:txBody>
          <a:bodyPr lIns="90000" rIns="90000" tIns="45000" bIns="45000">
            <a:normAutofit/>
          </a:bodyPr>
          <a:p>
            <a:pPr marL="457200" indent="-456840">
              <a:lnSpc>
                <a:spcPct val="100000"/>
              </a:lnSpc>
              <a:spcAft>
                <a:spcPts val="601"/>
              </a:spcAft>
              <a:buClr>
                <a:srgbClr val="000000"/>
              </a:buClr>
              <a:buFont typeface="Wingdings" charset="2"/>
              <a:buChar char=""/>
            </a:pPr>
            <a:r>
              <a:rPr b="0" lang="fr-FR" sz="2800" spc="-1" strike="noStrike">
                <a:solidFill>
                  <a:srgbClr val="000000"/>
                </a:solidFill>
                <a:latin typeface="Calibri"/>
              </a:rPr>
              <a:t>un retour plus rapide des utilisateurs finaux sur chaque nouvelle fonctionnalité lors de sa mise en production</a:t>
            </a:r>
            <a:endParaRPr b="0" lang="fr-FR" sz="2800" spc="-1" strike="noStrike">
              <a:latin typeface="Arial"/>
            </a:endParaRPr>
          </a:p>
        </p:txBody>
      </p:sp>
      <p:sp>
        <p:nvSpPr>
          <p:cNvPr id="817" name="CustomShape 4"/>
          <p:cNvSpPr/>
          <p:nvPr/>
        </p:nvSpPr>
        <p:spPr>
          <a:xfrm>
            <a:off x="8142480" y="2124000"/>
            <a:ext cx="4049280" cy="5567040"/>
          </a:xfrm>
          <a:prstGeom prst="rect">
            <a:avLst/>
          </a:prstGeom>
          <a:noFill/>
          <a:ln>
            <a:noFill/>
          </a:ln>
        </p:spPr>
        <p:style>
          <a:lnRef idx="0"/>
          <a:fillRef idx="0"/>
          <a:effectRef idx="0"/>
          <a:fontRef idx="minor"/>
        </p:style>
        <p:txBody>
          <a:bodyPr lIns="90000" rIns="90000" tIns="45000" bIns="45000">
            <a:normAutofit/>
          </a:bodyPr>
          <a:p>
            <a:pPr marL="514440" indent="-514080">
              <a:lnSpc>
                <a:spcPct val="100000"/>
              </a:lnSpc>
              <a:spcAft>
                <a:spcPts val="601"/>
              </a:spcAft>
              <a:buClr>
                <a:srgbClr val="202124"/>
              </a:buClr>
              <a:buFont typeface="Wingdings" charset="2"/>
              <a:buChar char=""/>
            </a:pPr>
            <a:r>
              <a:rPr b="0" lang="fr-FR" sz="2800" spc="-1" strike="noStrike">
                <a:solidFill>
                  <a:srgbClr val="202124"/>
                </a:solidFill>
                <a:latin typeface="inherit"/>
              </a:rPr>
              <a:t>un retour sur investissement plus rapide pour chaque fonctionnalité </a:t>
            </a:r>
            <a:endParaRPr b="0" lang="fr-FR" sz="2800" spc="-1" strike="noStrike">
              <a:latin typeface="Arial"/>
            </a:endParaRPr>
          </a:p>
          <a:p>
            <a:pPr>
              <a:lnSpc>
                <a:spcPct val="100000"/>
              </a:lnSpc>
              <a:spcAft>
                <a:spcPts val="601"/>
              </a:spcAft>
            </a:pPr>
            <a:r>
              <a:rPr b="0" lang="fr-FR" sz="2800" spc="-1" strike="noStrike">
                <a:solidFill>
                  <a:srgbClr val="202124"/>
                </a:solidFill>
                <a:latin typeface="inherit"/>
              </a:rPr>
              <a:t>      </a:t>
            </a:r>
            <a:r>
              <a:rPr b="0" lang="fr-FR" sz="2800" spc="-1" strike="noStrike">
                <a:solidFill>
                  <a:srgbClr val="202124"/>
                </a:solidFill>
                <a:latin typeface="inherit"/>
              </a:rPr>
              <a:t>au fur et à    mesure de son développement</a:t>
            </a:r>
            <a:r>
              <a:rPr b="0" lang="fr-FR" sz="2800" spc="-1" strike="noStrike">
                <a:solidFill>
                  <a:srgbClr val="000000"/>
                </a:solidFill>
                <a:latin typeface="Calibri"/>
              </a:rPr>
              <a:t> </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18" name="Group 1"/>
          <p:cNvGrpSpPr/>
          <p:nvPr/>
        </p:nvGrpSpPr>
        <p:grpSpPr>
          <a:xfrm>
            <a:off x="2986200" y="1172160"/>
            <a:ext cx="7612200" cy="645840"/>
            <a:chOff x="2986200" y="1172160"/>
            <a:chExt cx="7612200" cy="645840"/>
          </a:xfrm>
        </p:grpSpPr>
        <p:sp>
          <p:nvSpPr>
            <p:cNvPr id="819" name="CustomShape 2"/>
            <p:cNvSpPr/>
            <p:nvPr/>
          </p:nvSpPr>
          <p:spPr>
            <a:xfrm>
              <a:off x="2986200" y="1172160"/>
              <a:ext cx="4792320" cy="645840"/>
            </a:xfrm>
            <a:prstGeom prst="flowChartAlternateProcess">
              <a:avLst/>
            </a:prstGeom>
            <a:ln/>
          </p:spPr>
          <p:style>
            <a:lnRef idx="2">
              <a:schemeClr val="accent6"/>
            </a:lnRef>
            <a:fillRef idx="1">
              <a:schemeClr val="lt1"/>
            </a:fillRef>
            <a:effectRef idx="0">
              <a:schemeClr val="accent6"/>
            </a:effectRef>
            <a:fontRef idx="minor"/>
          </p:style>
        </p:sp>
        <p:sp>
          <p:nvSpPr>
            <p:cNvPr id="820" name="CustomShape 3"/>
            <p:cNvSpPr/>
            <p:nvPr/>
          </p:nvSpPr>
          <p:spPr>
            <a:xfrm>
              <a:off x="2986200" y="1338840"/>
              <a:ext cx="7612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CD est un processus hautement automatisé</a:t>
              </a:r>
              <a:endParaRPr b="0" lang="fr-FR" sz="1800" spc="-1" strike="noStrike">
                <a:latin typeface="Arial"/>
              </a:endParaRPr>
            </a:p>
          </p:txBody>
        </p:sp>
      </p:grpSp>
      <p:grpSp>
        <p:nvGrpSpPr>
          <p:cNvPr id="821" name="Group 4"/>
          <p:cNvGrpSpPr/>
          <p:nvPr/>
        </p:nvGrpSpPr>
        <p:grpSpPr>
          <a:xfrm>
            <a:off x="2986200" y="2012040"/>
            <a:ext cx="7986600" cy="1461240"/>
            <a:chOff x="2986200" y="2012040"/>
            <a:chExt cx="7986600" cy="1461240"/>
          </a:xfrm>
        </p:grpSpPr>
        <p:sp>
          <p:nvSpPr>
            <p:cNvPr id="822" name="CustomShape 5"/>
            <p:cNvSpPr/>
            <p:nvPr/>
          </p:nvSpPr>
          <p:spPr>
            <a:xfrm>
              <a:off x="2986200" y="2084040"/>
              <a:ext cx="7986600" cy="1052640"/>
            </a:xfrm>
            <a:prstGeom prst="flowChartAlternateProcess">
              <a:avLst/>
            </a:prstGeom>
            <a:ln/>
          </p:spPr>
          <p:style>
            <a:lnRef idx="2">
              <a:schemeClr val="accent6"/>
            </a:lnRef>
            <a:fillRef idx="1">
              <a:schemeClr val="lt1"/>
            </a:fillRef>
            <a:effectRef idx="0">
              <a:schemeClr val="accent6"/>
            </a:effectRef>
            <a:fontRef idx="minor"/>
          </p:style>
        </p:sp>
        <p:sp>
          <p:nvSpPr>
            <p:cNvPr id="823" name="CustomShape 6"/>
            <p:cNvSpPr/>
            <p:nvPr/>
          </p:nvSpPr>
          <p:spPr>
            <a:xfrm>
              <a:off x="3123360" y="2012040"/>
              <a:ext cx="761220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les scripts prennent en charge la majeure partie du travail qui était auparavant effectué par les humains précédemment impliqués dans le déploiement physique du code non seulement l'automatisation copie le code d'un environnement informatique à  un autre</a:t>
              </a:r>
              <a:endParaRPr b="0" lang="fr-FR" sz="1800" spc="-1" strike="noStrike">
                <a:latin typeface="Arial"/>
              </a:endParaRPr>
            </a:p>
          </p:txBody>
        </p:sp>
      </p:grpSp>
      <p:grpSp>
        <p:nvGrpSpPr>
          <p:cNvPr id="824" name="Group 7"/>
          <p:cNvGrpSpPr/>
          <p:nvPr/>
        </p:nvGrpSpPr>
        <p:grpSpPr>
          <a:xfrm>
            <a:off x="2986200" y="3313440"/>
            <a:ext cx="7749360" cy="764640"/>
            <a:chOff x="2986200" y="3313440"/>
            <a:chExt cx="7749360" cy="764640"/>
          </a:xfrm>
        </p:grpSpPr>
        <p:sp>
          <p:nvSpPr>
            <p:cNvPr id="825" name="CustomShape 8"/>
            <p:cNvSpPr/>
            <p:nvPr/>
          </p:nvSpPr>
          <p:spPr>
            <a:xfrm>
              <a:off x="2986200" y="3313440"/>
              <a:ext cx="6381720" cy="764640"/>
            </a:xfrm>
            <a:prstGeom prst="flowChartAlternateProcess">
              <a:avLst/>
            </a:prstGeom>
            <a:ln/>
          </p:spPr>
          <p:style>
            <a:lnRef idx="2">
              <a:schemeClr val="accent6"/>
            </a:lnRef>
            <a:fillRef idx="1">
              <a:schemeClr val="lt1"/>
            </a:fillRef>
            <a:effectRef idx="0">
              <a:schemeClr val="accent6"/>
            </a:effectRef>
            <a:fontRef idx="minor"/>
          </p:style>
        </p:sp>
        <p:sp>
          <p:nvSpPr>
            <p:cNvPr id="826" name="CustomShape 9"/>
            <p:cNvSpPr/>
            <p:nvPr/>
          </p:nvSpPr>
          <p:spPr>
            <a:xfrm>
              <a:off x="3123360" y="3544560"/>
              <a:ext cx="7612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scripts créant l'environnement informatique avant déploiement</a:t>
              </a:r>
              <a:endParaRPr b="0" lang="fr-FR" sz="1800" spc="-1" strike="noStrike">
                <a:latin typeface="Arial"/>
              </a:endParaRPr>
            </a:p>
          </p:txBody>
        </p:sp>
      </p:grpSp>
      <p:grpSp>
        <p:nvGrpSpPr>
          <p:cNvPr id="827" name="Group 10"/>
          <p:cNvGrpSpPr/>
          <p:nvPr/>
        </p:nvGrpSpPr>
        <p:grpSpPr>
          <a:xfrm>
            <a:off x="2881080" y="5166000"/>
            <a:ext cx="7717320" cy="738720"/>
            <a:chOff x="2881080" y="5166000"/>
            <a:chExt cx="7717320" cy="738720"/>
          </a:xfrm>
        </p:grpSpPr>
        <p:sp>
          <p:nvSpPr>
            <p:cNvPr id="828" name="CustomShape 11"/>
            <p:cNvSpPr/>
            <p:nvPr/>
          </p:nvSpPr>
          <p:spPr>
            <a:xfrm>
              <a:off x="2881080" y="5166000"/>
              <a:ext cx="6667920" cy="738720"/>
            </a:xfrm>
            <a:prstGeom prst="flowChartAlternateProcess">
              <a:avLst/>
            </a:prstGeom>
            <a:ln/>
          </p:spPr>
          <p:style>
            <a:lnRef idx="2">
              <a:schemeClr val="accent6"/>
            </a:lnRef>
            <a:fillRef idx="1">
              <a:schemeClr val="lt1"/>
            </a:fillRef>
            <a:effectRef idx="0">
              <a:schemeClr val="accent6"/>
            </a:effectRef>
            <a:fontRef idx="minor"/>
          </p:style>
        </p:sp>
        <p:sp>
          <p:nvSpPr>
            <p:cNvPr id="829" name="CustomShape 12"/>
            <p:cNvSpPr/>
            <p:nvPr/>
          </p:nvSpPr>
          <p:spPr>
            <a:xfrm>
              <a:off x="2986200" y="5326200"/>
              <a:ext cx="7612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CD garantit que le bon code  est un bon endroit au bon moment </a:t>
              </a:r>
              <a:endParaRPr b="0" lang="fr-FR" sz="1800" spc="-1" strike="noStrike">
                <a:latin typeface="Arial"/>
              </a:endParaRPr>
            </a:p>
          </p:txBody>
        </p:sp>
      </p:grpSp>
      <p:grpSp>
        <p:nvGrpSpPr>
          <p:cNvPr id="830" name="Group 13"/>
          <p:cNvGrpSpPr/>
          <p:nvPr/>
        </p:nvGrpSpPr>
        <p:grpSpPr>
          <a:xfrm>
            <a:off x="2986200" y="4216680"/>
            <a:ext cx="8247960" cy="912600"/>
            <a:chOff x="2986200" y="4216680"/>
            <a:chExt cx="8247960" cy="912600"/>
          </a:xfrm>
        </p:grpSpPr>
        <p:sp>
          <p:nvSpPr>
            <p:cNvPr id="831" name="CustomShape 14"/>
            <p:cNvSpPr/>
            <p:nvPr/>
          </p:nvSpPr>
          <p:spPr>
            <a:xfrm>
              <a:off x="2986200" y="4271760"/>
              <a:ext cx="8247960" cy="645840"/>
            </a:xfrm>
            <a:prstGeom prst="flowChartAlternateProcess">
              <a:avLst/>
            </a:prstGeom>
            <a:ln/>
          </p:spPr>
          <p:style>
            <a:lnRef idx="2">
              <a:schemeClr val="accent6"/>
            </a:lnRef>
            <a:fillRef idx="1">
              <a:schemeClr val="lt1"/>
            </a:fillRef>
            <a:effectRef idx="0">
              <a:schemeClr val="accent6"/>
            </a:effectRef>
            <a:fontRef idx="minor"/>
          </p:style>
        </p:sp>
        <p:sp>
          <p:nvSpPr>
            <p:cNvPr id="832" name="CustomShape 15"/>
            <p:cNvSpPr/>
            <p:nvPr/>
          </p:nvSpPr>
          <p:spPr>
            <a:xfrm>
              <a:off x="3123360" y="4216680"/>
              <a:ext cx="76122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automatisation réduit le temps nécessaire pour obtenir le code du développeur à l'utilisateur final et augmente la précision du code produit </a:t>
              </a:r>
              <a:endParaRPr b="0" lang="fr-FR" sz="1800" spc="-1" strike="noStrike">
                <a:latin typeface="Arial"/>
              </a:endParaRPr>
            </a:p>
          </p:txBody>
        </p:sp>
      </p:grpSp>
      <p:sp>
        <p:nvSpPr>
          <p:cNvPr id="833" name="CustomShape 16"/>
          <p:cNvSpPr/>
          <p:nvPr/>
        </p:nvSpPr>
        <p:spPr>
          <a:xfrm>
            <a:off x="598320" y="231840"/>
            <a:ext cx="167760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2800" spc="-1" strike="noStrike">
                <a:solidFill>
                  <a:srgbClr val="000000"/>
                </a:solidFill>
                <a:latin typeface="Calibri"/>
              </a:rPr>
              <a:t>Utilité :</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17000"/>
          </a:srgbClr>
        </a:solidFill>
      </p:bgPr>
    </p:bg>
    <p:spTree>
      <p:nvGrpSpPr>
        <p:cNvPr id="1" name=""/>
        <p:cNvGrpSpPr/>
        <p:nvPr/>
      </p:nvGrpSpPr>
      <p:grpSpPr>
        <a:xfrm>
          <a:off x="0" y="0"/>
          <a:ext cx="0" cy="0"/>
          <a:chOff x="0" y="0"/>
          <a:chExt cx="0" cy="0"/>
        </a:xfrm>
      </p:grpSpPr>
      <p:sp>
        <p:nvSpPr>
          <p:cNvPr id="834" name="CustomShape 1"/>
          <p:cNvSpPr/>
          <p:nvPr/>
        </p:nvSpPr>
        <p:spPr>
          <a:xfrm>
            <a:off x="144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35" name="CustomShape 2"/>
          <p:cNvSpPr/>
          <p:nvPr/>
        </p:nvSpPr>
        <p:spPr>
          <a:xfrm>
            <a:off x="409680" y="1022400"/>
            <a:ext cx="709200" cy="2095200"/>
          </a:xfrm>
          <a:custGeom>
            <a:avLst/>
            <a:gdLst/>
            <a:ah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style>
          <a:lnRef idx="0"/>
          <a:fillRef idx="0"/>
          <a:effectRef idx="0"/>
          <a:fontRef idx="minor"/>
        </p:style>
      </p:sp>
      <p:sp>
        <p:nvSpPr>
          <p:cNvPr id="836" name="CustomShape 3"/>
          <p:cNvSpPr/>
          <p:nvPr/>
        </p:nvSpPr>
        <p:spPr>
          <a:xfrm>
            <a:off x="409680" y="837720"/>
            <a:ext cx="402840" cy="1704960"/>
          </a:xfrm>
          <a:custGeom>
            <a:avLst/>
            <a:gdLst/>
            <a:ah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style>
          <a:lnRef idx="0"/>
          <a:fillRef idx="0"/>
          <a:effectRef idx="0"/>
          <a:fontRef idx="minor"/>
        </p:style>
      </p:sp>
      <p:sp>
        <p:nvSpPr>
          <p:cNvPr id="837" name="CustomShape 4"/>
          <p:cNvSpPr/>
          <p:nvPr/>
        </p:nvSpPr>
        <p:spPr>
          <a:xfrm>
            <a:off x="644760" y="640800"/>
            <a:ext cx="167760" cy="1712880"/>
          </a:xfrm>
          <a:custGeom>
            <a:avLst/>
            <a:gdLst/>
            <a:ah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style>
          <a:lnRef idx="0"/>
          <a:fillRef idx="0"/>
          <a:effectRef idx="0"/>
          <a:fontRef idx="minor"/>
        </p:style>
      </p:sp>
      <p:sp>
        <p:nvSpPr>
          <p:cNvPr id="838" name="CustomShape 5"/>
          <p:cNvSpPr/>
          <p:nvPr/>
        </p:nvSpPr>
        <p:spPr>
          <a:xfrm>
            <a:off x="7348680" y="635760"/>
            <a:ext cx="328320" cy="1742040"/>
          </a:xfrm>
          <a:custGeom>
            <a:avLst/>
            <a:gdLst/>
            <a:ah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style>
          <a:lnRef idx="0"/>
          <a:fillRef idx="0"/>
          <a:effectRef idx="0"/>
          <a:fontRef idx="minor"/>
        </p:style>
      </p:sp>
      <p:sp>
        <p:nvSpPr>
          <p:cNvPr id="839" name="CustomShape 6"/>
          <p:cNvSpPr/>
          <p:nvPr/>
        </p:nvSpPr>
        <p:spPr>
          <a:xfrm>
            <a:off x="644040" y="635760"/>
            <a:ext cx="7032600" cy="1541160"/>
          </a:xfrm>
          <a:prstGeom prst="rect">
            <a:avLst/>
          </a:prstGeom>
          <a:solidFill>
            <a:schemeClr val="accent1"/>
          </a:solidFill>
          <a:ln>
            <a:noFill/>
          </a:ln>
        </p:spPr>
        <p:style>
          <a:lnRef idx="0"/>
          <a:fillRef idx="0"/>
          <a:effectRef idx="0"/>
          <a:fontRef idx="minor"/>
        </p:style>
      </p:sp>
      <p:sp>
        <p:nvSpPr>
          <p:cNvPr id="840" name="CustomShape 7"/>
          <p:cNvSpPr/>
          <p:nvPr/>
        </p:nvSpPr>
        <p:spPr>
          <a:xfrm>
            <a:off x="964800" y="804240"/>
            <a:ext cx="6090840" cy="1205640"/>
          </a:xfrm>
          <a:prstGeom prst="rect">
            <a:avLst/>
          </a:prstGeom>
          <a:noFill/>
          <a:ln>
            <a:noFill/>
          </a:ln>
        </p:spPr>
        <p:style>
          <a:lnRef idx="0"/>
          <a:fillRef idx="0"/>
          <a:effectRef idx="0"/>
          <a:fontRef idx="minor"/>
        </p:style>
        <p:txBody>
          <a:bodyPr anchor="ctr">
            <a:normAutofit/>
          </a:bodyPr>
          <a:p>
            <a:pPr>
              <a:lnSpc>
                <a:spcPct val="90000"/>
              </a:lnSpc>
              <a:spcAft>
                <a:spcPts val="601"/>
              </a:spcAft>
            </a:pPr>
            <a:r>
              <a:rPr b="0" lang="en-US" sz="4000" spc="-1" strike="noStrike">
                <a:solidFill>
                  <a:srgbClr val="feffff"/>
                </a:solidFill>
                <a:latin typeface="Arial"/>
                <a:ea typeface="Arial Unicode MS"/>
              </a:rPr>
              <a:t>Jenkins ET Buildbot</a:t>
            </a:r>
            <a:endParaRPr b="0" lang="fr-FR" sz="4000" spc="-1" strike="noStrike">
              <a:latin typeface="Arial"/>
            </a:endParaRPr>
          </a:p>
        </p:txBody>
      </p:sp>
      <p:pic>
        <p:nvPicPr>
          <p:cNvPr id="841" name="Shape 262" descr=""/>
          <p:cNvPicPr/>
          <p:nvPr/>
        </p:nvPicPr>
        <p:blipFill>
          <a:blip r:embed="rId1"/>
          <a:stretch/>
        </p:blipFill>
        <p:spPr>
          <a:xfrm>
            <a:off x="8566920" y="2687040"/>
            <a:ext cx="2706120" cy="2706120"/>
          </a:xfrm>
          <a:prstGeom prst="rect">
            <a:avLst/>
          </a:prstGeom>
          <a:ln>
            <a:noFill/>
          </a:ln>
        </p:spPr>
      </p:pic>
      <p:pic>
        <p:nvPicPr>
          <p:cNvPr id="842" name="Shape 261" descr=""/>
          <p:cNvPicPr/>
          <p:nvPr/>
        </p:nvPicPr>
        <p:blipFill>
          <a:blip r:embed="rId2"/>
          <a:stretch/>
        </p:blipFill>
        <p:spPr>
          <a:xfrm>
            <a:off x="8909280" y="5390640"/>
            <a:ext cx="2000160" cy="1333440"/>
          </a:xfrm>
          <a:prstGeom prst="rect">
            <a:avLst/>
          </a:prstGeom>
          <a:ln>
            <a:noFill/>
          </a:ln>
        </p:spPr>
      </p:pic>
      <p:graphicFrame>
        <p:nvGraphicFramePr>
          <p:cNvPr id="1" name="Diagram1"/>
          <p:cNvGraphicFramePr/>
          <p:nvPr>
            <p:extLst>
              <p:ext uri="{D42A27DB-BD31-4B8C-83A1-F6EECF244321}">
                <p14:modId xmlns:p14="http://schemas.microsoft.com/office/powerpoint/2010/main" val="2297679785"/>
              </p:ext>
            </p:extLst>
          </p:nvPr>
        </p:nvGraphicFramePr>
        <p:xfrm>
          <a:off x="1282320" y="2494440"/>
          <a:ext cx="6754320" cy="356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17000"/>
          </a:srgbClr>
        </a:solidFill>
      </p:bgPr>
    </p:bg>
    <p:spTree>
      <p:nvGrpSpPr>
        <p:cNvPr id="1" name=""/>
        <p:cNvGrpSpPr/>
        <p:nvPr/>
      </p:nvGrpSpPr>
      <p:grpSpPr>
        <a:xfrm>
          <a:off x="0" y="0"/>
          <a:ext cx="0" cy="0"/>
          <a:chOff x="0" y="0"/>
          <a:chExt cx="0" cy="0"/>
        </a:xfrm>
      </p:grpSpPr>
      <p:sp>
        <p:nvSpPr>
          <p:cNvPr id="843" name="CustomShape 1"/>
          <p:cNvSpPr/>
          <p:nvPr/>
        </p:nvSpPr>
        <p:spPr>
          <a:xfrm>
            <a:off x="1440" y="0"/>
            <a:ext cx="12188520" cy="685764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844" name="CustomShape 2"/>
          <p:cNvSpPr/>
          <p:nvPr/>
        </p:nvSpPr>
        <p:spPr>
          <a:xfrm>
            <a:off x="409680" y="1022400"/>
            <a:ext cx="709200" cy="2095200"/>
          </a:xfrm>
          <a:custGeom>
            <a:avLst/>
            <a:gdLst/>
            <a:ah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style>
          <a:lnRef idx="0"/>
          <a:fillRef idx="0"/>
          <a:effectRef idx="0"/>
          <a:fontRef idx="minor"/>
        </p:style>
      </p:sp>
      <p:sp>
        <p:nvSpPr>
          <p:cNvPr id="845" name="CustomShape 3"/>
          <p:cNvSpPr/>
          <p:nvPr/>
        </p:nvSpPr>
        <p:spPr>
          <a:xfrm>
            <a:off x="409680" y="837720"/>
            <a:ext cx="402840" cy="1704960"/>
          </a:xfrm>
          <a:custGeom>
            <a:avLst/>
            <a:gdLst/>
            <a:ah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style>
          <a:lnRef idx="0"/>
          <a:fillRef idx="0"/>
          <a:effectRef idx="0"/>
          <a:fontRef idx="minor"/>
        </p:style>
      </p:sp>
      <p:sp>
        <p:nvSpPr>
          <p:cNvPr id="846" name="CustomShape 4"/>
          <p:cNvSpPr/>
          <p:nvPr/>
        </p:nvSpPr>
        <p:spPr>
          <a:xfrm>
            <a:off x="644760" y="640800"/>
            <a:ext cx="167760" cy="1712880"/>
          </a:xfrm>
          <a:custGeom>
            <a:avLst/>
            <a:gdLst/>
            <a:ah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style>
          <a:lnRef idx="0"/>
          <a:fillRef idx="0"/>
          <a:effectRef idx="0"/>
          <a:fontRef idx="minor"/>
        </p:style>
      </p:sp>
      <p:sp>
        <p:nvSpPr>
          <p:cNvPr id="847" name="CustomShape 5"/>
          <p:cNvSpPr/>
          <p:nvPr/>
        </p:nvSpPr>
        <p:spPr>
          <a:xfrm>
            <a:off x="7348680" y="635760"/>
            <a:ext cx="328320" cy="1742040"/>
          </a:xfrm>
          <a:custGeom>
            <a:avLst/>
            <a:gdLst/>
            <a:ah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style>
          <a:lnRef idx="0"/>
          <a:fillRef idx="0"/>
          <a:effectRef idx="0"/>
          <a:fontRef idx="minor"/>
        </p:style>
      </p:sp>
      <p:sp>
        <p:nvSpPr>
          <p:cNvPr id="848" name="CustomShape 6"/>
          <p:cNvSpPr/>
          <p:nvPr/>
        </p:nvSpPr>
        <p:spPr>
          <a:xfrm>
            <a:off x="644040" y="635760"/>
            <a:ext cx="7032600" cy="1541160"/>
          </a:xfrm>
          <a:prstGeom prst="rect">
            <a:avLst/>
          </a:prstGeom>
          <a:solidFill>
            <a:schemeClr val="accent1"/>
          </a:solidFill>
          <a:ln>
            <a:noFill/>
          </a:ln>
        </p:spPr>
        <p:style>
          <a:lnRef idx="0"/>
          <a:fillRef idx="0"/>
          <a:effectRef idx="0"/>
          <a:fontRef idx="minor"/>
        </p:style>
      </p:sp>
      <p:sp>
        <p:nvSpPr>
          <p:cNvPr id="849" name="CustomShape 7"/>
          <p:cNvSpPr/>
          <p:nvPr/>
        </p:nvSpPr>
        <p:spPr>
          <a:xfrm>
            <a:off x="964800" y="804240"/>
            <a:ext cx="6090840" cy="1205640"/>
          </a:xfrm>
          <a:prstGeom prst="rect">
            <a:avLst/>
          </a:prstGeom>
          <a:noFill/>
          <a:ln>
            <a:noFill/>
          </a:ln>
        </p:spPr>
        <p:style>
          <a:lnRef idx="0"/>
          <a:fillRef idx="0"/>
          <a:effectRef idx="0"/>
          <a:fontRef idx="minor"/>
        </p:style>
        <p:txBody>
          <a:bodyPr anchor="ctr">
            <a:normAutofit/>
          </a:bodyPr>
          <a:p>
            <a:pPr>
              <a:lnSpc>
                <a:spcPct val="90000"/>
              </a:lnSpc>
              <a:spcAft>
                <a:spcPts val="601"/>
              </a:spcAft>
            </a:pPr>
            <a:r>
              <a:rPr b="0" lang="en-US" sz="4000" spc="-1" strike="noStrike">
                <a:solidFill>
                  <a:srgbClr val="feffff"/>
                </a:solidFill>
                <a:latin typeface="Arial"/>
                <a:ea typeface="Arial Unicode MS"/>
              </a:rPr>
              <a:t>Gitlab CI </a:t>
            </a:r>
            <a:endParaRPr b="0" lang="fr-FR" sz="4000" spc="-1" strike="noStrike">
              <a:latin typeface="Arial"/>
            </a:endParaRPr>
          </a:p>
        </p:txBody>
      </p:sp>
      <p:graphicFrame>
        <p:nvGraphicFramePr>
          <p:cNvPr id="2" name="Diagram2"/>
          <p:cNvGraphicFramePr/>
          <p:nvPr>
            <p:extLst>
              <p:ext uri="{D42A27DB-BD31-4B8C-83A1-F6EECF244321}">
                <p14:modId xmlns:p14="http://schemas.microsoft.com/office/powerpoint/2010/main" val="2393743623"/>
              </p:ext>
            </p:extLst>
          </p:nvPr>
        </p:nvGraphicFramePr>
        <p:xfrm>
          <a:off x="409680" y="2692440"/>
          <a:ext cx="4830840" cy="3562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850" name="Picture 2" descr="Comment utiliser GitLab CI/CD pour améliorer votre flow de développement ?  | Galadrim"/>
          <p:cNvPicPr/>
          <p:nvPr/>
        </p:nvPicPr>
        <p:blipFill>
          <a:blip r:embed="rId6"/>
          <a:stretch/>
        </p:blipFill>
        <p:spPr>
          <a:xfrm>
            <a:off x="1770120" y="5970240"/>
            <a:ext cx="1259280" cy="658440"/>
          </a:xfrm>
          <a:prstGeom prst="rect">
            <a:avLst/>
          </a:prstGeom>
          <a:ln>
            <a:noFill/>
          </a:ln>
        </p:spPr>
      </p:pic>
      <p:graphicFrame>
        <p:nvGraphicFramePr>
          <p:cNvPr id="3" name="Diagram3"/>
          <p:cNvGraphicFramePr/>
          <p:nvPr>
            <p:extLst>
              <p:ext uri="{D42A27DB-BD31-4B8C-83A1-F6EECF244321}">
                <p14:modId xmlns:p14="http://schemas.microsoft.com/office/powerpoint/2010/main" val="499773696"/>
              </p:ext>
            </p:extLst>
          </p:nvPr>
        </p:nvGraphicFramePr>
        <p:xfrm>
          <a:off x="5980320" y="2543040"/>
          <a:ext cx="5933880" cy="3534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51" name="Image 3" descr=""/>
          <p:cNvPicPr/>
          <p:nvPr/>
        </p:nvPicPr>
        <p:blipFill>
          <a:blip r:embed="rId12"/>
          <a:stretch/>
        </p:blipFill>
        <p:spPr>
          <a:xfrm>
            <a:off x="8214120" y="5800680"/>
            <a:ext cx="1002600" cy="6670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413280" y="2862000"/>
            <a:ext cx="5913000" cy="821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4800" spc="-1" strike="noStrike">
                <a:solidFill>
                  <a:srgbClr val="ffffff"/>
                </a:solidFill>
                <a:latin typeface="Arial"/>
                <a:ea typeface="Arial Unicode MS"/>
              </a:rPr>
              <a:t>Cloud computing</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332" name="TextShape 1"/>
          <p:cNvSpPr txBox="1"/>
          <p:nvPr/>
        </p:nvSpPr>
        <p:spPr>
          <a:xfrm>
            <a:off x="323640" y="339480"/>
            <a:ext cx="11572920" cy="723960"/>
          </a:xfrm>
          <a:prstGeom prst="rect">
            <a:avLst/>
          </a:prstGeom>
          <a:noFill/>
          <a:ln>
            <a:noFill/>
          </a:ln>
        </p:spPr>
        <p:txBody>
          <a:bodyPr lIns="90000" rIns="90000" tIns="45000" bIns="45000" anchor="ctr">
            <a:noAutofit/>
          </a:bodyPr>
          <a:p>
            <a:pPr algn="ctr">
              <a:lnSpc>
                <a:spcPct val="90000"/>
              </a:lnSpc>
              <a:spcBef>
                <a:spcPts val="1001"/>
              </a:spcBef>
            </a:pPr>
            <a:r>
              <a:rPr b="0" lang="en-US" sz="5400" spc="-1" strike="noStrike">
                <a:solidFill>
                  <a:srgbClr val="262626"/>
                </a:solidFill>
                <a:latin typeface="Arial"/>
                <a:ea typeface="Arial Unicode MS"/>
              </a:rPr>
              <a:t>Definition </a:t>
            </a:r>
            <a:endParaRPr b="0" lang="en-US" sz="5400" spc="-1" strike="noStrike">
              <a:solidFill>
                <a:srgbClr val="000000"/>
              </a:solidFill>
              <a:latin typeface="Arial"/>
            </a:endParaRPr>
          </a:p>
        </p:txBody>
      </p:sp>
      <p:grpSp>
        <p:nvGrpSpPr>
          <p:cNvPr id="333" name="Group 2"/>
          <p:cNvGrpSpPr/>
          <p:nvPr/>
        </p:nvGrpSpPr>
        <p:grpSpPr>
          <a:xfrm>
            <a:off x="1210680" y="701640"/>
            <a:ext cx="2303640" cy="2033640"/>
            <a:chOff x="1210680" y="701640"/>
            <a:chExt cx="2303640" cy="2033640"/>
          </a:xfrm>
        </p:grpSpPr>
        <p:sp>
          <p:nvSpPr>
            <p:cNvPr id="334" name="CustomShape 3"/>
            <p:cNvSpPr/>
            <p:nvPr/>
          </p:nvSpPr>
          <p:spPr>
            <a:xfrm>
              <a:off x="1294200" y="701640"/>
              <a:ext cx="2220120" cy="1975680"/>
            </a:xfrm>
            <a:custGeom>
              <a:avLst/>
              <a:gdLst/>
              <a:ahLst/>
              <a:rect l="l" t="t" r="r" b="b"/>
              <a:pathLst>
                <a:path w="3266274" h="2551854">
                  <a:moveTo>
                    <a:pt x="398526" y="219938"/>
                  </a:moveTo>
                  <a:cubicBezTo>
                    <a:pt x="431911" y="217997"/>
                    <a:pt x="458819" y="221259"/>
                    <a:pt x="473392" y="223164"/>
                  </a:cubicBezTo>
                  <a:cubicBezTo>
                    <a:pt x="525685" y="232642"/>
                    <a:pt x="573500" y="250906"/>
                    <a:pt x="617982" y="275373"/>
                  </a:cubicBezTo>
                  <a:lnTo>
                    <a:pt x="668186" y="307376"/>
                  </a:lnTo>
                  <a:lnTo>
                    <a:pt x="602145" y="363774"/>
                  </a:lnTo>
                  <a:cubicBezTo>
                    <a:pt x="546008" y="420392"/>
                    <a:pt x="499242" y="486093"/>
                    <a:pt x="461731" y="559370"/>
                  </a:cubicBezTo>
                  <a:lnTo>
                    <a:pt x="449665" y="587589"/>
                  </a:lnTo>
                  <a:lnTo>
                    <a:pt x="416945" y="557242"/>
                  </a:lnTo>
                  <a:cubicBezTo>
                    <a:pt x="378833" y="523845"/>
                    <a:pt x="338804" y="492627"/>
                    <a:pt x="296418" y="469195"/>
                  </a:cubicBezTo>
                  <a:cubicBezTo>
                    <a:pt x="219646" y="426713"/>
                    <a:pt x="143732" y="391280"/>
                    <a:pt x="54007" y="401377"/>
                  </a:cubicBezTo>
                  <a:cubicBezTo>
                    <a:pt x="42863" y="402615"/>
                    <a:pt x="19050" y="408140"/>
                    <a:pt x="0" y="413950"/>
                  </a:cubicBezTo>
                  <a:cubicBezTo>
                    <a:pt x="12192" y="405758"/>
                    <a:pt x="22193" y="400043"/>
                    <a:pt x="28956" y="396138"/>
                  </a:cubicBezTo>
                  <a:cubicBezTo>
                    <a:pt x="114237" y="346735"/>
                    <a:pt x="164953" y="297332"/>
                    <a:pt x="284798" y="247929"/>
                  </a:cubicBezTo>
                  <a:cubicBezTo>
                    <a:pt x="325279" y="229022"/>
                    <a:pt x="365141" y="221878"/>
                    <a:pt x="398526" y="219938"/>
                  </a:cubicBezTo>
                  <a:close/>
                  <a:moveTo>
                    <a:pt x="1012375" y="595"/>
                  </a:moveTo>
                  <a:cubicBezTo>
                    <a:pt x="1045760" y="-1346"/>
                    <a:pt x="1072668" y="1916"/>
                    <a:pt x="1087241" y="3821"/>
                  </a:cubicBezTo>
                  <a:cubicBezTo>
                    <a:pt x="1191826" y="22776"/>
                    <a:pt x="1278504" y="76878"/>
                    <a:pt x="1356418" y="145458"/>
                  </a:cubicBezTo>
                  <a:cubicBezTo>
                    <a:pt x="1382898" y="168794"/>
                    <a:pt x="1390025" y="167572"/>
                    <a:pt x="1431570" y="152411"/>
                  </a:cubicBezTo>
                  <a:cubicBezTo>
                    <a:pt x="1473115" y="137250"/>
                    <a:pt x="1544063" y="89543"/>
                    <a:pt x="1605690" y="54491"/>
                  </a:cubicBezTo>
                  <a:cubicBezTo>
                    <a:pt x="1676461" y="18773"/>
                    <a:pt x="1742657" y="6679"/>
                    <a:pt x="1786377" y="9917"/>
                  </a:cubicBezTo>
                  <a:cubicBezTo>
                    <a:pt x="1864863" y="13346"/>
                    <a:pt x="1934586" y="43826"/>
                    <a:pt x="2000022" y="83736"/>
                  </a:cubicBezTo>
                  <a:cubicBezTo>
                    <a:pt x="2171091" y="188225"/>
                    <a:pt x="2292821" y="337958"/>
                    <a:pt x="2385785" y="512932"/>
                  </a:cubicBezTo>
                  <a:cubicBezTo>
                    <a:pt x="2448174" y="630376"/>
                    <a:pt x="2490941" y="754391"/>
                    <a:pt x="2508562" y="886598"/>
                  </a:cubicBezTo>
                  <a:cubicBezTo>
                    <a:pt x="2510467" y="900409"/>
                    <a:pt x="2511864" y="909915"/>
                    <a:pt x="2529136" y="915745"/>
                  </a:cubicBezTo>
                  <a:cubicBezTo>
                    <a:pt x="2616077" y="945091"/>
                    <a:pt x="2781448" y="1000582"/>
                    <a:pt x="2958040" y="1204542"/>
                  </a:cubicBezTo>
                  <a:cubicBezTo>
                    <a:pt x="3080878" y="1346417"/>
                    <a:pt x="3196742" y="1557068"/>
                    <a:pt x="3249320" y="1781287"/>
                  </a:cubicBezTo>
                  <a:cubicBezTo>
                    <a:pt x="3269223" y="1865756"/>
                    <a:pt x="3267417" y="1939807"/>
                    <a:pt x="3264466" y="2076080"/>
                  </a:cubicBezTo>
                  <a:cubicBezTo>
                    <a:pt x="3251607" y="2222575"/>
                    <a:pt x="3201409" y="2331354"/>
                    <a:pt x="3060060" y="2415742"/>
                  </a:cubicBezTo>
                  <a:cubicBezTo>
                    <a:pt x="2997194" y="2460981"/>
                    <a:pt x="2936997" y="2486036"/>
                    <a:pt x="2875560" y="2521374"/>
                  </a:cubicBezTo>
                  <a:cubicBezTo>
                    <a:pt x="2857844" y="2531566"/>
                    <a:pt x="2834317" y="2541662"/>
                    <a:pt x="2816696" y="2551854"/>
                  </a:cubicBezTo>
                  <a:cubicBezTo>
                    <a:pt x="2833460" y="2532804"/>
                    <a:pt x="2847557" y="2520707"/>
                    <a:pt x="2858701" y="2504134"/>
                  </a:cubicBezTo>
                  <a:cubicBezTo>
                    <a:pt x="2901373" y="2444221"/>
                    <a:pt x="2921090" y="2375165"/>
                    <a:pt x="2936901" y="2304680"/>
                  </a:cubicBezTo>
                  <a:cubicBezTo>
                    <a:pt x="2948522" y="2244863"/>
                    <a:pt x="2939854" y="2088844"/>
                    <a:pt x="2939283" y="2088082"/>
                  </a:cubicBezTo>
                  <a:cubicBezTo>
                    <a:pt x="2938521" y="2088844"/>
                    <a:pt x="2916232" y="1975210"/>
                    <a:pt x="2899278" y="1919013"/>
                  </a:cubicBezTo>
                  <a:cubicBezTo>
                    <a:pt x="2838889" y="1718702"/>
                    <a:pt x="2740210" y="1539727"/>
                    <a:pt x="2601621" y="1382946"/>
                  </a:cubicBezTo>
                  <a:cubicBezTo>
                    <a:pt x="2598192" y="1379041"/>
                    <a:pt x="2541328" y="1308270"/>
                    <a:pt x="2507705" y="1285029"/>
                  </a:cubicBezTo>
                  <a:cubicBezTo>
                    <a:pt x="2452650" y="1240738"/>
                    <a:pt x="2397691" y="1196256"/>
                    <a:pt x="2335398" y="1161966"/>
                  </a:cubicBezTo>
                  <a:cubicBezTo>
                    <a:pt x="2293964" y="1139201"/>
                    <a:pt x="2250911" y="1120342"/>
                    <a:pt x="2205953" y="1105673"/>
                  </a:cubicBezTo>
                  <a:cubicBezTo>
                    <a:pt x="2195856" y="1102435"/>
                    <a:pt x="2182140" y="1102625"/>
                    <a:pt x="2183855" y="1085861"/>
                  </a:cubicBezTo>
                  <a:cubicBezTo>
                    <a:pt x="2179948" y="1049134"/>
                    <a:pt x="2158518" y="946034"/>
                    <a:pt x="2138992" y="889646"/>
                  </a:cubicBezTo>
                  <a:cubicBezTo>
                    <a:pt x="2059934" y="661427"/>
                    <a:pt x="1932776" y="466736"/>
                    <a:pt x="1739799" y="318241"/>
                  </a:cubicBezTo>
                  <a:cubicBezTo>
                    <a:pt x="1659504" y="256519"/>
                    <a:pt x="1602734" y="218419"/>
                    <a:pt x="1502722" y="200131"/>
                  </a:cubicBezTo>
                  <a:cubicBezTo>
                    <a:pt x="1479671" y="193940"/>
                    <a:pt x="1423283" y="190225"/>
                    <a:pt x="1398995" y="196226"/>
                  </a:cubicBezTo>
                  <a:cubicBezTo>
                    <a:pt x="1336320" y="207751"/>
                    <a:pt x="1279266" y="229945"/>
                    <a:pt x="1234498" y="278236"/>
                  </a:cubicBezTo>
                  <a:cubicBezTo>
                    <a:pt x="1210495" y="304144"/>
                    <a:pt x="1193445" y="334243"/>
                    <a:pt x="1175824" y="364247"/>
                  </a:cubicBezTo>
                  <a:cubicBezTo>
                    <a:pt x="1165442" y="385678"/>
                    <a:pt x="1150583" y="413968"/>
                    <a:pt x="1139820" y="439018"/>
                  </a:cubicBezTo>
                  <a:cubicBezTo>
                    <a:pt x="1070382" y="374725"/>
                    <a:pt x="995039" y="296715"/>
                    <a:pt x="910267" y="249852"/>
                  </a:cubicBezTo>
                  <a:cubicBezTo>
                    <a:pt x="833495" y="207370"/>
                    <a:pt x="757581" y="171937"/>
                    <a:pt x="667856" y="182034"/>
                  </a:cubicBezTo>
                  <a:cubicBezTo>
                    <a:pt x="656712" y="183272"/>
                    <a:pt x="632899" y="188797"/>
                    <a:pt x="613849" y="194607"/>
                  </a:cubicBezTo>
                  <a:cubicBezTo>
                    <a:pt x="626041" y="186415"/>
                    <a:pt x="636042" y="180700"/>
                    <a:pt x="642805" y="176795"/>
                  </a:cubicBezTo>
                  <a:cubicBezTo>
                    <a:pt x="728086" y="127392"/>
                    <a:pt x="778802" y="77989"/>
                    <a:pt x="898647" y="28586"/>
                  </a:cubicBezTo>
                  <a:cubicBezTo>
                    <a:pt x="939128" y="9679"/>
                    <a:pt x="978990" y="2535"/>
                    <a:pt x="1012375" y="595"/>
                  </a:cubicBezTo>
                  <a:close/>
                </a:path>
              </a:pathLst>
            </a:custGeom>
            <a:solidFill>
              <a:schemeClr val="accent1">
                <a:lumMod val="75000"/>
              </a:schemeClr>
            </a:solidFill>
            <a:ln w="9360">
              <a:noFill/>
            </a:ln>
          </p:spPr>
          <p:style>
            <a:lnRef idx="0"/>
            <a:fillRef idx="0"/>
            <a:effectRef idx="0"/>
            <a:fontRef idx="minor"/>
          </p:style>
        </p:sp>
        <p:sp>
          <p:nvSpPr>
            <p:cNvPr id="335" name="CustomShape 4"/>
            <p:cNvSpPr/>
            <p:nvPr/>
          </p:nvSpPr>
          <p:spPr>
            <a:xfrm>
              <a:off x="1210680" y="840240"/>
              <a:ext cx="2090880" cy="1895040"/>
            </a:xfrm>
            <a:custGeom>
              <a:avLst/>
              <a:gdLst/>
              <a:ahLst/>
              <a:rect l="l" t="t" r="r" b="b"/>
              <a:pathLst>
                <a:path w="3076047" h="2447736">
                  <a:moveTo>
                    <a:pt x="2917334" y="2399519"/>
                  </a:moveTo>
                  <a:cubicBezTo>
                    <a:pt x="2851325" y="2443905"/>
                    <a:pt x="2767174" y="2454480"/>
                    <a:pt x="2683211" y="2444003"/>
                  </a:cubicBezTo>
                  <a:cubicBezTo>
                    <a:pt x="2599248" y="2433526"/>
                    <a:pt x="2498140" y="2385901"/>
                    <a:pt x="2413558" y="2336656"/>
                  </a:cubicBezTo>
                  <a:lnTo>
                    <a:pt x="331297" y="1126315"/>
                  </a:lnTo>
                  <a:cubicBezTo>
                    <a:pt x="235952" y="1056687"/>
                    <a:pt x="166039" y="964485"/>
                    <a:pt x="108984" y="862091"/>
                  </a:cubicBezTo>
                  <a:cubicBezTo>
                    <a:pt x="57930" y="770556"/>
                    <a:pt x="22402" y="673496"/>
                    <a:pt x="6590" y="569578"/>
                  </a:cubicBezTo>
                  <a:cubicBezTo>
                    <a:pt x="-5126" y="492521"/>
                    <a:pt x="-2459" y="415940"/>
                    <a:pt x="24688" y="342217"/>
                  </a:cubicBezTo>
                  <a:cubicBezTo>
                    <a:pt x="68884" y="222106"/>
                    <a:pt x="195566" y="170576"/>
                    <a:pt x="319105" y="219249"/>
                  </a:cubicBezTo>
                  <a:cubicBezTo>
                    <a:pt x="397782" y="250205"/>
                    <a:pt x="467695" y="293830"/>
                    <a:pt x="526465" y="354980"/>
                  </a:cubicBezTo>
                  <a:cubicBezTo>
                    <a:pt x="531799" y="360600"/>
                    <a:pt x="535990" y="368601"/>
                    <a:pt x="548848" y="369458"/>
                  </a:cubicBezTo>
                  <a:cubicBezTo>
                    <a:pt x="547039" y="315928"/>
                    <a:pt x="551992" y="263064"/>
                    <a:pt x="568089" y="212391"/>
                  </a:cubicBezTo>
                  <a:cubicBezTo>
                    <a:pt x="592854" y="133619"/>
                    <a:pt x="664768" y="39988"/>
                    <a:pt x="752588" y="9032"/>
                  </a:cubicBezTo>
                  <a:cubicBezTo>
                    <a:pt x="909560" y="-26115"/>
                    <a:pt x="1002524" y="49323"/>
                    <a:pt x="1078248" y="97996"/>
                  </a:cubicBezTo>
                  <a:cubicBezTo>
                    <a:pt x="1145685" y="141430"/>
                    <a:pt x="1246936" y="243823"/>
                    <a:pt x="1262842" y="259635"/>
                  </a:cubicBezTo>
                  <a:cubicBezTo>
                    <a:pt x="1328946" y="99805"/>
                    <a:pt x="1390668" y="36845"/>
                    <a:pt x="1539639" y="12080"/>
                  </a:cubicBezTo>
                  <a:cubicBezTo>
                    <a:pt x="1561261" y="9794"/>
                    <a:pt x="1592503" y="13604"/>
                    <a:pt x="1625650" y="20653"/>
                  </a:cubicBezTo>
                  <a:cubicBezTo>
                    <a:pt x="1740426" y="33797"/>
                    <a:pt x="1911783" y="143290"/>
                    <a:pt x="2064755" y="334076"/>
                  </a:cubicBezTo>
                  <a:cubicBezTo>
                    <a:pt x="2178277" y="481713"/>
                    <a:pt x="2285630" y="659302"/>
                    <a:pt x="2309402" y="903858"/>
                  </a:cubicBezTo>
                  <a:cubicBezTo>
                    <a:pt x="2311784" y="915288"/>
                    <a:pt x="2323181" y="914037"/>
                    <a:pt x="2336740" y="918430"/>
                  </a:cubicBezTo>
                  <a:cubicBezTo>
                    <a:pt x="2446409" y="953962"/>
                    <a:pt x="2546241" y="1027064"/>
                    <a:pt x="2635871" y="1105645"/>
                  </a:cubicBezTo>
                  <a:cubicBezTo>
                    <a:pt x="2912397" y="1380084"/>
                    <a:pt x="2992326" y="1589129"/>
                    <a:pt x="3054778" y="1818782"/>
                  </a:cubicBezTo>
                  <a:cubicBezTo>
                    <a:pt x="3108026" y="2018234"/>
                    <a:pt x="3048302" y="2237689"/>
                    <a:pt x="3016870" y="2285600"/>
                  </a:cubicBezTo>
                  <a:cubicBezTo>
                    <a:pt x="3005440" y="2304269"/>
                    <a:pt x="2986580" y="2348370"/>
                    <a:pt x="2917334" y="2399519"/>
                  </a:cubicBezTo>
                  <a:close/>
                </a:path>
              </a:pathLst>
            </a:custGeom>
            <a:solidFill>
              <a:schemeClr val="accent1"/>
            </a:solidFill>
            <a:ln w="9360">
              <a:noFill/>
            </a:ln>
          </p:spPr>
          <p:style>
            <a:lnRef idx="0"/>
            <a:fillRef idx="0"/>
            <a:effectRef idx="0"/>
            <a:fontRef idx="minor"/>
          </p:style>
        </p:sp>
      </p:grpSp>
      <p:grpSp>
        <p:nvGrpSpPr>
          <p:cNvPr id="336" name="Group 5"/>
          <p:cNvGrpSpPr/>
          <p:nvPr/>
        </p:nvGrpSpPr>
        <p:grpSpPr>
          <a:xfrm>
            <a:off x="997560" y="1924920"/>
            <a:ext cx="1560960" cy="4777920"/>
            <a:chOff x="997560" y="1924920"/>
            <a:chExt cx="1560960" cy="4777920"/>
          </a:xfrm>
        </p:grpSpPr>
        <p:grpSp>
          <p:nvGrpSpPr>
            <p:cNvPr id="337" name="Group 6"/>
            <p:cNvGrpSpPr/>
            <p:nvPr/>
          </p:nvGrpSpPr>
          <p:grpSpPr>
            <a:xfrm>
              <a:off x="997560" y="3946320"/>
              <a:ext cx="1560960" cy="2756520"/>
              <a:chOff x="997560" y="3946320"/>
              <a:chExt cx="1560960" cy="2756520"/>
            </a:xfrm>
          </p:grpSpPr>
          <p:sp>
            <p:nvSpPr>
              <p:cNvPr id="338" name="CustomShape 7"/>
              <p:cNvSpPr/>
              <p:nvPr/>
            </p:nvSpPr>
            <p:spPr>
              <a:xfrm>
                <a:off x="997560" y="4150800"/>
                <a:ext cx="1207080" cy="2552040"/>
              </a:xfrm>
              <a:custGeom>
                <a:avLst/>
                <a:gdLst/>
                <a:ahLst/>
                <a:rect l="l" t="t" r="r" b="b"/>
                <a:pathLst>
                  <a:path w="3419482" h="6346242">
                    <a:moveTo>
                      <a:pt x="125375" y="4462418"/>
                    </a:moveTo>
                    <a:cubicBezTo>
                      <a:pt x="122966" y="4461709"/>
                      <a:pt x="120062" y="4461213"/>
                      <a:pt x="117865" y="4460009"/>
                    </a:cubicBezTo>
                    <a:cubicBezTo>
                      <a:pt x="-20003" y="4368121"/>
                      <a:pt x="-17311" y="4367412"/>
                      <a:pt x="27323" y="4208573"/>
                    </a:cubicBezTo>
                    <a:cubicBezTo>
                      <a:pt x="181415" y="3662058"/>
                      <a:pt x="1112205" y="312336"/>
                      <a:pt x="1196654" y="4647"/>
                    </a:cubicBezTo>
                    <a:cubicBezTo>
                      <a:pt x="1219680" y="-11577"/>
                      <a:pt x="1240792" y="18958"/>
                      <a:pt x="1261196" y="30860"/>
                    </a:cubicBezTo>
                    <a:cubicBezTo>
                      <a:pt x="1576253" y="212937"/>
                      <a:pt x="1885147" y="380491"/>
                      <a:pt x="2194607" y="572061"/>
                    </a:cubicBezTo>
                    <a:cubicBezTo>
                      <a:pt x="2205801" y="578863"/>
                      <a:pt x="2237328" y="601888"/>
                      <a:pt x="2245829" y="612090"/>
                    </a:cubicBezTo>
                    <a:cubicBezTo>
                      <a:pt x="2279340" y="662746"/>
                      <a:pt x="2263754" y="697177"/>
                      <a:pt x="2287063" y="751305"/>
                    </a:cubicBezTo>
                    <a:cubicBezTo>
                      <a:pt x="2370095" y="1134162"/>
                      <a:pt x="2442643" y="1518933"/>
                      <a:pt x="2521496" y="1902783"/>
                    </a:cubicBezTo>
                    <a:cubicBezTo>
                      <a:pt x="2618060" y="2373207"/>
                      <a:pt x="2712003" y="2844057"/>
                      <a:pt x="2807647" y="3314695"/>
                    </a:cubicBezTo>
                    <a:cubicBezTo>
                      <a:pt x="2880478" y="3672827"/>
                      <a:pt x="2954726" y="4030676"/>
                      <a:pt x="3025360" y="4389091"/>
                    </a:cubicBezTo>
                    <a:cubicBezTo>
                      <a:pt x="3132127" y="4931992"/>
                      <a:pt x="3249379" y="5472698"/>
                      <a:pt x="3350832" y="6016803"/>
                    </a:cubicBezTo>
                    <a:cubicBezTo>
                      <a:pt x="3370952" y="6124491"/>
                      <a:pt x="3392844" y="6232108"/>
                      <a:pt x="3419483" y="6338591"/>
                    </a:cubicBezTo>
                    <a:cubicBezTo>
                      <a:pt x="3334041" y="6364025"/>
                      <a:pt x="3260998" y="6324280"/>
                      <a:pt x="3244986" y="6245710"/>
                    </a:cubicBezTo>
                    <a:cubicBezTo>
                      <a:pt x="3168542" y="5869654"/>
                      <a:pt x="3090894" y="5493810"/>
                      <a:pt x="3014875" y="5117541"/>
                    </a:cubicBezTo>
                    <a:cubicBezTo>
                      <a:pt x="2859791" y="4347221"/>
                      <a:pt x="2706407" y="3576404"/>
                      <a:pt x="2550614" y="2806296"/>
                    </a:cubicBezTo>
                    <a:cubicBezTo>
                      <a:pt x="2411824" y="2120567"/>
                      <a:pt x="2269776" y="1435404"/>
                      <a:pt x="2131978" y="749463"/>
                    </a:cubicBezTo>
                    <a:cubicBezTo>
                      <a:pt x="2125177" y="716235"/>
                      <a:pt x="2107678" y="687400"/>
                      <a:pt x="2075159" y="668697"/>
                    </a:cubicBezTo>
                    <a:cubicBezTo>
                      <a:pt x="2033146" y="645176"/>
                      <a:pt x="1354360" y="224769"/>
                      <a:pt x="1320637" y="237380"/>
                    </a:cubicBezTo>
                    <a:cubicBezTo>
                      <a:pt x="1279900" y="254595"/>
                      <a:pt x="150384" y="4389162"/>
                      <a:pt x="125375" y="4462418"/>
                    </a:cubicBezTo>
                    <a:lnTo>
                      <a:pt x="125375" y="4462418"/>
                    </a:lnTo>
                    <a:close/>
                  </a:path>
                </a:pathLst>
              </a:custGeom>
              <a:solidFill>
                <a:srgbClr val="c8c6c5"/>
              </a:solidFill>
              <a:ln w="7200">
                <a:noFill/>
              </a:ln>
            </p:spPr>
            <p:style>
              <a:lnRef idx="0"/>
              <a:fillRef idx="0"/>
              <a:effectRef idx="0"/>
              <a:fontRef idx="minor"/>
            </p:style>
          </p:sp>
          <p:sp>
            <p:nvSpPr>
              <p:cNvPr id="339" name="CustomShape 8"/>
              <p:cNvSpPr/>
              <p:nvPr/>
            </p:nvSpPr>
            <p:spPr>
              <a:xfrm>
                <a:off x="1341000" y="4367880"/>
                <a:ext cx="369720" cy="1348560"/>
              </a:xfrm>
              <a:custGeom>
                <a:avLst/>
                <a:gdLst/>
                <a:ahLst/>
                <a:rect l="l" t="t" r="r" b="b"/>
                <a:pathLst>
                  <a:path w="1048020" h="3353552">
                    <a:moveTo>
                      <a:pt x="895344" y="0"/>
                    </a:moveTo>
                    <a:lnTo>
                      <a:pt x="1048020" y="90401"/>
                    </a:lnTo>
                    <a:lnTo>
                      <a:pt x="163139" y="3297508"/>
                    </a:lnTo>
                    <a:cubicBezTo>
                      <a:pt x="157543" y="3317629"/>
                      <a:pt x="155630" y="3355461"/>
                      <a:pt x="134801" y="3353477"/>
                    </a:cubicBezTo>
                    <a:lnTo>
                      <a:pt x="12589" y="3253157"/>
                    </a:lnTo>
                    <a:cubicBezTo>
                      <a:pt x="-2430" y="3234029"/>
                      <a:pt x="-2430" y="3204202"/>
                      <a:pt x="4371" y="3180964"/>
                    </a:cubicBezTo>
                    <a:lnTo>
                      <a:pt x="895344" y="0"/>
                    </a:lnTo>
                    <a:lnTo>
                      <a:pt x="895344" y="0"/>
                    </a:lnTo>
                    <a:lnTo>
                      <a:pt x="895344" y="0"/>
                    </a:lnTo>
                    <a:close/>
                  </a:path>
                </a:pathLst>
              </a:custGeom>
              <a:solidFill>
                <a:srgbClr val="b4b4b5"/>
              </a:solidFill>
              <a:ln w="7200">
                <a:noFill/>
              </a:ln>
            </p:spPr>
            <p:style>
              <a:lnRef idx="0"/>
              <a:fillRef idx="0"/>
              <a:effectRef idx="0"/>
              <a:fontRef idx="minor"/>
            </p:style>
          </p:sp>
          <p:sp>
            <p:nvSpPr>
              <p:cNvPr id="340" name="CustomShape 9"/>
              <p:cNvSpPr/>
              <p:nvPr/>
            </p:nvSpPr>
            <p:spPr>
              <a:xfrm>
                <a:off x="2103120" y="4211640"/>
                <a:ext cx="443880" cy="2263320"/>
              </a:xfrm>
              <a:custGeom>
                <a:avLst/>
                <a:gdLst/>
                <a:ahLst/>
                <a:rect l="l" t="t" r="r" b="b"/>
                <a:pathLst>
                  <a:path w="1257536" h="5627952">
                    <a:moveTo>
                      <a:pt x="1170890" y="5227313"/>
                    </a:moveTo>
                    <a:cubicBezTo>
                      <a:pt x="1170678" y="5227525"/>
                      <a:pt x="1170394" y="5227525"/>
                      <a:pt x="1170182" y="5227809"/>
                    </a:cubicBezTo>
                    <a:lnTo>
                      <a:pt x="172087" y="235071"/>
                    </a:lnTo>
                    <a:cubicBezTo>
                      <a:pt x="157068" y="155509"/>
                      <a:pt x="134114" y="66455"/>
                      <a:pt x="120794" y="0"/>
                    </a:cubicBezTo>
                    <a:cubicBezTo>
                      <a:pt x="76019" y="24726"/>
                      <a:pt x="25222" y="60433"/>
                      <a:pt x="0" y="76657"/>
                    </a:cubicBezTo>
                    <a:cubicBezTo>
                      <a:pt x="19129" y="135105"/>
                      <a:pt x="18137" y="155226"/>
                      <a:pt x="32164" y="204961"/>
                    </a:cubicBezTo>
                    <a:lnTo>
                      <a:pt x="1053497" y="5294688"/>
                    </a:lnTo>
                    <a:cubicBezTo>
                      <a:pt x="1053284" y="5294688"/>
                      <a:pt x="1053284" y="5294901"/>
                      <a:pt x="1053001" y="5294901"/>
                    </a:cubicBezTo>
                    <a:cubicBezTo>
                      <a:pt x="1088070" y="5463233"/>
                      <a:pt x="1105286" y="5551296"/>
                      <a:pt x="1117401" y="5611729"/>
                    </a:cubicBezTo>
                    <a:cubicBezTo>
                      <a:pt x="1168481" y="5619239"/>
                      <a:pt x="1193632" y="5618034"/>
                      <a:pt x="1257536" y="5627953"/>
                    </a:cubicBezTo>
                    <a:cubicBezTo>
                      <a:pt x="1236991" y="5538331"/>
                      <a:pt x="1192215" y="5320193"/>
                      <a:pt x="1170890" y="5227313"/>
                    </a:cubicBezTo>
                    <a:lnTo>
                      <a:pt x="1170890" y="5227313"/>
                    </a:lnTo>
                    <a:close/>
                  </a:path>
                </a:pathLst>
              </a:custGeom>
              <a:solidFill>
                <a:srgbClr val="c8c6c5"/>
              </a:solidFill>
              <a:ln w="7200">
                <a:noFill/>
              </a:ln>
            </p:spPr>
            <p:style>
              <a:lnRef idx="0"/>
              <a:fillRef idx="0"/>
              <a:effectRef idx="0"/>
              <a:fontRef idx="minor"/>
            </p:style>
          </p:sp>
          <p:sp>
            <p:nvSpPr>
              <p:cNvPr id="341" name="CustomShape 10"/>
              <p:cNvSpPr/>
              <p:nvPr/>
            </p:nvSpPr>
            <p:spPr>
              <a:xfrm>
                <a:off x="2102760" y="4212720"/>
                <a:ext cx="442440" cy="2263680"/>
              </a:xfrm>
              <a:custGeom>
                <a:avLst/>
                <a:gdLst/>
                <a:ahLst/>
                <a:rect l="l" t="t" r="r" b="b"/>
                <a:pathLst>
                  <a:path w="1253497" h="5628802">
                    <a:moveTo>
                      <a:pt x="1170961" y="5227242"/>
                    </a:moveTo>
                    <a:cubicBezTo>
                      <a:pt x="1170749" y="5227454"/>
                      <a:pt x="1170465" y="5227454"/>
                      <a:pt x="1170253" y="5227738"/>
                    </a:cubicBezTo>
                    <a:lnTo>
                      <a:pt x="172088" y="235071"/>
                    </a:lnTo>
                    <a:cubicBezTo>
                      <a:pt x="157068" y="155509"/>
                      <a:pt x="134114" y="66455"/>
                      <a:pt x="120794" y="0"/>
                    </a:cubicBezTo>
                    <a:cubicBezTo>
                      <a:pt x="76019" y="24726"/>
                      <a:pt x="25222" y="60433"/>
                      <a:pt x="0" y="76657"/>
                    </a:cubicBezTo>
                    <a:cubicBezTo>
                      <a:pt x="19129" y="135105"/>
                      <a:pt x="18137" y="155226"/>
                      <a:pt x="32165" y="204961"/>
                    </a:cubicBezTo>
                    <a:lnTo>
                      <a:pt x="1053497" y="5294688"/>
                    </a:lnTo>
                    <a:cubicBezTo>
                      <a:pt x="1053284" y="5294688"/>
                      <a:pt x="1053284" y="5294901"/>
                      <a:pt x="1053001" y="5294901"/>
                    </a:cubicBezTo>
                    <a:cubicBezTo>
                      <a:pt x="1088070" y="5463233"/>
                      <a:pt x="1105286" y="5551296"/>
                      <a:pt x="1117401" y="5611729"/>
                    </a:cubicBezTo>
                    <a:cubicBezTo>
                      <a:pt x="1168481" y="5619238"/>
                      <a:pt x="1188035" y="5620655"/>
                      <a:pt x="1253498" y="5628803"/>
                    </a:cubicBezTo>
                    <a:cubicBezTo>
                      <a:pt x="1233023" y="5539110"/>
                      <a:pt x="1192286" y="5320193"/>
                      <a:pt x="1170961" y="5227242"/>
                    </a:cubicBezTo>
                    <a:lnTo>
                      <a:pt x="1170961" y="5227242"/>
                    </a:lnTo>
                    <a:close/>
                  </a:path>
                </a:pathLst>
              </a:custGeom>
              <a:solidFill>
                <a:srgbClr val="c8c6c5"/>
              </a:solidFill>
              <a:ln w="7200">
                <a:noFill/>
              </a:ln>
            </p:spPr>
            <p:style>
              <a:lnRef idx="0"/>
              <a:fillRef idx="0"/>
              <a:effectRef idx="0"/>
              <a:fontRef idx="minor"/>
            </p:style>
          </p:sp>
          <p:sp>
            <p:nvSpPr>
              <p:cNvPr id="342" name="CustomShape 11"/>
              <p:cNvSpPr/>
              <p:nvPr/>
            </p:nvSpPr>
            <p:spPr>
              <a:xfrm>
                <a:off x="1827360" y="4303800"/>
                <a:ext cx="682200" cy="2197800"/>
              </a:xfrm>
              <a:custGeom>
                <a:avLst/>
                <a:gdLst/>
                <a:ahLst/>
                <a:rect l="l" t="t" r="r" b="b"/>
                <a:pathLst>
                  <a:path w="769944" h="2176862">
                    <a:moveTo>
                      <a:pt x="717425" y="1954814"/>
                    </a:moveTo>
                    <a:cubicBezTo>
                      <a:pt x="740820" y="1960317"/>
                      <a:pt x="753152" y="1961277"/>
                      <a:pt x="769944" y="1968275"/>
                    </a:cubicBezTo>
                    <a:cubicBezTo>
                      <a:pt x="652856" y="2036569"/>
                      <a:pt x="541074" y="2103001"/>
                      <a:pt x="424184" y="2171662"/>
                    </a:cubicBezTo>
                    <a:cubicBezTo>
                      <a:pt x="412021" y="2178830"/>
                      <a:pt x="405728" y="2180579"/>
                      <a:pt x="404091" y="2163816"/>
                    </a:cubicBezTo>
                    <a:cubicBezTo>
                      <a:pt x="402651" y="2154644"/>
                      <a:pt x="400620" y="2145332"/>
                      <a:pt x="398870" y="2136245"/>
                    </a:cubicBezTo>
                    <a:cubicBezTo>
                      <a:pt x="443797" y="2118917"/>
                      <a:pt x="472385" y="2093632"/>
                      <a:pt x="513841" y="2069983"/>
                    </a:cubicBezTo>
                    <a:cubicBezTo>
                      <a:pt x="581571" y="2031348"/>
                      <a:pt x="645180" y="1996609"/>
                      <a:pt x="717425" y="1954814"/>
                    </a:cubicBezTo>
                    <a:close/>
                    <a:moveTo>
                      <a:pt x="672610" y="1733140"/>
                    </a:moveTo>
                    <a:cubicBezTo>
                      <a:pt x="690644" y="1739151"/>
                      <a:pt x="705121" y="1746319"/>
                      <a:pt x="725637" y="1753177"/>
                    </a:cubicBezTo>
                    <a:cubicBezTo>
                      <a:pt x="615944" y="1816109"/>
                      <a:pt x="511301" y="1876388"/>
                      <a:pt x="401411" y="1938925"/>
                    </a:cubicBezTo>
                    <a:cubicBezTo>
                      <a:pt x="359164" y="1963082"/>
                      <a:pt x="365062" y="1965113"/>
                      <a:pt x="355580" y="1919453"/>
                    </a:cubicBezTo>
                    <a:cubicBezTo>
                      <a:pt x="455425" y="1862024"/>
                      <a:pt x="661887" y="1744147"/>
                      <a:pt x="672610" y="1733140"/>
                    </a:cubicBezTo>
                    <a:close/>
                    <a:moveTo>
                      <a:pt x="630223" y="1518241"/>
                    </a:moveTo>
                    <a:cubicBezTo>
                      <a:pt x="650711" y="1523349"/>
                      <a:pt x="658415" y="1525127"/>
                      <a:pt x="682516" y="1530574"/>
                    </a:cubicBezTo>
                    <a:cubicBezTo>
                      <a:pt x="614843" y="1570280"/>
                      <a:pt x="383518" y="1709407"/>
                      <a:pt x="320699" y="1745502"/>
                    </a:cubicBezTo>
                    <a:cubicBezTo>
                      <a:pt x="316127" y="1729303"/>
                      <a:pt x="310145" y="1716858"/>
                      <a:pt x="310822" y="1702268"/>
                    </a:cubicBezTo>
                    <a:cubicBezTo>
                      <a:pt x="387469" y="1665383"/>
                      <a:pt x="619019" y="1525099"/>
                      <a:pt x="630223" y="1518241"/>
                    </a:cubicBezTo>
                    <a:close/>
                    <a:moveTo>
                      <a:pt x="587920" y="1300265"/>
                    </a:moveTo>
                    <a:cubicBezTo>
                      <a:pt x="610101" y="1305401"/>
                      <a:pt x="619922" y="1306756"/>
                      <a:pt x="638520" y="1311130"/>
                    </a:cubicBezTo>
                    <a:cubicBezTo>
                      <a:pt x="591955" y="1342907"/>
                      <a:pt x="562549" y="1360262"/>
                      <a:pt x="524000" y="1383798"/>
                    </a:cubicBezTo>
                    <a:cubicBezTo>
                      <a:pt x="451417" y="1428076"/>
                      <a:pt x="386623" y="1465497"/>
                      <a:pt x="313362" y="1508702"/>
                    </a:cubicBezTo>
                    <a:cubicBezTo>
                      <a:pt x="275772" y="1530997"/>
                      <a:pt x="274220" y="1533903"/>
                      <a:pt x="267475" y="1488835"/>
                    </a:cubicBezTo>
                    <a:cubicBezTo>
                      <a:pt x="361760" y="1434172"/>
                      <a:pt x="446507" y="1383403"/>
                      <a:pt x="540791" y="1328655"/>
                    </a:cubicBezTo>
                    <a:cubicBezTo>
                      <a:pt x="555918" y="1319850"/>
                      <a:pt x="570593" y="1314601"/>
                      <a:pt x="587920" y="1300265"/>
                    </a:cubicBezTo>
                    <a:close/>
                    <a:moveTo>
                      <a:pt x="541638" y="1083304"/>
                    </a:moveTo>
                    <a:cubicBezTo>
                      <a:pt x="563340" y="1088525"/>
                      <a:pt x="585775" y="1092758"/>
                      <a:pt x="597204" y="1099700"/>
                    </a:cubicBezTo>
                    <a:cubicBezTo>
                      <a:pt x="475291" y="1170308"/>
                      <a:pt x="352109" y="1239393"/>
                      <a:pt x="228333" y="1311044"/>
                    </a:cubicBezTo>
                    <a:cubicBezTo>
                      <a:pt x="224862" y="1293604"/>
                      <a:pt x="222153" y="1280566"/>
                      <a:pt x="219528" y="1267415"/>
                    </a:cubicBezTo>
                    <a:cubicBezTo>
                      <a:pt x="291180" y="1232252"/>
                      <a:pt x="525213" y="1093887"/>
                      <a:pt x="541638" y="1083304"/>
                    </a:cubicBezTo>
                    <a:close/>
                    <a:moveTo>
                      <a:pt x="498772" y="864256"/>
                    </a:moveTo>
                    <a:cubicBezTo>
                      <a:pt x="518780" y="869562"/>
                      <a:pt x="536644" y="878141"/>
                      <a:pt x="550783" y="882769"/>
                    </a:cubicBezTo>
                    <a:cubicBezTo>
                      <a:pt x="509411" y="911526"/>
                      <a:pt x="295950" y="1030927"/>
                      <a:pt x="218992" y="1074810"/>
                    </a:cubicBezTo>
                    <a:cubicBezTo>
                      <a:pt x="181854" y="1095947"/>
                      <a:pt x="181854" y="1096032"/>
                      <a:pt x="174714" y="1049637"/>
                    </a:cubicBezTo>
                    <a:cubicBezTo>
                      <a:pt x="233893" y="1022348"/>
                      <a:pt x="490278" y="873231"/>
                      <a:pt x="498772" y="864256"/>
                    </a:cubicBezTo>
                    <a:close/>
                    <a:moveTo>
                      <a:pt x="454352" y="648340"/>
                    </a:moveTo>
                    <a:cubicBezTo>
                      <a:pt x="474981" y="653138"/>
                      <a:pt x="488217" y="657879"/>
                      <a:pt x="507125" y="664567"/>
                    </a:cubicBezTo>
                    <a:cubicBezTo>
                      <a:pt x="411569" y="720839"/>
                      <a:pt x="193509" y="849695"/>
                      <a:pt x="177366" y="859261"/>
                    </a:cubicBezTo>
                    <a:cubicBezTo>
                      <a:pt x="140764" y="880935"/>
                      <a:pt x="140877" y="881019"/>
                      <a:pt x="131423" y="837701"/>
                    </a:cubicBezTo>
                    <a:cubicBezTo>
                      <a:pt x="200648" y="798446"/>
                      <a:pt x="435360" y="663805"/>
                      <a:pt x="454352" y="648340"/>
                    </a:cubicBezTo>
                    <a:close/>
                    <a:moveTo>
                      <a:pt x="412106" y="428276"/>
                    </a:moveTo>
                    <a:cubicBezTo>
                      <a:pt x="428614" y="432735"/>
                      <a:pt x="447748" y="437561"/>
                      <a:pt x="463778" y="443882"/>
                    </a:cubicBezTo>
                    <a:cubicBezTo>
                      <a:pt x="427655" y="476025"/>
                      <a:pt x="383405" y="495215"/>
                      <a:pt x="342542" y="519711"/>
                    </a:cubicBezTo>
                    <a:cubicBezTo>
                      <a:pt x="271821" y="562127"/>
                      <a:pt x="199943" y="602426"/>
                      <a:pt x="128573" y="643572"/>
                    </a:cubicBezTo>
                    <a:cubicBezTo>
                      <a:pt x="97192" y="663411"/>
                      <a:pt x="97192" y="648199"/>
                      <a:pt x="91209" y="615859"/>
                    </a:cubicBezTo>
                    <a:cubicBezTo>
                      <a:pt x="148892" y="593790"/>
                      <a:pt x="188965" y="560462"/>
                      <a:pt x="243064" y="531705"/>
                    </a:cubicBezTo>
                    <a:cubicBezTo>
                      <a:pt x="292620" y="505262"/>
                      <a:pt x="340143" y="475151"/>
                      <a:pt x="388739" y="446874"/>
                    </a:cubicBezTo>
                    <a:cubicBezTo>
                      <a:pt x="397911" y="441540"/>
                      <a:pt x="399547" y="439424"/>
                      <a:pt x="412106" y="428276"/>
                    </a:cubicBezTo>
                    <a:close/>
                    <a:moveTo>
                      <a:pt x="368251" y="214900"/>
                    </a:moveTo>
                    <a:cubicBezTo>
                      <a:pt x="387864" y="221024"/>
                      <a:pt x="431126" y="224326"/>
                      <a:pt x="415774" y="234909"/>
                    </a:cubicBezTo>
                    <a:cubicBezTo>
                      <a:pt x="304895" y="299139"/>
                      <a:pt x="192069" y="365401"/>
                      <a:pt x="80993" y="429349"/>
                    </a:cubicBezTo>
                    <a:cubicBezTo>
                      <a:pt x="58839" y="442274"/>
                      <a:pt x="50035" y="444221"/>
                      <a:pt x="44842" y="402624"/>
                    </a:cubicBezTo>
                    <a:cubicBezTo>
                      <a:pt x="150020" y="342288"/>
                      <a:pt x="248369" y="285819"/>
                      <a:pt x="353661" y="225681"/>
                    </a:cubicBezTo>
                    <a:cubicBezTo>
                      <a:pt x="359559" y="222266"/>
                      <a:pt x="359559" y="222266"/>
                      <a:pt x="368251" y="214900"/>
                    </a:cubicBezTo>
                    <a:close/>
                    <a:moveTo>
                      <a:pt x="324876" y="0"/>
                    </a:moveTo>
                    <a:cubicBezTo>
                      <a:pt x="345308" y="1157"/>
                      <a:pt x="352081" y="8607"/>
                      <a:pt x="369521" y="16143"/>
                    </a:cubicBezTo>
                    <a:cubicBezTo>
                      <a:pt x="327501" y="41851"/>
                      <a:pt x="298546" y="60223"/>
                      <a:pt x="259320" y="83420"/>
                    </a:cubicBezTo>
                    <a:cubicBezTo>
                      <a:pt x="183011" y="128658"/>
                      <a:pt x="104981" y="170989"/>
                      <a:pt x="28672" y="216114"/>
                    </a:cubicBezTo>
                    <a:cubicBezTo>
                      <a:pt x="17243" y="222294"/>
                      <a:pt x="10667" y="223762"/>
                      <a:pt x="7083" y="214562"/>
                    </a:cubicBezTo>
                    <a:cubicBezTo>
                      <a:pt x="4939" y="204995"/>
                      <a:pt x="1157" y="187018"/>
                      <a:pt x="0" y="181882"/>
                    </a:cubicBezTo>
                    <a:cubicBezTo>
                      <a:pt x="58304" y="154339"/>
                      <a:pt x="94031" y="129787"/>
                      <a:pt x="145647" y="102639"/>
                    </a:cubicBezTo>
                    <a:cubicBezTo>
                      <a:pt x="198137" y="75011"/>
                      <a:pt x="248567" y="43404"/>
                      <a:pt x="300098" y="13913"/>
                    </a:cubicBezTo>
                    <a:cubicBezTo>
                      <a:pt x="309383" y="8607"/>
                      <a:pt x="314519" y="5419"/>
                      <a:pt x="324876" y="0"/>
                    </a:cubicBezTo>
                    <a:close/>
                  </a:path>
                </a:pathLst>
              </a:custGeom>
              <a:solidFill>
                <a:srgbClr val="dcdad9"/>
              </a:solidFill>
              <a:ln w="7200">
                <a:noFill/>
              </a:ln>
            </p:spPr>
            <p:style>
              <a:lnRef idx="0"/>
              <a:fillRef idx="0"/>
              <a:effectRef idx="0"/>
              <a:fontRef idx="minor"/>
            </p:style>
          </p:sp>
          <p:sp>
            <p:nvSpPr>
              <p:cNvPr id="343" name="CustomShape 12"/>
              <p:cNvSpPr/>
              <p:nvPr/>
            </p:nvSpPr>
            <p:spPr>
              <a:xfrm>
                <a:off x="1091520" y="4296240"/>
                <a:ext cx="613800" cy="1499760"/>
              </a:xfrm>
              <a:custGeom>
                <a:avLst/>
                <a:gdLst/>
                <a:ahLst/>
                <a:rect l="l" t="t" r="r" b="b"/>
                <a:pathLst>
                  <a:path w="692704" h="1485759">
                    <a:moveTo>
                      <a:pt x="315112" y="1230645"/>
                    </a:moveTo>
                    <a:cubicBezTo>
                      <a:pt x="331451" y="1244247"/>
                      <a:pt x="355721" y="1263522"/>
                      <a:pt x="371073" y="1274133"/>
                    </a:cubicBezTo>
                    <a:cubicBezTo>
                      <a:pt x="334528" y="1293493"/>
                      <a:pt x="93382" y="1433043"/>
                      <a:pt x="0" y="1485759"/>
                    </a:cubicBezTo>
                    <a:cubicBezTo>
                      <a:pt x="11909" y="1445376"/>
                      <a:pt x="20601" y="1415293"/>
                      <a:pt x="26104" y="1396413"/>
                    </a:cubicBezTo>
                    <a:cubicBezTo>
                      <a:pt x="61098" y="1377138"/>
                      <a:pt x="233836" y="1277012"/>
                      <a:pt x="315112" y="1230645"/>
                    </a:cubicBezTo>
                    <a:close/>
                    <a:moveTo>
                      <a:pt x="359955" y="1066768"/>
                    </a:moveTo>
                    <a:cubicBezTo>
                      <a:pt x="376294" y="1080342"/>
                      <a:pt x="400564" y="1099645"/>
                      <a:pt x="415916" y="1110256"/>
                    </a:cubicBezTo>
                    <a:cubicBezTo>
                      <a:pt x="379371" y="1129616"/>
                      <a:pt x="138225" y="1269166"/>
                      <a:pt x="44843" y="1321882"/>
                    </a:cubicBezTo>
                    <a:cubicBezTo>
                      <a:pt x="56752" y="1281499"/>
                      <a:pt x="65444" y="1251416"/>
                      <a:pt x="70947" y="1232536"/>
                    </a:cubicBezTo>
                    <a:cubicBezTo>
                      <a:pt x="105941" y="1213261"/>
                      <a:pt x="278679" y="1113135"/>
                      <a:pt x="359955" y="1066768"/>
                    </a:cubicBezTo>
                    <a:close/>
                    <a:moveTo>
                      <a:pt x="405023" y="902891"/>
                    </a:moveTo>
                    <a:cubicBezTo>
                      <a:pt x="421193" y="916522"/>
                      <a:pt x="445463" y="935853"/>
                      <a:pt x="460758" y="946407"/>
                    </a:cubicBezTo>
                    <a:cubicBezTo>
                      <a:pt x="424354" y="965936"/>
                      <a:pt x="190405" y="1100464"/>
                      <a:pt x="97418" y="1153350"/>
                    </a:cubicBezTo>
                    <a:cubicBezTo>
                      <a:pt x="105800" y="1113897"/>
                      <a:pt x="111782" y="1088188"/>
                      <a:pt x="117257" y="1069224"/>
                    </a:cubicBezTo>
                    <a:cubicBezTo>
                      <a:pt x="152081" y="1049893"/>
                      <a:pt x="324086" y="949399"/>
                      <a:pt x="405023" y="902891"/>
                    </a:cubicBezTo>
                    <a:close/>
                    <a:moveTo>
                      <a:pt x="453364" y="734357"/>
                    </a:moveTo>
                    <a:cubicBezTo>
                      <a:pt x="476139" y="748665"/>
                      <a:pt x="490955" y="763368"/>
                      <a:pt x="510229" y="778353"/>
                    </a:cubicBezTo>
                    <a:cubicBezTo>
                      <a:pt x="388852" y="849102"/>
                      <a:pt x="267447" y="919767"/>
                      <a:pt x="137152" y="995652"/>
                    </a:cubicBezTo>
                    <a:cubicBezTo>
                      <a:pt x="136842" y="995257"/>
                      <a:pt x="136475" y="994975"/>
                      <a:pt x="136080" y="994580"/>
                    </a:cubicBezTo>
                    <a:cubicBezTo>
                      <a:pt x="147227" y="956595"/>
                      <a:pt x="155947" y="926907"/>
                      <a:pt x="164667" y="897332"/>
                    </a:cubicBezTo>
                    <a:cubicBezTo>
                      <a:pt x="264343" y="843599"/>
                      <a:pt x="356681" y="793338"/>
                      <a:pt x="453364" y="734357"/>
                    </a:cubicBezTo>
                    <a:close/>
                    <a:moveTo>
                      <a:pt x="502610" y="564300"/>
                    </a:moveTo>
                    <a:cubicBezTo>
                      <a:pt x="520587" y="581261"/>
                      <a:pt x="535656" y="598701"/>
                      <a:pt x="553520" y="615295"/>
                    </a:cubicBezTo>
                    <a:cubicBezTo>
                      <a:pt x="431805" y="686496"/>
                      <a:pt x="310174" y="757724"/>
                      <a:pt x="180923" y="833327"/>
                    </a:cubicBezTo>
                    <a:cubicBezTo>
                      <a:pt x="193368" y="790489"/>
                      <a:pt x="208353" y="737180"/>
                      <a:pt x="208353" y="737180"/>
                    </a:cubicBezTo>
                    <a:cubicBezTo>
                      <a:pt x="215380" y="731931"/>
                      <a:pt x="217412" y="731366"/>
                      <a:pt x="225342" y="726710"/>
                    </a:cubicBezTo>
                    <a:cubicBezTo>
                      <a:pt x="317708" y="672357"/>
                      <a:pt x="410159" y="618371"/>
                      <a:pt x="502610" y="564300"/>
                    </a:cubicBezTo>
                    <a:close/>
                    <a:moveTo>
                      <a:pt x="545336" y="405051"/>
                    </a:moveTo>
                    <a:cubicBezTo>
                      <a:pt x="575898" y="425173"/>
                      <a:pt x="583462" y="429152"/>
                      <a:pt x="602990" y="445604"/>
                    </a:cubicBezTo>
                    <a:cubicBezTo>
                      <a:pt x="564385" y="470749"/>
                      <a:pt x="531395" y="490983"/>
                      <a:pt x="495103" y="512657"/>
                    </a:cubicBezTo>
                    <a:cubicBezTo>
                      <a:pt x="408607" y="564329"/>
                      <a:pt x="320756" y="613884"/>
                      <a:pt x="227289" y="667870"/>
                    </a:cubicBezTo>
                    <a:cubicBezTo>
                      <a:pt x="238606" y="629264"/>
                      <a:pt x="253619" y="578270"/>
                      <a:pt x="255256" y="572456"/>
                    </a:cubicBezTo>
                    <a:cubicBezTo>
                      <a:pt x="265330" y="566756"/>
                      <a:pt x="401947" y="489713"/>
                      <a:pt x="465697" y="450430"/>
                    </a:cubicBezTo>
                    <a:cubicBezTo>
                      <a:pt x="495893" y="431861"/>
                      <a:pt x="507802" y="425568"/>
                      <a:pt x="545336" y="405051"/>
                    </a:cubicBezTo>
                    <a:close/>
                    <a:moveTo>
                      <a:pt x="589924" y="241146"/>
                    </a:moveTo>
                    <a:cubicBezTo>
                      <a:pt x="621249" y="264965"/>
                      <a:pt x="626752" y="271173"/>
                      <a:pt x="646309" y="287682"/>
                    </a:cubicBezTo>
                    <a:cubicBezTo>
                      <a:pt x="646309" y="287682"/>
                      <a:pt x="576040" y="327078"/>
                      <a:pt x="539776" y="348752"/>
                    </a:cubicBezTo>
                    <a:cubicBezTo>
                      <a:pt x="453337" y="400424"/>
                      <a:pt x="365542" y="449979"/>
                      <a:pt x="272160" y="503965"/>
                    </a:cubicBezTo>
                    <a:cubicBezTo>
                      <a:pt x="283477" y="465359"/>
                      <a:pt x="298462" y="414365"/>
                      <a:pt x="300098" y="408551"/>
                    </a:cubicBezTo>
                    <a:cubicBezTo>
                      <a:pt x="310145" y="402851"/>
                      <a:pt x="446648" y="325808"/>
                      <a:pt x="510371" y="286525"/>
                    </a:cubicBezTo>
                    <a:cubicBezTo>
                      <a:pt x="540510" y="267956"/>
                      <a:pt x="552419" y="261663"/>
                      <a:pt x="589924" y="241146"/>
                    </a:cubicBezTo>
                    <a:close/>
                    <a:moveTo>
                      <a:pt x="637646" y="75716"/>
                    </a:moveTo>
                    <a:cubicBezTo>
                      <a:pt x="669253" y="100578"/>
                      <a:pt x="673148" y="104078"/>
                      <a:pt x="692704" y="120615"/>
                    </a:cubicBezTo>
                    <a:cubicBezTo>
                      <a:pt x="692704" y="120615"/>
                      <a:pt x="625652" y="158628"/>
                      <a:pt x="589388" y="180302"/>
                    </a:cubicBezTo>
                    <a:cubicBezTo>
                      <a:pt x="502892" y="231946"/>
                      <a:pt x="415070" y="281472"/>
                      <a:pt x="321631" y="335459"/>
                    </a:cubicBezTo>
                    <a:cubicBezTo>
                      <a:pt x="332948" y="296853"/>
                      <a:pt x="347961" y="245886"/>
                      <a:pt x="349597" y="240073"/>
                    </a:cubicBezTo>
                    <a:cubicBezTo>
                      <a:pt x="359644" y="234344"/>
                      <a:pt x="496232" y="157359"/>
                      <a:pt x="559983" y="118076"/>
                    </a:cubicBezTo>
                    <a:cubicBezTo>
                      <a:pt x="590150" y="99506"/>
                      <a:pt x="600112" y="96233"/>
                      <a:pt x="637646" y="75716"/>
                    </a:cubicBezTo>
                    <a:close/>
                    <a:moveTo>
                      <a:pt x="521574" y="0"/>
                    </a:moveTo>
                    <a:cubicBezTo>
                      <a:pt x="544884" y="14760"/>
                      <a:pt x="570424" y="27967"/>
                      <a:pt x="593734" y="42726"/>
                    </a:cubicBezTo>
                    <a:cubicBezTo>
                      <a:pt x="520897" y="85452"/>
                      <a:pt x="445717" y="129731"/>
                      <a:pt x="366473" y="176238"/>
                    </a:cubicBezTo>
                    <a:cubicBezTo>
                      <a:pt x="365598" y="175646"/>
                      <a:pt x="392013" y="96402"/>
                      <a:pt x="400282" y="70495"/>
                    </a:cubicBezTo>
                    <a:cubicBezTo>
                      <a:pt x="438351" y="50882"/>
                      <a:pt x="500691" y="9708"/>
                      <a:pt x="521574" y="0"/>
                    </a:cubicBezTo>
                    <a:close/>
                  </a:path>
                </a:pathLst>
              </a:custGeom>
              <a:solidFill>
                <a:srgbClr val="dcdad9"/>
              </a:solidFill>
              <a:ln w="7200">
                <a:noFill/>
              </a:ln>
            </p:spPr>
            <p:style>
              <a:lnRef idx="0"/>
              <a:fillRef idx="0"/>
              <a:effectRef idx="0"/>
              <a:fontRef idx="minor"/>
            </p:style>
          </p:sp>
          <p:sp>
            <p:nvSpPr>
              <p:cNvPr id="344" name="CustomShape 13"/>
              <p:cNvSpPr/>
              <p:nvPr/>
            </p:nvSpPr>
            <p:spPr>
              <a:xfrm>
                <a:off x="1042200" y="4242960"/>
                <a:ext cx="679320" cy="1701360"/>
              </a:xfrm>
              <a:custGeom>
                <a:avLst/>
                <a:gdLst/>
                <a:ahLst/>
                <a:rect l="l" t="t" r="r" b="b"/>
                <a:pathLst>
                  <a:path w="1925199" h="4230729">
                    <a:moveTo>
                      <a:pt x="1893106" y="396838"/>
                    </a:moveTo>
                    <a:cubicBezTo>
                      <a:pt x="1887509" y="409449"/>
                      <a:pt x="1885313" y="418163"/>
                      <a:pt x="1879007" y="434175"/>
                    </a:cubicBezTo>
                    <a:cubicBezTo>
                      <a:pt x="1799092" y="485397"/>
                      <a:pt x="1188602" y="837012"/>
                      <a:pt x="949210" y="972613"/>
                    </a:cubicBezTo>
                    <a:cubicBezTo>
                      <a:pt x="978611" y="873639"/>
                      <a:pt x="1051655" y="628296"/>
                      <a:pt x="1059944" y="600878"/>
                    </a:cubicBezTo>
                    <a:cubicBezTo>
                      <a:pt x="1238195" y="498221"/>
                      <a:pt x="1495370" y="349017"/>
                      <a:pt x="1654138" y="252169"/>
                    </a:cubicBezTo>
                    <a:lnTo>
                      <a:pt x="1654138" y="252169"/>
                    </a:lnTo>
                    <a:cubicBezTo>
                      <a:pt x="1644645" y="248059"/>
                      <a:pt x="1633239" y="240550"/>
                      <a:pt x="1623816" y="236370"/>
                    </a:cubicBezTo>
                    <a:cubicBezTo>
                      <a:pt x="1623816" y="236370"/>
                      <a:pt x="1063840" y="569280"/>
                      <a:pt x="1061148" y="570981"/>
                    </a:cubicBezTo>
                    <a:cubicBezTo>
                      <a:pt x="1062140" y="567793"/>
                      <a:pt x="1170678" y="234669"/>
                      <a:pt x="1189098" y="169136"/>
                    </a:cubicBezTo>
                    <a:cubicBezTo>
                      <a:pt x="1209502" y="159217"/>
                      <a:pt x="1316835" y="107995"/>
                      <a:pt x="1363949" y="85182"/>
                    </a:cubicBezTo>
                    <a:cubicBezTo>
                      <a:pt x="1353747" y="80364"/>
                      <a:pt x="1324133" y="61377"/>
                      <a:pt x="1313931" y="56560"/>
                    </a:cubicBezTo>
                    <a:cubicBezTo>
                      <a:pt x="1261716" y="79160"/>
                      <a:pt x="1255411" y="91771"/>
                      <a:pt x="1214390" y="105586"/>
                    </a:cubicBezTo>
                    <a:cubicBezTo>
                      <a:pt x="1226080" y="75263"/>
                      <a:pt x="1233590" y="51459"/>
                      <a:pt x="1240604" y="18444"/>
                    </a:cubicBezTo>
                    <a:cubicBezTo>
                      <a:pt x="1175495" y="-14783"/>
                      <a:pt x="1195899" y="-6565"/>
                      <a:pt x="1169473" y="71579"/>
                    </a:cubicBezTo>
                    <a:cubicBezTo>
                      <a:pt x="1024237" y="501550"/>
                      <a:pt x="120440" y="3800475"/>
                      <a:pt x="0" y="4230730"/>
                    </a:cubicBezTo>
                    <a:cubicBezTo>
                      <a:pt x="37407" y="4228817"/>
                      <a:pt x="44421" y="4200407"/>
                      <a:pt x="51931" y="4171998"/>
                    </a:cubicBezTo>
                    <a:cubicBezTo>
                      <a:pt x="67730" y="4113974"/>
                      <a:pt x="112151" y="3957472"/>
                      <a:pt x="132342" y="3901928"/>
                    </a:cubicBezTo>
                    <a:cubicBezTo>
                      <a:pt x="337303" y="3787014"/>
                      <a:pt x="988530" y="3409682"/>
                      <a:pt x="1071350" y="3361861"/>
                    </a:cubicBezTo>
                    <a:cubicBezTo>
                      <a:pt x="1040036" y="3474224"/>
                      <a:pt x="1024237" y="3573694"/>
                      <a:pt x="976415" y="3663953"/>
                    </a:cubicBezTo>
                    <a:lnTo>
                      <a:pt x="976415" y="3663953"/>
                    </a:lnTo>
                    <a:lnTo>
                      <a:pt x="976415" y="3663953"/>
                    </a:lnTo>
                    <a:cubicBezTo>
                      <a:pt x="1051442" y="3662253"/>
                      <a:pt x="1038548" y="3595302"/>
                      <a:pt x="1050025" y="3554990"/>
                    </a:cubicBezTo>
                    <a:cubicBezTo>
                      <a:pt x="1343332" y="2509145"/>
                      <a:pt x="1634018" y="1462804"/>
                      <a:pt x="1925199" y="416463"/>
                    </a:cubicBezTo>
                    <a:cubicBezTo>
                      <a:pt x="1914714" y="411645"/>
                      <a:pt x="1903804" y="402223"/>
                      <a:pt x="1893106" y="396838"/>
                    </a:cubicBezTo>
                    <a:lnTo>
                      <a:pt x="1893106" y="396838"/>
                    </a:lnTo>
                    <a:close/>
                    <a:moveTo>
                      <a:pt x="1069933" y="3331822"/>
                    </a:moveTo>
                    <a:lnTo>
                      <a:pt x="1069933" y="3331822"/>
                    </a:lnTo>
                    <a:lnTo>
                      <a:pt x="1069933" y="3331822"/>
                    </a:lnTo>
                    <a:cubicBezTo>
                      <a:pt x="949281" y="3397072"/>
                      <a:pt x="372302" y="3732179"/>
                      <a:pt x="137727" y="3864663"/>
                    </a:cubicBezTo>
                    <a:cubicBezTo>
                      <a:pt x="167624" y="3762997"/>
                      <a:pt x="229545" y="3548259"/>
                      <a:pt x="248461" y="3489031"/>
                    </a:cubicBezTo>
                    <a:cubicBezTo>
                      <a:pt x="390793" y="3411879"/>
                      <a:pt x="1099335" y="3000045"/>
                      <a:pt x="1189948" y="2947901"/>
                    </a:cubicBezTo>
                    <a:cubicBezTo>
                      <a:pt x="1140568" y="3088674"/>
                      <a:pt x="1127957" y="3216554"/>
                      <a:pt x="1069933" y="3331822"/>
                    </a:cubicBezTo>
                    <a:lnTo>
                      <a:pt x="1069933" y="3331822"/>
                    </a:lnTo>
                    <a:close/>
                    <a:moveTo>
                      <a:pt x="1186973" y="2911273"/>
                    </a:moveTo>
                    <a:cubicBezTo>
                      <a:pt x="1185485" y="2914674"/>
                      <a:pt x="1183784" y="2918075"/>
                      <a:pt x="1181163" y="2921475"/>
                    </a:cubicBezTo>
                    <a:cubicBezTo>
                      <a:pt x="1180951" y="2921688"/>
                      <a:pt x="1180951" y="2921971"/>
                      <a:pt x="1180667" y="2922184"/>
                    </a:cubicBezTo>
                    <a:lnTo>
                      <a:pt x="1180667" y="2922184"/>
                    </a:lnTo>
                    <a:lnTo>
                      <a:pt x="1180667" y="2922184"/>
                    </a:lnTo>
                    <a:cubicBezTo>
                      <a:pt x="1006525" y="3015348"/>
                      <a:pt x="419415" y="3359452"/>
                      <a:pt x="252287" y="3452899"/>
                    </a:cubicBezTo>
                    <a:cubicBezTo>
                      <a:pt x="281405" y="3352934"/>
                      <a:pt x="365713" y="3066854"/>
                      <a:pt x="367909" y="3065862"/>
                    </a:cubicBezTo>
                    <a:cubicBezTo>
                      <a:pt x="367909" y="3065862"/>
                      <a:pt x="850874" y="2796501"/>
                      <a:pt x="1071633" y="2670606"/>
                    </a:cubicBezTo>
                    <a:lnTo>
                      <a:pt x="1071633" y="2670606"/>
                    </a:lnTo>
                    <a:cubicBezTo>
                      <a:pt x="1143543" y="2629585"/>
                      <a:pt x="1215666" y="2588565"/>
                      <a:pt x="1305500" y="2537413"/>
                    </a:cubicBezTo>
                    <a:cubicBezTo>
                      <a:pt x="1253498" y="2669826"/>
                      <a:pt x="1238195" y="2778293"/>
                      <a:pt x="1186973" y="2911273"/>
                    </a:cubicBezTo>
                    <a:lnTo>
                      <a:pt x="1186973" y="2911273"/>
                    </a:lnTo>
                    <a:close/>
                    <a:moveTo>
                      <a:pt x="1305216" y="2509216"/>
                    </a:moveTo>
                    <a:cubicBezTo>
                      <a:pt x="1158563" y="2587573"/>
                      <a:pt x="383425" y="3023637"/>
                      <a:pt x="381724" y="3022220"/>
                    </a:cubicBezTo>
                    <a:cubicBezTo>
                      <a:pt x="396035" y="2957678"/>
                      <a:pt x="453351" y="2715027"/>
                      <a:pt x="466953" y="2678115"/>
                    </a:cubicBezTo>
                    <a:cubicBezTo>
                      <a:pt x="470141" y="2675423"/>
                      <a:pt x="955798" y="2391326"/>
                      <a:pt x="1181872" y="2260968"/>
                    </a:cubicBezTo>
                    <a:lnTo>
                      <a:pt x="1181872" y="2260968"/>
                    </a:lnTo>
                    <a:lnTo>
                      <a:pt x="1181872" y="2260968"/>
                    </a:lnTo>
                    <a:cubicBezTo>
                      <a:pt x="1253285" y="2219947"/>
                      <a:pt x="1324629" y="2179210"/>
                      <a:pt x="1414959" y="2127279"/>
                    </a:cubicBezTo>
                    <a:cubicBezTo>
                      <a:pt x="1380031" y="2257780"/>
                      <a:pt x="1331430" y="2427671"/>
                      <a:pt x="1305216" y="2509216"/>
                    </a:cubicBezTo>
                    <a:lnTo>
                      <a:pt x="1305216" y="2509216"/>
                    </a:lnTo>
                    <a:close/>
                    <a:moveTo>
                      <a:pt x="1419351" y="2087463"/>
                    </a:moveTo>
                    <a:lnTo>
                      <a:pt x="1419351" y="2087463"/>
                    </a:lnTo>
                    <a:cubicBezTo>
                      <a:pt x="1115063" y="2264864"/>
                      <a:pt x="810845" y="2442478"/>
                      <a:pt x="483957" y="2632986"/>
                    </a:cubicBezTo>
                    <a:cubicBezTo>
                      <a:pt x="482469" y="2633694"/>
                      <a:pt x="481052" y="2634686"/>
                      <a:pt x="479848" y="2635395"/>
                    </a:cubicBezTo>
                    <a:cubicBezTo>
                      <a:pt x="480343" y="2633694"/>
                      <a:pt x="480839" y="2631994"/>
                      <a:pt x="481335" y="2630294"/>
                    </a:cubicBezTo>
                    <a:cubicBezTo>
                      <a:pt x="509249" y="2534933"/>
                      <a:pt x="531141" y="2460402"/>
                      <a:pt x="552962" y="2386154"/>
                    </a:cubicBezTo>
                    <a:lnTo>
                      <a:pt x="552962" y="2386154"/>
                    </a:lnTo>
                    <a:lnTo>
                      <a:pt x="552962" y="2386154"/>
                    </a:lnTo>
                    <a:cubicBezTo>
                      <a:pt x="568477" y="2318708"/>
                      <a:pt x="576270" y="2304397"/>
                      <a:pt x="589165" y="2259763"/>
                    </a:cubicBezTo>
                    <a:cubicBezTo>
                      <a:pt x="805744" y="2142086"/>
                      <a:pt x="1107128" y="1961072"/>
                      <a:pt x="1320803" y="1838010"/>
                    </a:cubicBezTo>
                    <a:lnTo>
                      <a:pt x="1320803" y="1838010"/>
                    </a:lnTo>
                    <a:lnTo>
                      <a:pt x="1320803" y="1838010"/>
                    </a:lnTo>
                    <a:cubicBezTo>
                      <a:pt x="1384919" y="1800178"/>
                      <a:pt x="1449036" y="1762558"/>
                      <a:pt x="1534265" y="1712327"/>
                    </a:cubicBezTo>
                    <a:cubicBezTo>
                      <a:pt x="1486089" y="1851330"/>
                      <a:pt x="1470786" y="1974391"/>
                      <a:pt x="1419351" y="2087463"/>
                    </a:cubicBezTo>
                    <a:lnTo>
                      <a:pt x="1419351" y="2087463"/>
                    </a:lnTo>
                    <a:close/>
                    <a:moveTo>
                      <a:pt x="1531290" y="1678108"/>
                    </a:moveTo>
                    <a:lnTo>
                      <a:pt x="1531290" y="1678108"/>
                    </a:lnTo>
                    <a:cubicBezTo>
                      <a:pt x="1225301" y="1856430"/>
                      <a:pt x="919596" y="2034824"/>
                      <a:pt x="594691" y="2224056"/>
                    </a:cubicBezTo>
                    <a:lnTo>
                      <a:pt x="702237" y="1848425"/>
                    </a:lnTo>
                    <a:cubicBezTo>
                      <a:pt x="926114" y="1723947"/>
                      <a:pt x="1210211" y="1555756"/>
                      <a:pt x="1431962" y="1427664"/>
                    </a:cubicBezTo>
                    <a:lnTo>
                      <a:pt x="1431962" y="1427664"/>
                    </a:lnTo>
                    <a:lnTo>
                      <a:pt x="1431962" y="1427664"/>
                    </a:lnTo>
                    <a:cubicBezTo>
                      <a:pt x="1496291" y="1390753"/>
                      <a:pt x="1560904" y="1353912"/>
                      <a:pt x="1638836" y="1309278"/>
                    </a:cubicBezTo>
                    <a:cubicBezTo>
                      <a:pt x="1599515" y="1451964"/>
                      <a:pt x="1571602" y="1550442"/>
                      <a:pt x="1531290" y="1678108"/>
                    </a:cubicBezTo>
                    <a:lnTo>
                      <a:pt x="1531290" y="1678108"/>
                    </a:lnTo>
                    <a:close/>
                    <a:moveTo>
                      <a:pt x="1653643" y="1252459"/>
                    </a:moveTo>
                    <a:lnTo>
                      <a:pt x="1653643" y="1252459"/>
                    </a:lnTo>
                    <a:lnTo>
                      <a:pt x="1653643" y="1252459"/>
                    </a:lnTo>
                    <a:cubicBezTo>
                      <a:pt x="1552119" y="1317213"/>
                      <a:pt x="1474187" y="1366240"/>
                      <a:pt x="1382865" y="1420650"/>
                    </a:cubicBezTo>
                    <a:cubicBezTo>
                      <a:pt x="1165789" y="1550229"/>
                      <a:pt x="945313" y="1674495"/>
                      <a:pt x="710738" y="1809884"/>
                    </a:cubicBezTo>
                    <a:cubicBezTo>
                      <a:pt x="739148" y="1713036"/>
                      <a:pt x="762953" y="1631774"/>
                      <a:pt x="786757" y="1550513"/>
                    </a:cubicBezTo>
                    <a:lnTo>
                      <a:pt x="786757" y="1550513"/>
                    </a:lnTo>
                    <a:cubicBezTo>
                      <a:pt x="800856" y="1481366"/>
                      <a:pt x="806453" y="1464859"/>
                      <a:pt x="817080" y="1433048"/>
                    </a:cubicBezTo>
                    <a:cubicBezTo>
                      <a:pt x="1027141" y="1317284"/>
                      <a:pt x="1676951" y="944132"/>
                      <a:pt x="1755166" y="902333"/>
                    </a:cubicBezTo>
                    <a:cubicBezTo>
                      <a:pt x="1718255" y="1039634"/>
                      <a:pt x="1691333" y="1124863"/>
                      <a:pt x="1653643" y="1252459"/>
                    </a:cubicBezTo>
                    <a:lnTo>
                      <a:pt x="1653643" y="1252459"/>
                    </a:lnTo>
                    <a:close/>
                    <a:moveTo>
                      <a:pt x="1763881" y="856424"/>
                    </a:moveTo>
                    <a:lnTo>
                      <a:pt x="1763881" y="856424"/>
                    </a:lnTo>
                    <a:lnTo>
                      <a:pt x="1763881" y="856424"/>
                    </a:lnTo>
                    <a:cubicBezTo>
                      <a:pt x="1457396" y="1033329"/>
                      <a:pt x="1150982" y="1210234"/>
                      <a:pt x="824094" y="1398758"/>
                    </a:cubicBezTo>
                    <a:cubicBezTo>
                      <a:pt x="852716" y="1305098"/>
                      <a:pt x="875104" y="1231063"/>
                      <a:pt x="897704" y="1157099"/>
                    </a:cubicBezTo>
                    <a:lnTo>
                      <a:pt x="897704" y="1157099"/>
                    </a:lnTo>
                    <a:cubicBezTo>
                      <a:pt x="897208" y="1153911"/>
                      <a:pt x="913007" y="1098366"/>
                      <a:pt x="911519" y="1095958"/>
                    </a:cubicBezTo>
                    <a:cubicBezTo>
                      <a:pt x="931427" y="1024402"/>
                      <a:pt x="924626" y="1049128"/>
                      <a:pt x="934615" y="1018097"/>
                    </a:cubicBezTo>
                    <a:cubicBezTo>
                      <a:pt x="1132066" y="909417"/>
                      <a:pt x="1764589" y="544413"/>
                      <a:pt x="1872206" y="477958"/>
                    </a:cubicBezTo>
                    <a:cubicBezTo>
                      <a:pt x="1833878" y="601161"/>
                      <a:pt x="1805184" y="713525"/>
                      <a:pt x="1763881" y="856424"/>
                    </a:cubicBezTo>
                    <a:lnTo>
                      <a:pt x="1763881" y="856424"/>
                    </a:lnTo>
                    <a:close/>
                  </a:path>
                </a:pathLst>
              </a:custGeom>
              <a:solidFill>
                <a:srgbClr val="959593"/>
              </a:solidFill>
              <a:ln w="7200">
                <a:noFill/>
              </a:ln>
            </p:spPr>
            <p:style>
              <a:lnRef idx="0"/>
              <a:fillRef idx="0"/>
              <a:effectRef idx="0"/>
              <a:fontRef idx="minor"/>
            </p:style>
          </p:sp>
          <p:sp>
            <p:nvSpPr>
              <p:cNvPr id="345" name="CustomShape 14"/>
              <p:cNvSpPr/>
              <p:nvPr/>
            </p:nvSpPr>
            <p:spPr>
              <a:xfrm>
                <a:off x="1212120" y="5299920"/>
                <a:ext cx="1080" cy="2880"/>
              </a:xfrm>
              <a:custGeom>
                <a:avLst/>
                <a:gdLst/>
                <a:ahLst/>
                <a:rect l="l" t="t" r="r" b="b"/>
                <a:pathLst>
                  <a:path w="3825" h="7793">
                    <a:moveTo>
                      <a:pt x="3826" y="4038"/>
                    </a:moveTo>
                    <a:cubicBezTo>
                      <a:pt x="2905" y="2550"/>
                      <a:pt x="1984" y="1417"/>
                      <a:pt x="1346" y="0"/>
                    </a:cubicBezTo>
                    <a:cubicBezTo>
                      <a:pt x="921" y="2621"/>
                      <a:pt x="425" y="5172"/>
                      <a:pt x="0" y="7793"/>
                    </a:cubicBezTo>
                    <a:cubicBezTo>
                      <a:pt x="1063" y="6589"/>
                      <a:pt x="2480" y="5455"/>
                      <a:pt x="3826" y="4038"/>
                    </a:cubicBezTo>
                    <a:lnTo>
                      <a:pt x="3826" y="4038"/>
                    </a:lnTo>
                    <a:close/>
                  </a:path>
                </a:pathLst>
              </a:custGeom>
              <a:solidFill>
                <a:srgbClr val="dcdada"/>
              </a:solidFill>
              <a:ln w="7200">
                <a:noFill/>
              </a:ln>
            </p:spPr>
            <p:style>
              <a:lnRef idx="0"/>
              <a:fillRef idx="0"/>
              <a:effectRef idx="0"/>
              <a:fontRef idx="minor"/>
            </p:style>
          </p:sp>
          <p:sp>
            <p:nvSpPr>
              <p:cNvPr id="346" name="CustomShape 15"/>
              <p:cNvSpPr/>
              <p:nvPr/>
            </p:nvSpPr>
            <p:spPr>
              <a:xfrm>
                <a:off x="1782360" y="4150800"/>
                <a:ext cx="776160" cy="2548800"/>
              </a:xfrm>
              <a:custGeom>
                <a:avLst/>
                <a:gdLst/>
                <a:ahLst/>
                <a:rect l="l" t="t" r="r" b="b"/>
                <a:pathLst>
                  <a:path w="2199245" h="6338336">
                    <a:moveTo>
                      <a:pt x="2192081" y="5714103"/>
                    </a:moveTo>
                    <a:cubicBezTo>
                      <a:pt x="2132144" y="5422142"/>
                      <a:pt x="1069508" y="172867"/>
                      <a:pt x="1069508" y="172867"/>
                    </a:cubicBezTo>
                    <a:cubicBezTo>
                      <a:pt x="1059306" y="115127"/>
                      <a:pt x="1048892" y="57457"/>
                      <a:pt x="1038690" y="0"/>
                    </a:cubicBezTo>
                    <a:cubicBezTo>
                      <a:pt x="984066" y="11619"/>
                      <a:pt x="165286" y="490049"/>
                      <a:pt x="0" y="582930"/>
                    </a:cubicBezTo>
                    <a:cubicBezTo>
                      <a:pt x="24726" y="632381"/>
                      <a:pt x="1093950" y="5976520"/>
                      <a:pt x="1138159" y="6166887"/>
                    </a:cubicBezTo>
                    <a:cubicBezTo>
                      <a:pt x="1151266" y="6222927"/>
                      <a:pt x="1156083" y="6260972"/>
                      <a:pt x="1180596" y="6338337"/>
                    </a:cubicBezTo>
                    <a:cubicBezTo>
                      <a:pt x="1197104" y="6335928"/>
                      <a:pt x="1233023" y="6319421"/>
                      <a:pt x="1239825" y="6317224"/>
                    </a:cubicBezTo>
                    <a:cubicBezTo>
                      <a:pt x="1219704" y="6217330"/>
                      <a:pt x="1180880" y="6030860"/>
                      <a:pt x="1158067" y="5931675"/>
                    </a:cubicBezTo>
                    <a:cubicBezTo>
                      <a:pt x="1150274" y="5897455"/>
                      <a:pt x="1158279" y="5902556"/>
                      <a:pt x="1195404" y="5881940"/>
                    </a:cubicBezTo>
                    <a:cubicBezTo>
                      <a:pt x="1457467" y="5738403"/>
                      <a:pt x="2056196" y="5389198"/>
                      <a:pt x="2071499" y="5381476"/>
                    </a:cubicBezTo>
                    <a:cubicBezTo>
                      <a:pt x="2074687" y="5399400"/>
                      <a:pt x="2127043" y="5654237"/>
                      <a:pt x="2158358" y="5782329"/>
                    </a:cubicBezTo>
                    <a:cubicBezTo>
                      <a:pt x="2204692" y="5776873"/>
                      <a:pt x="2204692" y="5776873"/>
                      <a:pt x="2192081" y="5714103"/>
                    </a:cubicBezTo>
                    <a:lnTo>
                      <a:pt x="2192081" y="5714103"/>
                    </a:lnTo>
                    <a:close/>
                    <a:moveTo>
                      <a:pt x="91251" y="688351"/>
                    </a:moveTo>
                    <a:cubicBezTo>
                      <a:pt x="312507" y="562243"/>
                      <a:pt x="525544" y="441023"/>
                      <a:pt x="747083" y="315199"/>
                    </a:cubicBezTo>
                    <a:cubicBezTo>
                      <a:pt x="796818" y="287073"/>
                      <a:pt x="847261" y="260151"/>
                      <a:pt x="897491" y="232520"/>
                    </a:cubicBezTo>
                    <a:cubicBezTo>
                      <a:pt x="922217" y="216296"/>
                      <a:pt x="938016" y="205102"/>
                      <a:pt x="965930" y="189587"/>
                    </a:cubicBezTo>
                    <a:cubicBezTo>
                      <a:pt x="987255" y="177685"/>
                      <a:pt x="1003762" y="178180"/>
                      <a:pt x="1013751" y="220618"/>
                    </a:cubicBezTo>
                    <a:cubicBezTo>
                      <a:pt x="1027354" y="288773"/>
                      <a:pt x="1041878" y="331423"/>
                      <a:pt x="1054772" y="413605"/>
                    </a:cubicBezTo>
                    <a:cubicBezTo>
                      <a:pt x="1060581" y="429404"/>
                      <a:pt x="1025441" y="444424"/>
                      <a:pt x="1007942" y="455051"/>
                    </a:cubicBezTo>
                    <a:cubicBezTo>
                      <a:pt x="752467" y="609994"/>
                      <a:pt x="490191" y="753813"/>
                      <a:pt x="232804" y="905072"/>
                    </a:cubicBezTo>
                    <a:cubicBezTo>
                      <a:pt x="157139" y="949706"/>
                      <a:pt x="150763" y="927601"/>
                      <a:pt x="129721" y="838405"/>
                    </a:cubicBezTo>
                    <a:cubicBezTo>
                      <a:pt x="113993" y="789945"/>
                      <a:pt x="122495" y="785057"/>
                      <a:pt x="91251" y="688351"/>
                    </a:cubicBezTo>
                    <a:lnTo>
                      <a:pt x="91251" y="688351"/>
                    </a:lnTo>
                    <a:close/>
                    <a:moveTo>
                      <a:pt x="250161" y="1448044"/>
                    </a:moveTo>
                    <a:cubicBezTo>
                      <a:pt x="228340" y="1338231"/>
                      <a:pt x="195538" y="1172590"/>
                      <a:pt x="170600" y="1063699"/>
                    </a:cubicBezTo>
                    <a:cubicBezTo>
                      <a:pt x="161106" y="1022466"/>
                      <a:pt x="157989" y="1009359"/>
                      <a:pt x="192704" y="989734"/>
                    </a:cubicBezTo>
                    <a:cubicBezTo>
                      <a:pt x="449171" y="844002"/>
                      <a:pt x="704645" y="696569"/>
                      <a:pt x="960333" y="549632"/>
                    </a:cubicBezTo>
                    <a:lnTo>
                      <a:pt x="960333" y="549632"/>
                    </a:lnTo>
                    <a:cubicBezTo>
                      <a:pt x="963946" y="546019"/>
                      <a:pt x="966851" y="541414"/>
                      <a:pt x="971243" y="538721"/>
                    </a:cubicBezTo>
                    <a:cubicBezTo>
                      <a:pt x="1081127" y="473967"/>
                      <a:pt x="1081906" y="473755"/>
                      <a:pt x="1108049" y="592565"/>
                    </a:cubicBezTo>
                    <a:cubicBezTo>
                      <a:pt x="1132279" y="703654"/>
                      <a:pt x="1154666" y="815167"/>
                      <a:pt x="1177904" y="926468"/>
                    </a:cubicBezTo>
                    <a:cubicBezTo>
                      <a:pt x="1181801" y="944888"/>
                      <a:pt x="1183005" y="962812"/>
                      <a:pt x="1165293" y="975706"/>
                    </a:cubicBezTo>
                    <a:cubicBezTo>
                      <a:pt x="1107553" y="1007446"/>
                      <a:pt x="555087" y="1324416"/>
                      <a:pt x="329439" y="1456546"/>
                    </a:cubicBezTo>
                    <a:cubicBezTo>
                      <a:pt x="301100" y="1473266"/>
                      <a:pt x="267377" y="1500896"/>
                      <a:pt x="250161" y="1448044"/>
                    </a:cubicBezTo>
                    <a:lnTo>
                      <a:pt x="250161" y="1448044"/>
                    </a:lnTo>
                    <a:close/>
                    <a:moveTo>
                      <a:pt x="369751" y="1998951"/>
                    </a:moveTo>
                    <a:cubicBezTo>
                      <a:pt x="348426" y="1894452"/>
                      <a:pt x="309319" y="1717192"/>
                      <a:pt x="281405" y="1614393"/>
                    </a:cubicBezTo>
                    <a:cubicBezTo>
                      <a:pt x="267590" y="1563241"/>
                      <a:pt x="271911" y="1552048"/>
                      <a:pt x="308114" y="1531219"/>
                    </a:cubicBezTo>
                    <a:cubicBezTo>
                      <a:pt x="557071" y="1388178"/>
                      <a:pt x="805744" y="1244571"/>
                      <a:pt x="1054630" y="1101318"/>
                    </a:cubicBezTo>
                    <a:lnTo>
                      <a:pt x="1054630" y="1101318"/>
                    </a:lnTo>
                    <a:cubicBezTo>
                      <a:pt x="1065824" y="1095225"/>
                      <a:pt x="1076947" y="1088920"/>
                      <a:pt x="1088141" y="1082898"/>
                    </a:cubicBezTo>
                    <a:cubicBezTo>
                      <a:pt x="1198025" y="1025654"/>
                      <a:pt x="1199229" y="1025441"/>
                      <a:pt x="1223034" y="1143047"/>
                    </a:cubicBezTo>
                    <a:cubicBezTo>
                      <a:pt x="1246838" y="1260654"/>
                      <a:pt x="1267951" y="1378472"/>
                      <a:pt x="1290268" y="1496362"/>
                    </a:cubicBezTo>
                    <a:cubicBezTo>
                      <a:pt x="1210707" y="1556724"/>
                      <a:pt x="659445" y="1873198"/>
                      <a:pt x="427279" y="2005115"/>
                    </a:cubicBezTo>
                    <a:cubicBezTo>
                      <a:pt x="403262" y="2018859"/>
                      <a:pt x="384558" y="2032887"/>
                      <a:pt x="369751" y="1998951"/>
                    </a:cubicBezTo>
                    <a:lnTo>
                      <a:pt x="369751" y="1998951"/>
                    </a:lnTo>
                    <a:close/>
                    <a:moveTo>
                      <a:pt x="470708" y="2543128"/>
                    </a:moveTo>
                    <a:cubicBezTo>
                      <a:pt x="448391" y="2433315"/>
                      <a:pt x="411268" y="2259669"/>
                      <a:pt x="387250" y="2150281"/>
                    </a:cubicBezTo>
                    <a:cubicBezTo>
                      <a:pt x="381158" y="2122650"/>
                      <a:pt x="376340" y="2102034"/>
                      <a:pt x="406875" y="2084322"/>
                    </a:cubicBezTo>
                    <a:cubicBezTo>
                      <a:pt x="669647" y="1933984"/>
                      <a:pt x="1230544" y="1607592"/>
                      <a:pt x="1249956" y="1594981"/>
                    </a:cubicBezTo>
                    <a:cubicBezTo>
                      <a:pt x="1290976" y="1568555"/>
                      <a:pt x="1312585" y="1583362"/>
                      <a:pt x="1320803" y="1627004"/>
                    </a:cubicBezTo>
                    <a:cubicBezTo>
                      <a:pt x="1347512" y="1767423"/>
                      <a:pt x="1373726" y="1907771"/>
                      <a:pt x="1400152" y="2048190"/>
                    </a:cubicBezTo>
                    <a:cubicBezTo>
                      <a:pt x="1282758" y="2117053"/>
                      <a:pt x="782436" y="2410431"/>
                      <a:pt x="550765" y="2544545"/>
                    </a:cubicBezTo>
                    <a:cubicBezTo>
                      <a:pt x="527669" y="2557864"/>
                      <a:pt x="482540" y="2588470"/>
                      <a:pt x="470708" y="2543128"/>
                    </a:cubicBezTo>
                    <a:lnTo>
                      <a:pt x="470708" y="2543128"/>
                    </a:lnTo>
                    <a:close/>
                    <a:moveTo>
                      <a:pt x="585197" y="3095735"/>
                    </a:moveTo>
                    <a:cubicBezTo>
                      <a:pt x="563872" y="2991236"/>
                      <a:pt x="527457" y="2806679"/>
                      <a:pt x="503227" y="2702676"/>
                    </a:cubicBezTo>
                    <a:cubicBezTo>
                      <a:pt x="493521" y="2660734"/>
                      <a:pt x="483602" y="2647415"/>
                      <a:pt x="523631" y="2624815"/>
                    </a:cubicBezTo>
                    <a:cubicBezTo>
                      <a:pt x="748571" y="2497786"/>
                      <a:pt x="971527" y="2366789"/>
                      <a:pt x="1194978" y="2237068"/>
                    </a:cubicBezTo>
                    <a:cubicBezTo>
                      <a:pt x="1222184" y="2221340"/>
                      <a:pt x="1248822" y="2205045"/>
                      <a:pt x="1275744" y="2189034"/>
                    </a:cubicBezTo>
                    <a:lnTo>
                      <a:pt x="1275744" y="2189034"/>
                    </a:lnTo>
                    <a:cubicBezTo>
                      <a:pt x="1427357" y="2105647"/>
                      <a:pt x="1424735" y="2105859"/>
                      <a:pt x="1450453" y="2277026"/>
                    </a:cubicBezTo>
                    <a:cubicBezTo>
                      <a:pt x="1465968" y="2380109"/>
                      <a:pt x="1490482" y="2481704"/>
                      <a:pt x="1510886" y="2583794"/>
                    </a:cubicBezTo>
                    <a:cubicBezTo>
                      <a:pt x="1412621" y="2666756"/>
                      <a:pt x="906772" y="2949436"/>
                      <a:pt x="679211" y="3078945"/>
                    </a:cubicBezTo>
                    <a:cubicBezTo>
                      <a:pt x="651156" y="3095027"/>
                      <a:pt x="592707" y="3136260"/>
                      <a:pt x="585197" y="3095735"/>
                    </a:cubicBezTo>
                    <a:lnTo>
                      <a:pt x="585197" y="3095735"/>
                    </a:lnTo>
                    <a:close/>
                    <a:moveTo>
                      <a:pt x="697065" y="3641542"/>
                    </a:moveTo>
                    <a:cubicBezTo>
                      <a:pt x="676236" y="3544764"/>
                      <a:pt x="642938" y="3367292"/>
                      <a:pt x="617999" y="3271720"/>
                    </a:cubicBezTo>
                    <a:cubicBezTo>
                      <a:pt x="600996" y="3206257"/>
                      <a:pt x="599296" y="3183444"/>
                      <a:pt x="660224" y="3150004"/>
                    </a:cubicBezTo>
                    <a:cubicBezTo>
                      <a:pt x="879567" y="3028997"/>
                      <a:pt x="1461860" y="2690702"/>
                      <a:pt x="1486089" y="2675966"/>
                    </a:cubicBezTo>
                    <a:cubicBezTo>
                      <a:pt x="1516412" y="2657263"/>
                      <a:pt x="1535328" y="2669165"/>
                      <a:pt x="1541917" y="2702888"/>
                    </a:cubicBezTo>
                    <a:cubicBezTo>
                      <a:pt x="1568130" y="2837923"/>
                      <a:pt x="1593564" y="2980467"/>
                      <a:pt x="1622116" y="3115289"/>
                    </a:cubicBezTo>
                    <a:cubicBezTo>
                      <a:pt x="1628988" y="3147808"/>
                      <a:pt x="1634797" y="3136472"/>
                      <a:pt x="1605041" y="3154113"/>
                    </a:cubicBezTo>
                    <a:cubicBezTo>
                      <a:pt x="1542767" y="3191025"/>
                      <a:pt x="984846" y="3511325"/>
                      <a:pt x="749775" y="3644729"/>
                    </a:cubicBezTo>
                    <a:cubicBezTo>
                      <a:pt x="728096" y="3656632"/>
                      <a:pt x="701670" y="3675052"/>
                      <a:pt x="697065" y="3641542"/>
                    </a:cubicBezTo>
                    <a:lnTo>
                      <a:pt x="697065" y="3641542"/>
                    </a:lnTo>
                    <a:close/>
                    <a:moveTo>
                      <a:pt x="815167" y="4195141"/>
                    </a:moveTo>
                    <a:cubicBezTo>
                      <a:pt x="792638" y="4082139"/>
                      <a:pt x="753530" y="3888160"/>
                      <a:pt x="727813" y="3775868"/>
                    </a:cubicBezTo>
                    <a:cubicBezTo>
                      <a:pt x="720019" y="3741436"/>
                      <a:pt x="726325" y="3724928"/>
                      <a:pt x="756931" y="3707500"/>
                    </a:cubicBezTo>
                    <a:cubicBezTo>
                      <a:pt x="1016798" y="3559855"/>
                      <a:pt x="1585204" y="3229211"/>
                      <a:pt x="1642378" y="3194638"/>
                    </a:cubicBezTo>
                    <a:cubicBezTo>
                      <a:pt x="1658389" y="3302751"/>
                      <a:pt x="1710462" y="3563397"/>
                      <a:pt x="1731079" y="3670872"/>
                    </a:cubicBezTo>
                    <a:cubicBezTo>
                      <a:pt x="1646133" y="3740444"/>
                      <a:pt x="1100539" y="4055714"/>
                      <a:pt x="871490" y="4182246"/>
                    </a:cubicBezTo>
                    <a:cubicBezTo>
                      <a:pt x="847473" y="4195920"/>
                      <a:pt x="823456" y="4213844"/>
                      <a:pt x="815167" y="4195141"/>
                    </a:cubicBezTo>
                    <a:lnTo>
                      <a:pt x="815167" y="4195141"/>
                    </a:lnTo>
                    <a:close/>
                    <a:moveTo>
                      <a:pt x="922713" y="4734217"/>
                    </a:moveTo>
                    <a:cubicBezTo>
                      <a:pt x="899687" y="4621924"/>
                      <a:pt x="861572" y="4422347"/>
                      <a:pt x="837342" y="4310338"/>
                    </a:cubicBezTo>
                    <a:cubicBezTo>
                      <a:pt x="832525" y="4287809"/>
                      <a:pt x="829832" y="4269389"/>
                      <a:pt x="852858" y="4256495"/>
                    </a:cubicBezTo>
                    <a:cubicBezTo>
                      <a:pt x="1123352" y="4105165"/>
                      <a:pt x="1639828" y="3798043"/>
                      <a:pt x="1740147" y="3734634"/>
                    </a:cubicBezTo>
                    <a:cubicBezTo>
                      <a:pt x="1762676" y="3865064"/>
                      <a:pt x="1815812" y="4092837"/>
                      <a:pt x="1841529" y="4222771"/>
                    </a:cubicBezTo>
                    <a:cubicBezTo>
                      <a:pt x="1672205" y="4322453"/>
                      <a:pt x="1214816" y="4596419"/>
                      <a:pt x="979745" y="4729824"/>
                    </a:cubicBezTo>
                    <a:cubicBezTo>
                      <a:pt x="958066" y="4741939"/>
                      <a:pt x="929018" y="4773749"/>
                      <a:pt x="922713" y="4734217"/>
                    </a:cubicBezTo>
                    <a:lnTo>
                      <a:pt x="922713" y="4734217"/>
                    </a:lnTo>
                    <a:close/>
                    <a:moveTo>
                      <a:pt x="1036919" y="5280731"/>
                    </a:moveTo>
                    <a:cubicBezTo>
                      <a:pt x="1014814" y="5170422"/>
                      <a:pt x="975281" y="4968862"/>
                      <a:pt x="948855" y="4859545"/>
                    </a:cubicBezTo>
                    <a:cubicBezTo>
                      <a:pt x="937662" y="4813211"/>
                      <a:pt x="931640" y="4819304"/>
                      <a:pt x="968055" y="4798687"/>
                    </a:cubicBezTo>
                    <a:cubicBezTo>
                      <a:pt x="1223530" y="4654159"/>
                      <a:pt x="1771036" y="4336269"/>
                      <a:pt x="1848756" y="4291918"/>
                    </a:cubicBezTo>
                    <a:cubicBezTo>
                      <a:pt x="1864979" y="4383594"/>
                      <a:pt x="1926333" y="4664078"/>
                      <a:pt x="1945320" y="4755542"/>
                    </a:cubicBezTo>
                    <a:cubicBezTo>
                      <a:pt x="1951130" y="4783455"/>
                      <a:pt x="1954176" y="4777221"/>
                      <a:pt x="1936393" y="4788273"/>
                    </a:cubicBezTo>
                    <a:cubicBezTo>
                      <a:pt x="1840821" y="4840912"/>
                      <a:pt x="1336885" y="5132873"/>
                      <a:pt x="1102735" y="5267412"/>
                    </a:cubicBezTo>
                    <a:cubicBezTo>
                      <a:pt x="1082827" y="5279031"/>
                      <a:pt x="1062423" y="5293342"/>
                      <a:pt x="1036919" y="5280731"/>
                    </a:cubicBezTo>
                    <a:lnTo>
                      <a:pt x="1036919" y="5280731"/>
                    </a:lnTo>
                    <a:close/>
                    <a:moveTo>
                      <a:pt x="2052441" y="5326640"/>
                    </a:moveTo>
                    <a:cubicBezTo>
                      <a:pt x="1959986" y="5380484"/>
                      <a:pt x="1437984" y="5680592"/>
                      <a:pt x="1220838" y="5805283"/>
                    </a:cubicBezTo>
                    <a:cubicBezTo>
                      <a:pt x="1191224" y="5822287"/>
                      <a:pt x="1153604" y="5851334"/>
                      <a:pt x="1143898" y="5815202"/>
                    </a:cubicBezTo>
                    <a:cubicBezTo>
                      <a:pt x="1121085" y="5702909"/>
                      <a:pt x="1079356" y="5511339"/>
                      <a:pt x="1055126" y="5399613"/>
                    </a:cubicBezTo>
                    <a:cubicBezTo>
                      <a:pt x="1050309" y="5376800"/>
                      <a:pt x="1047829" y="5358663"/>
                      <a:pt x="1070925" y="5346052"/>
                    </a:cubicBezTo>
                    <a:cubicBezTo>
                      <a:pt x="1341703" y="5195502"/>
                      <a:pt x="1878441" y="4889301"/>
                      <a:pt x="1966503" y="4841975"/>
                    </a:cubicBezTo>
                    <a:cubicBezTo>
                      <a:pt x="1987829" y="4953276"/>
                      <a:pt x="2037138" y="5199328"/>
                      <a:pt x="2060872" y="5310416"/>
                    </a:cubicBezTo>
                    <a:cubicBezTo>
                      <a:pt x="2064343" y="5323240"/>
                      <a:pt x="2052441" y="5326640"/>
                      <a:pt x="2052441" y="5326640"/>
                    </a:cubicBezTo>
                    <a:close/>
                  </a:path>
                </a:pathLst>
              </a:custGeom>
              <a:solidFill>
                <a:srgbClr val="b4b4b5"/>
              </a:solidFill>
              <a:ln w="7200">
                <a:noFill/>
              </a:ln>
            </p:spPr>
            <p:style>
              <a:lnRef idx="0"/>
              <a:fillRef idx="0"/>
              <a:effectRef idx="0"/>
              <a:fontRef idx="minor"/>
            </p:style>
          </p:sp>
          <p:sp>
            <p:nvSpPr>
              <p:cNvPr id="347" name="CustomShape 16"/>
              <p:cNvSpPr/>
              <p:nvPr/>
            </p:nvSpPr>
            <p:spPr>
              <a:xfrm>
                <a:off x="1415880" y="3946320"/>
                <a:ext cx="729000" cy="439920"/>
              </a:xfrm>
              <a:custGeom>
                <a:avLst/>
                <a:gdLst/>
                <a:ahLst/>
                <a:rect l="l" t="t" r="r" b="b"/>
                <a:pathLst>
                  <a:path w="2064980" h="1094541">
                    <a:moveTo>
                      <a:pt x="1025300" y="0"/>
                    </a:moveTo>
                    <a:cubicBezTo>
                      <a:pt x="1025300" y="0"/>
                      <a:pt x="45413" y="471133"/>
                      <a:pt x="0" y="506557"/>
                    </a:cubicBezTo>
                    <a:cubicBezTo>
                      <a:pt x="24796" y="507053"/>
                      <a:pt x="44209" y="520868"/>
                      <a:pt x="64613" y="532770"/>
                    </a:cubicBezTo>
                    <a:cubicBezTo>
                      <a:pt x="384842" y="718815"/>
                      <a:pt x="705071" y="904788"/>
                      <a:pt x="1025583" y="1090550"/>
                    </a:cubicBezTo>
                    <a:cubicBezTo>
                      <a:pt x="1038194" y="1094942"/>
                      <a:pt x="1051796" y="1096642"/>
                      <a:pt x="1063699" y="1090762"/>
                    </a:cubicBezTo>
                    <a:cubicBezTo>
                      <a:pt x="1212549" y="1016939"/>
                      <a:pt x="1970258" y="581513"/>
                      <a:pt x="2064981" y="506769"/>
                    </a:cubicBezTo>
                    <a:cubicBezTo>
                      <a:pt x="2054779" y="498764"/>
                      <a:pt x="1025300" y="0"/>
                      <a:pt x="1025300" y="0"/>
                    </a:cubicBezTo>
                    <a:lnTo>
                      <a:pt x="1025300" y="0"/>
                    </a:lnTo>
                    <a:close/>
                  </a:path>
                </a:pathLst>
              </a:custGeom>
              <a:solidFill>
                <a:srgbClr val="dcdada"/>
              </a:solidFill>
              <a:ln w="7200">
                <a:noFill/>
              </a:ln>
            </p:spPr>
            <p:style>
              <a:lnRef idx="0"/>
              <a:fillRef idx="0"/>
              <a:effectRef idx="0"/>
              <a:fontRef idx="minor"/>
            </p:style>
          </p:sp>
        </p:grpSp>
        <p:grpSp>
          <p:nvGrpSpPr>
            <p:cNvPr id="348" name="Group 17"/>
            <p:cNvGrpSpPr/>
            <p:nvPr/>
          </p:nvGrpSpPr>
          <p:grpSpPr>
            <a:xfrm>
              <a:off x="1527480" y="1924920"/>
              <a:ext cx="804600" cy="2407320"/>
              <a:chOff x="1527480" y="1924920"/>
              <a:chExt cx="804600" cy="2407320"/>
            </a:xfrm>
          </p:grpSpPr>
          <p:sp>
            <p:nvSpPr>
              <p:cNvPr id="349" name="CustomShape 18"/>
              <p:cNvSpPr/>
              <p:nvPr/>
            </p:nvSpPr>
            <p:spPr>
              <a:xfrm>
                <a:off x="1527480" y="2455920"/>
                <a:ext cx="475200" cy="750600"/>
              </a:xfrm>
              <a:custGeom>
                <a:avLst/>
                <a:gdLst/>
                <a:ahLst/>
                <a:rect l="l" t="t" r="r" b="b"/>
                <a:pathLst>
                  <a:path w="536425" h="743574">
                    <a:moveTo>
                      <a:pt x="5799" y="257080"/>
                    </a:moveTo>
                    <a:cubicBezTo>
                      <a:pt x="-8488" y="180594"/>
                      <a:pt x="3513" y="104299"/>
                      <a:pt x="43042" y="34766"/>
                    </a:cubicBezTo>
                    <a:cubicBezTo>
                      <a:pt x="49233" y="23908"/>
                      <a:pt x="53900" y="12668"/>
                      <a:pt x="54377" y="0"/>
                    </a:cubicBezTo>
                    <a:cubicBezTo>
                      <a:pt x="64378" y="15050"/>
                      <a:pt x="60568" y="41529"/>
                      <a:pt x="62282" y="49244"/>
                    </a:cubicBezTo>
                    <a:cubicBezTo>
                      <a:pt x="69331" y="82010"/>
                      <a:pt x="91334" y="95917"/>
                      <a:pt x="125528" y="119063"/>
                    </a:cubicBezTo>
                    <a:cubicBezTo>
                      <a:pt x="135625" y="125921"/>
                      <a:pt x="154770" y="135636"/>
                      <a:pt x="160390" y="136303"/>
                    </a:cubicBezTo>
                    <a:cubicBezTo>
                      <a:pt x="134958" y="156115"/>
                      <a:pt x="139911" y="176879"/>
                      <a:pt x="160104" y="193072"/>
                    </a:cubicBezTo>
                    <a:cubicBezTo>
                      <a:pt x="182202" y="210788"/>
                      <a:pt x="210968" y="215075"/>
                      <a:pt x="237066" y="210217"/>
                    </a:cubicBezTo>
                    <a:cubicBezTo>
                      <a:pt x="246210" y="208502"/>
                      <a:pt x="252782" y="201930"/>
                      <a:pt x="261736" y="189928"/>
                    </a:cubicBezTo>
                    <a:cubicBezTo>
                      <a:pt x="282500" y="189548"/>
                      <a:pt x="300884" y="200692"/>
                      <a:pt x="321458" y="202025"/>
                    </a:cubicBezTo>
                    <a:cubicBezTo>
                      <a:pt x="362701" y="204692"/>
                      <a:pt x="402801" y="201073"/>
                      <a:pt x="441187" y="184404"/>
                    </a:cubicBezTo>
                    <a:cubicBezTo>
                      <a:pt x="458237" y="177070"/>
                      <a:pt x="475667" y="170783"/>
                      <a:pt x="493860" y="181642"/>
                    </a:cubicBezTo>
                    <a:cubicBezTo>
                      <a:pt x="517958" y="197834"/>
                      <a:pt x="538342" y="239268"/>
                      <a:pt x="536151" y="285941"/>
                    </a:cubicBezTo>
                    <a:cubicBezTo>
                      <a:pt x="538151" y="300133"/>
                      <a:pt x="528912" y="305943"/>
                      <a:pt x="517958" y="310706"/>
                    </a:cubicBezTo>
                    <a:cubicBezTo>
                      <a:pt x="488907" y="323374"/>
                      <a:pt x="460142" y="336709"/>
                      <a:pt x="430805" y="348615"/>
                    </a:cubicBezTo>
                    <a:cubicBezTo>
                      <a:pt x="405849" y="358711"/>
                      <a:pt x="390990" y="372237"/>
                      <a:pt x="393086" y="403003"/>
                    </a:cubicBezTo>
                    <a:cubicBezTo>
                      <a:pt x="398134" y="477107"/>
                      <a:pt x="384227" y="552259"/>
                      <a:pt x="410993" y="625126"/>
                    </a:cubicBezTo>
                    <a:cubicBezTo>
                      <a:pt x="417184" y="641985"/>
                      <a:pt x="415565" y="694753"/>
                      <a:pt x="413564" y="701231"/>
                    </a:cubicBezTo>
                    <a:cubicBezTo>
                      <a:pt x="285834" y="774478"/>
                      <a:pt x="168200" y="746284"/>
                      <a:pt x="55710" y="665702"/>
                    </a:cubicBezTo>
                    <a:cubicBezTo>
                      <a:pt x="48566" y="659892"/>
                      <a:pt x="43137" y="652748"/>
                      <a:pt x="38470" y="644938"/>
                    </a:cubicBezTo>
                    <a:cubicBezTo>
                      <a:pt x="36946" y="642461"/>
                      <a:pt x="35993" y="639699"/>
                      <a:pt x="35327" y="636842"/>
                    </a:cubicBezTo>
                    <a:cubicBezTo>
                      <a:pt x="35327" y="635508"/>
                      <a:pt x="29135" y="381667"/>
                      <a:pt x="5799" y="257080"/>
                    </a:cubicBezTo>
                    <a:close/>
                  </a:path>
                </a:pathLst>
              </a:custGeom>
              <a:solidFill>
                <a:srgbClr val="dbdada"/>
              </a:solidFill>
              <a:ln w="9360">
                <a:noFill/>
              </a:ln>
            </p:spPr>
            <p:style>
              <a:lnRef idx="0"/>
              <a:fillRef idx="0"/>
              <a:effectRef idx="0"/>
              <a:fontRef idx="minor"/>
            </p:style>
          </p:sp>
          <p:sp>
            <p:nvSpPr>
              <p:cNvPr id="350" name="CustomShape 19"/>
              <p:cNvSpPr/>
              <p:nvPr/>
            </p:nvSpPr>
            <p:spPr>
              <a:xfrm>
                <a:off x="1555920" y="3200760"/>
                <a:ext cx="183240" cy="825120"/>
              </a:xfrm>
              <a:custGeom>
                <a:avLst/>
                <a:gdLst/>
                <a:ahLst/>
                <a:rect l="l" t="t" r="r" b="b"/>
                <a:pathLst>
                  <a:path w="207019" h="817587">
                    <a:moveTo>
                      <a:pt x="9216" y="795528"/>
                    </a:moveTo>
                    <a:cubicBezTo>
                      <a:pt x="4073" y="787051"/>
                      <a:pt x="-4309" y="779241"/>
                      <a:pt x="2644" y="767906"/>
                    </a:cubicBezTo>
                    <a:cubicBezTo>
                      <a:pt x="11693" y="723043"/>
                      <a:pt x="17122" y="677704"/>
                      <a:pt x="15788" y="631889"/>
                    </a:cubicBezTo>
                    <a:cubicBezTo>
                      <a:pt x="15312" y="627698"/>
                      <a:pt x="20646" y="538639"/>
                      <a:pt x="23027" y="498348"/>
                    </a:cubicBezTo>
                    <a:cubicBezTo>
                      <a:pt x="23599" y="477869"/>
                      <a:pt x="36648" y="392240"/>
                      <a:pt x="38172" y="384239"/>
                    </a:cubicBezTo>
                    <a:cubicBezTo>
                      <a:pt x="51031" y="318897"/>
                      <a:pt x="34934" y="178499"/>
                      <a:pt x="33505" y="173546"/>
                    </a:cubicBezTo>
                    <a:cubicBezTo>
                      <a:pt x="25599" y="147066"/>
                      <a:pt x="22265" y="78296"/>
                      <a:pt x="21408" y="54197"/>
                    </a:cubicBezTo>
                    <a:cubicBezTo>
                      <a:pt x="21408" y="49054"/>
                      <a:pt x="18741" y="14097"/>
                      <a:pt x="18455" y="0"/>
                    </a:cubicBezTo>
                    <a:cubicBezTo>
                      <a:pt x="37315" y="38672"/>
                      <a:pt x="43316" y="48959"/>
                      <a:pt x="45221" y="53626"/>
                    </a:cubicBezTo>
                    <a:cubicBezTo>
                      <a:pt x="62366" y="89249"/>
                      <a:pt x="104752" y="104013"/>
                      <a:pt x="148948" y="118682"/>
                    </a:cubicBezTo>
                    <a:cubicBezTo>
                      <a:pt x="181809" y="129540"/>
                      <a:pt x="189334" y="151448"/>
                      <a:pt x="191620" y="185547"/>
                    </a:cubicBezTo>
                    <a:cubicBezTo>
                      <a:pt x="196001" y="252127"/>
                      <a:pt x="208003" y="311372"/>
                      <a:pt x="206955" y="378428"/>
                    </a:cubicBezTo>
                    <a:cubicBezTo>
                      <a:pt x="172284" y="525018"/>
                      <a:pt x="145900" y="651510"/>
                      <a:pt x="114182" y="787908"/>
                    </a:cubicBezTo>
                    <a:cubicBezTo>
                      <a:pt x="108752" y="812197"/>
                      <a:pt x="96084" y="816578"/>
                      <a:pt x="72557" y="817531"/>
                    </a:cubicBezTo>
                    <a:cubicBezTo>
                      <a:pt x="45602" y="818484"/>
                      <a:pt x="19979" y="807339"/>
                      <a:pt x="9216" y="795528"/>
                    </a:cubicBezTo>
                    <a:close/>
                  </a:path>
                </a:pathLst>
              </a:custGeom>
              <a:solidFill>
                <a:srgbClr val="3f3f52"/>
              </a:solidFill>
              <a:ln w="9360">
                <a:noFill/>
              </a:ln>
            </p:spPr>
            <p:style>
              <a:lnRef idx="0"/>
              <a:fillRef idx="0"/>
              <a:effectRef idx="0"/>
              <a:fontRef idx="minor"/>
            </p:style>
          </p:sp>
          <p:sp>
            <p:nvSpPr>
              <p:cNvPr id="351" name="CustomShape 20"/>
              <p:cNvSpPr/>
              <p:nvPr/>
            </p:nvSpPr>
            <p:spPr>
              <a:xfrm>
                <a:off x="1635120" y="1924920"/>
                <a:ext cx="696960" cy="819360"/>
              </a:xfrm>
              <a:custGeom>
                <a:avLst/>
                <a:gdLst/>
                <a:ahLst/>
                <a:rect l="l" t="t" r="r" b="b"/>
                <a:pathLst>
                  <a:path w="786699" h="811911">
                    <a:moveTo>
                      <a:pt x="136779" y="434626"/>
                    </a:moveTo>
                    <a:cubicBezTo>
                      <a:pt x="179165" y="475203"/>
                      <a:pt x="196977" y="528543"/>
                      <a:pt x="210026" y="583026"/>
                    </a:cubicBezTo>
                    <a:cubicBezTo>
                      <a:pt x="218504" y="618268"/>
                      <a:pt x="192119" y="638556"/>
                      <a:pt x="166878" y="657606"/>
                    </a:cubicBezTo>
                    <a:cubicBezTo>
                      <a:pt x="146971" y="672656"/>
                      <a:pt x="125444" y="688181"/>
                      <a:pt x="136684" y="719043"/>
                    </a:cubicBezTo>
                    <a:cubicBezTo>
                      <a:pt x="122015" y="749999"/>
                      <a:pt x="93917" y="738093"/>
                      <a:pt x="71819" y="736092"/>
                    </a:cubicBezTo>
                    <a:cubicBezTo>
                      <a:pt x="49340" y="734092"/>
                      <a:pt x="28575" y="721900"/>
                      <a:pt x="20574" y="697326"/>
                    </a:cubicBezTo>
                    <a:cubicBezTo>
                      <a:pt x="15431" y="681514"/>
                      <a:pt x="28099" y="673227"/>
                      <a:pt x="37052" y="663702"/>
                    </a:cubicBezTo>
                    <a:cubicBezTo>
                      <a:pt x="67913" y="664750"/>
                      <a:pt x="84201" y="647414"/>
                      <a:pt x="91726" y="619697"/>
                    </a:cubicBezTo>
                    <a:cubicBezTo>
                      <a:pt x="94202" y="610553"/>
                      <a:pt x="94964" y="601599"/>
                      <a:pt x="83153" y="596742"/>
                    </a:cubicBezTo>
                    <a:cubicBezTo>
                      <a:pt x="68199" y="590646"/>
                      <a:pt x="61246" y="578454"/>
                      <a:pt x="71247" y="565118"/>
                    </a:cubicBezTo>
                    <a:cubicBezTo>
                      <a:pt x="81153" y="551784"/>
                      <a:pt x="96298" y="547593"/>
                      <a:pt x="111824" y="559022"/>
                    </a:cubicBezTo>
                    <a:cubicBezTo>
                      <a:pt x="115157" y="561499"/>
                      <a:pt x="118110" y="564452"/>
                      <a:pt x="121730" y="566357"/>
                    </a:cubicBezTo>
                    <a:cubicBezTo>
                      <a:pt x="127159" y="569214"/>
                      <a:pt x="130969" y="579501"/>
                      <a:pt x="139351" y="570929"/>
                    </a:cubicBezTo>
                    <a:cubicBezTo>
                      <a:pt x="146495" y="563595"/>
                      <a:pt x="140875" y="559118"/>
                      <a:pt x="136398" y="553022"/>
                    </a:cubicBezTo>
                    <a:cubicBezTo>
                      <a:pt x="95726" y="497586"/>
                      <a:pt x="95822" y="497491"/>
                      <a:pt x="136779" y="434626"/>
                    </a:cubicBezTo>
                    <a:close/>
                    <a:moveTo>
                      <a:pt x="778288" y="313754"/>
                    </a:moveTo>
                    <a:cubicBezTo>
                      <a:pt x="788861" y="319278"/>
                      <a:pt x="786384" y="331470"/>
                      <a:pt x="786575" y="341376"/>
                    </a:cubicBezTo>
                    <a:cubicBezTo>
                      <a:pt x="786765" y="351473"/>
                      <a:pt x="785908" y="361664"/>
                      <a:pt x="785527" y="371761"/>
                    </a:cubicBezTo>
                    <a:cubicBezTo>
                      <a:pt x="766096" y="400526"/>
                      <a:pt x="741331" y="423101"/>
                      <a:pt x="708660" y="435959"/>
                    </a:cubicBezTo>
                    <a:cubicBezTo>
                      <a:pt x="691134" y="442913"/>
                      <a:pt x="681704" y="455676"/>
                      <a:pt x="674466" y="473012"/>
                    </a:cubicBezTo>
                    <a:cubicBezTo>
                      <a:pt x="643986" y="547116"/>
                      <a:pt x="615791" y="622364"/>
                      <a:pt x="579406" y="693992"/>
                    </a:cubicBezTo>
                    <a:cubicBezTo>
                      <a:pt x="568262" y="715899"/>
                      <a:pt x="553974" y="732282"/>
                      <a:pt x="532257" y="744760"/>
                    </a:cubicBezTo>
                    <a:cubicBezTo>
                      <a:pt x="493109" y="767525"/>
                      <a:pt x="456438" y="794004"/>
                      <a:pt x="414719" y="811911"/>
                    </a:cubicBezTo>
                    <a:cubicBezTo>
                      <a:pt x="419195" y="770477"/>
                      <a:pt x="395288" y="741617"/>
                      <a:pt x="370999" y="712851"/>
                    </a:cubicBezTo>
                    <a:cubicBezTo>
                      <a:pt x="395954" y="697897"/>
                      <a:pt x="406337" y="688658"/>
                      <a:pt x="425863" y="681609"/>
                    </a:cubicBezTo>
                    <a:cubicBezTo>
                      <a:pt x="469107" y="666083"/>
                      <a:pt x="497396" y="639032"/>
                      <a:pt x="517208" y="596646"/>
                    </a:cubicBezTo>
                    <a:cubicBezTo>
                      <a:pt x="547592" y="531590"/>
                      <a:pt x="580263" y="467392"/>
                      <a:pt x="616268" y="404908"/>
                    </a:cubicBezTo>
                    <a:cubicBezTo>
                      <a:pt x="641985" y="360331"/>
                      <a:pt x="678466" y="345948"/>
                      <a:pt x="724281" y="341948"/>
                    </a:cubicBezTo>
                    <a:cubicBezTo>
                      <a:pt x="736569" y="340614"/>
                      <a:pt x="742950" y="330518"/>
                      <a:pt x="751808" y="323945"/>
                    </a:cubicBezTo>
                    <a:cubicBezTo>
                      <a:pt x="759619" y="318135"/>
                      <a:pt x="767334" y="308134"/>
                      <a:pt x="778288" y="313754"/>
                    </a:cubicBezTo>
                    <a:close/>
                    <a:moveTo>
                      <a:pt x="136208" y="0"/>
                    </a:moveTo>
                    <a:cubicBezTo>
                      <a:pt x="160973" y="14859"/>
                      <a:pt x="185833" y="29623"/>
                      <a:pt x="210598" y="44482"/>
                    </a:cubicBezTo>
                    <a:cubicBezTo>
                      <a:pt x="216884" y="70295"/>
                      <a:pt x="206407" y="92583"/>
                      <a:pt x="190214" y="109633"/>
                    </a:cubicBezTo>
                    <a:cubicBezTo>
                      <a:pt x="167069" y="134112"/>
                      <a:pt x="160115" y="162782"/>
                      <a:pt x="158591" y="194215"/>
                    </a:cubicBezTo>
                    <a:cubicBezTo>
                      <a:pt x="156210" y="243650"/>
                      <a:pt x="148781" y="262795"/>
                      <a:pt x="144304" y="312134"/>
                    </a:cubicBezTo>
                    <a:cubicBezTo>
                      <a:pt x="143066" y="326231"/>
                      <a:pt x="136112" y="357664"/>
                      <a:pt x="131445" y="378619"/>
                    </a:cubicBezTo>
                    <a:cubicBezTo>
                      <a:pt x="96488" y="366332"/>
                      <a:pt x="65532" y="388715"/>
                      <a:pt x="35719" y="400336"/>
                    </a:cubicBezTo>
                    <a:cubicBezTo>
                      <a:pt x="23432" y="405098"/>
                      <a:pt x="11906" y="411671"/>
                      <a:pt x="0" y="417386"/>
                    </a:cubicBezTo>
                    <a:cubicBezTo>
                      <a:pt x="2191" y="410623"/>
                      <a:pt x="10192" y="392240"/>
                      <a:pt x="14192" y="386906"/>
                    </a:cubicBezTo>
                    <a:cubicBezTo>
                      <a:pt x="45910" y="320421"/>
                      <a:pt x="50578" y="270891"/>
                      <a:pt x="61532" y="204883"/>
                    </a:cubicBezTo>
                    <a:cubicBezTo>
                      <a:pt x="68961" y="160496"/>
                      <a:pt x="74962" y="115824"/>
                      <a:pt x="86487" y="72295"/>
                    </a:cubicBezTo>
                    <a:cubicBezTo>
                      <a:pt x="94298" y="42672"/>
                      <a:pt x="117634" y="22765"/>
                      <a:pt x="136208" y="0"/>
                    </a:cubicBezTo>
                    <a:close/>
                  </a:path>
                </a:pathLst>
              </a:custGeom>
              <a:solidFill>
                <a:srgbClr val="f1b8b8"/>
              </a:solidFill>
              <a:ln w="9360">
                <a:noFill/>
              </a:ln>
            </p:spPr>
            <p:style>
              <a:lnRef idx="0"/>
              <a:fillRef idx="0"/>
              <a:effectRef idx="0"/>
              <a:fontRef idx="minor"/>
            </p:style>
          </p:sp>
          <p:sp>
            <p:nvSpPr>
              <p:cNvPr id="352" name="CustomShape 21"/>
              <p:cNvSpPr/>
              <p:nvPr/>
            </p:nvSpPr>
            <p:spPr>
              <a:xfrm>
                <a:off x="1575720" y="2302920"/>
                <a:ext cx="187200" cy="291960"/>
              </a:xfrm>
              <a:custGeom>
                <a:avLst/>
                <a:gdLst/>
                <a:ahLst/>
                <a:rect l="l" t="t" r="r" b="b"/>
                <a:pathLst>
                  <a:path w="211447" h="289479">
                    <a:moveTo>
                      <a:pt x="104297" y="289350"/>
                    </a:moveTo>
                    <a:cubicBezTo>
                      <a:pt x="87438" y="279540"/>
                      <a:pt x="69817" y="270777"/>
                      <a:pt x="53910" y="259537"/>
                    </a:cubicBezTo>
                    <a:cubicBezTo>
                      <a:pt x="24002" y="238487"/>
                      <a:pt x="3047" y="211722"/>
                      <a:pt x="5142" y="172098"/>
                    </a:cubicBezTo>
                    <a:cubicBezTo>
                      <a:pt x="5523" y="165335"/>
                      <a:pt x="1904" y="158382"/>
                      <a:pt x="94" y="151428"/>
                    </a:cubicBezTo>
                    <a:cubicBezTo>
                      <a:pt x="-2002" y="100184"/>
                      <a:pt x="31336" y="70752"/>
                      <a:pt x="67150" y="42939"/>
                    </a:cubicBezTo>
                    <a:cubicBezTo>
                      <a:pt x="98201" y="21888"/>
                      <a:pt x="151827" y="-6210"/>
                      <a:pt x="192975" y="1219"/>
                    </a:cubicBezTo>
                    <a:cubicBezTo>
                      <a:pt x="199262" y="4172"/>
                      <a:pt x="204786" y="6934"/>
                      <a:pt x="206501" y="13602"/>
                    </a:cubicBezTo>
                    <a:cubicBezTo>
                      <a:pt x="211454" y="26937"/>
                      <a:pt x="210311" y="37509"/>
                      <a:pt x="209834" y="49130"/>
                    </a:cubicBezTo>
                    <a:cubicBezTo>
                      <a:pt x="210120" y="52178"/>
                      <a:pt x="209263" y="62084"/>
                      <a:pt x="208787" y="65037"/>
                    </a:cubicBezTo>
                    <a:cubicBezTo>
                      <a:pt x="201452" y="57036"/>
                      <a:pt x="190403" y="85611"/>
                      <a:pt x="186974" y="89325"/>
                    </a:cubicBezTo>
                    <a:cubicBezTo>
                      <a:pt x="164305" y="122949"/>
                      <a:pt x="176116" y="140760"/>
                      <a:pt x="198595" y="169526"/>
                    </a:cubicBezTo>
                    <a:cubicBezTo>
                      <a:pt x="202976" y="175146"/>
                      <a:pt x="206691" y="181146"/>
                      <a:pt x="210882" y="187147"/>
                    </a:cubicBezTo>
                    <a:cubicBezTo>
                      <a:pt x="213930" y="191529"/>
                      <a:pt x="204119" y="208007"/>
                      <a:pt x="194213" y="198577"/>
                    </a:cubicBezTo>
                    <a:cubicBezTo>
                      <a:pt x="190689" y="195243"/>
                      <a:pt x="184307" y="188957"/>
                      <a:pt x="179735" y="186671"/>
                    </a:cubicBezTo>
                    <a:cubicBezTo>
                      <a:pt x="171163" y="182385"/>
                      <a:pt x="159733" y="170002"/>
                      <a:pt x="142778" y="187814"/>
                    </a:cubicBezTo>
                    <a:cubicBezTo>
                      <a:pt x="118490" y="213341"/>
                      <a:pt x="153256" y="220008"/>
                      <a:pt x="158590" y="227152"/>
                    </a:cubicBezTo>
                    <a:cubicBezTo>
                      <a:pt x="162971" y="230010"/>
                      <a:pt x="161257" y="256203"/>
                      <a:pt x="148684" y="270205"/>
                    </a:cubicBezTo>
                    <a:cubicBezTo>
                      <a:pt x="136587" y="284016"/>
                      <a:pt x="128300" y="290493"/>
                      <a:pt x="104297" y="289350"/>
                    </a:cubicBezTo>
                    <a:close/>
                  </a:path>
                </a:pathLst>
              </a:custGeom>
              <a:solidFill>
                <a:srgbClr val="3e384b"/>
              </a:solidFill>
              <a:ln w="9360">
                <a:noFill/>
              </a:ln>
            </p:spPr>
            <p:style>
              <a:lnRef idx="0"/>
              <a:fillRef idx="0"/>
              <a:effectRef idx="0"/>
              <a:fontRef idx="minor"/>
            </p:style>
          </p:sp>
          <p:sp>
            <p:nvSpPr>
              <p:cNvPr id="353" name="CustomShape 22"/>
              <p:cNvSpPr/>
              <p:nvPr/>
            </p:nvSpPr>
            <p:spPr>
              <a:xfrm>
                <a:off x="1547280" y="3988080"/>
                <a:ext cx="165600" cy="171000"/>
              </a:xfrm>
              <a:custGeom>
                <a:avLst/>
                <a:gdLst/>
                <a:ahLst/>
                <a:rect l="l" t="t" r="r" b="b"/>
                <a:pathLst>
                  <a:path w="187073" h="169823">
                    <a:moveTo>
                      <a:pt x="186790" y="25073"/>
                    </a:moveTo>
                    <a:cubicBezTo>
                      <a:pt x="189171" y="58506"/>
                      <a:pt x="176693" y="82223"/>
                      <a:pt x="144594" y="96130"/>
                    </a:cubicBezTo>
                    <a:cubicBezTo>
                      <a:pt x="126687" y="103845"/>
                      <a:pt x="111352" y="116894"/>
                      <a:pt x="100874" y="134135"/>
                    </a:cubicBezTo>
                    <a:cubicBezTo>
                      <a:pt x="84206" y="161757"/>
                      <a:pt x="61346" y="176711"/>
                      <a:pt x="28770" y="166710"/>
                    </a:cubicBezTo>
                    <a:cubicBezTo>
                      <a:pt x="-3710" y="156709"/>
                      <a:pt x="386" y="128705"/>
                      <a:pt x="5" y="102797"/>
                    </a:cubicBezTo>
                    <a:cubicBezTo>
                      <a:pt x="-281" y="80318"/>
                      <a:pt x="12768" y="41932"/>
                      <a:pt x="19340" y="16024"/>
                    </a:cubicBezTo>
                    <a:cubicBezTo>
                      <a:pt x="40391" y="31455"/>
                      <a:pt x="63155" y="40694"/>
                      <a:pt x="90016" y="36408"/>
                    </a:cubicBezTo>
                    <a:cubicBezTo>
                      <a:pt x="107161" y="33741"/>
                      <a:pt x="120877" y="27454"/>
                      <a:pt x="124115" y="8214"/>
                    </a:cubicBezTo>
                    <a:cubicBezTo>
                      <a:pt x="139260" y="3832"/>
                      <a:pt x="147737" y="-3216"/>
                      <a:pt x="169169" y="1642"/>
                    </a:cubicBezTo>
                    <a:cubicBezTo>
                      <a:pt x="182789" y="4690"/>
                      <a:pt x="185933" y="15167"/>
                      <a:pt x="186790" y="25073"/>
                    </a:cubicBezTo>
                    <a:close/>
                  </a:path>
                </a:pathLst>
              </a:custGeom>
              <a:solidFill>
                <a:schemeClr val="accent1">
                  <a:lumMod val="75000"/>
                </a:schemeClr>
              </a:solidFill>
              <a:ln w="9360">
                <a:noFill/>
              </a:ln>
            </p:spPr>
            <p:style>
              <a:lnRef idx="0"/>
              <a:fillRef idx="0"/>
              <a:effectRef idx="0"/>
              <a:fontRef idx="minor"/>
            </p:style>
          </p:sp>
          <p:sp>
            <p:nvSpPr>
              <p:cNvPr id="354" name="CustomShape 23"/>
              <p:cNvSpPr/>
              <p:nvPr/>
            </p:nvSpPr>
            <p:spPr>
              <a:xfrm>
                <a:off x="1738800" y="4158720"/>
                <a:ext cx="253440" cy="173520"/>
              </a:xfrm>
              <a:custGeom>
                <a:avLst/>
                <a:gdLst/>
                <a:ahLst/>
                <a:rect l="l" t="t" r="r" b="b"/>
                <a:pathLst>
                  <a:path w="286146" h="172368">
                    <a:moveTo>
                      <a:pt x="111248" y="9335"/>
                    </a:moveTo>
                    <a:cubicBezTo>
                      <a:pt x="115058" y="8572"/>
                      <a:pt x="118963" y="7715"/>
                      <a:pt x="122773" y="6953"/>
                    </a:cubicBezTo>
                    <a:cubicBezTo>
                      <a:pt x="130965" y="36862"/>
                      <a:pt x="155158" y="44101"/>
                      <a:pt x="181352" y="47720"/>
                    </a:cubicBezTo>
                    <a:cubicBezTo>
                      <a:pt x="200497" y="50387"/>
                      <a:pt x="219928" y="51435"/>
                      <a:pt x="239264" y="53340"/>
                    </a:cubicBezTo>
                    <a:cubicBezTo>
                      <a:pt x="258123" y="55150"/>
                      <a:pt x="277459" y="58388"/>
                      <a:pt x="283841" y="79248"/>
                    </a:cubicBezTo>
                    <a:cubicBezTo>
                      <a:pt x="290032" y="99346"/>
                      <a:pt x="283460" y="117538"/>
                      <a:pt x="267648" y="131921"/>
                    </a:cubicBezTo>
                    <a:cubicBezTo>
                      <a:pt x="264600" y="134684"/>
                      <a:pt x="262029" y="137827"/>
                      <a:pt x="259266" y="140779"/>
                    </a:cubicBezTo>
                    <a:cubicBezTo>
                      <a:pt x="251551" y="144304"/>
                      <a:pt x="243836" y="147828"/>
                      <a:pt x="236216" y="151352"/>
                    </a:cubicBezTo>
                    <a:cubicBezTo>
                      <a:pt x="183638" y="151733"/>
                      <a:pt x="131917" y="157448"/>
                      <a:pt x="80768" y="170402"/>
                    </a:cubicBezTo>
                    <a:cubicBezTo>
                      <a:pt x="67052" y="173831"/>
                      <a:pt x="52193" y="172403"/>
                      <a:pt x="37905" y="168974"/>
                    </a:cubicBezTo>
                    <a:cubicBezTo>
                      <a:pt x="10759" y="162496"/>
                      <a:pt x="-4005" y="146590"/>
                      <a:pt x="948" y="118015"/>
                    </a:cubicBezTo>
                    <a:cubicBezTo>
                      <a:pt x="7806" y="78581"/>
                      <a:pt x="16379" y="39338"/>
                      <a:pt x="24189" y="0"/>
                    </a:cubicBezTo>
                    <a:cubicBezTo>
                      <a:pt x="52860" y="5429"/>
                      <a:pt x="81530" y="12763"/>
                      <a:pt x="111248" y="9335"/>
                    </a:cubicBezTo>
                    <a:close/>
                  </a:path>
                </a:pathLst>
              </a:custGeom>
              <a:solidFill>
                <a:schemeClr val="accent1">
                  <a:lumMod val="75000"/>
                </a:schemeClr>
              </a:solidFill>
              <a:ln w="9360">
                <a:noFill/>
              </a:ln>
            </p:spPr>
            <p:style>
              <a:lnRef idx="0"/>
              <a:fillRef idx="0"/>
              <a:effectRef idx="0"/>
              <a:fontRef idx="minor"/>
            </p:style>
          </p:sp>
          <p:sp>
            <p:nvSpPr>
              <p:cNvPr id="355" name="CustomShape 24"/>
              <p:cNvSpPr/>
              <p:nvPr/>
            </p:nvSpPr>
            <p:spPr>
              <a:xfrm>
                <a:off x="1563480" y="3102480"/>
                <a:ext cx="334800" cy="1068120"/>
              </a:xfrm>
              <a:custGeom>
                <a:avLst/>
                <a:gdLst/>
                <a:ahLst/>
                <a:rect l="l" t="t" r="r" b="b"/>
                <a:pathLst>
                  <a:path w="377936" h="1058091">
                    <a:moveTo>
                      <a:pt x="377102" y="320421"/>
                    </a:moveTo>
                    <a:cubicBezTo>
                      <a:pt x="377102" y="271081"/>
                      <a:pt x="377102" y="221742"/>
                      <a:pt x="377102" y="172403"/>
                    </a:cubicBezTo>
                    <a:cubicBezTo>
                      <a:pt x="380722" y="135160"/>
                      <a:pt x="371387" y="98584"/>
                      <a:pt x="371387" y="61531"/>
                    </a:cubicBezTo>
                    <a:cubicBezTo>
                      <a:pt x="364148" y="49816"/>
                      <a:pt x="357386" y="54102"/>
                      <a:pt x="349385" y="61246"/>
                    </a:cubicBezTo>
                    <a:cubicBezTo>
                      <a:pt x="324429" y="83439"/>
                      <a:pt x="294044" y="90678"/>
                      <a:pt x="261659" y="92678"/>
                    </a:cubicBezTo>
                    <a:cubicBezTo>
                      <a:pt x="170029" y="98298"/>
                      <a:pt x="87828" y="73628"/>
                      <a:pt x="15629" y="16478"/>
                    </a:cubicBezTo>
                    <a:cubicBezTo>
                      <a:pt x="10866" y="10954"/>
                      <a:pt x="6008" y="5429"/>
                      <a:pt x="1246" y="0"/>
                    </a:cubicBezTo>
                    <a:cubicBezTo>
                      <a:pt x="2389" y="1238"/>
                      <a:pt x="1341" y="8477"/>
                      <a:pt x="1436" y="10287"/>
                    </a:cubicBezTo>
                    <a:cubicBezTo>
                      <a:pt x="1532" y="14097"/>
                      <a:pt x="-469" y="43815"/>
                      <a:pt x="103" y="56197"/>
                    </a:cubicBezTo>
                    <a:cubicBezTo>
                      <a:pt x="484" y="64484"/>
                      <a:pt x="865" y="77819"/>
                      <a:pt x="6485" y="97536"/>
                    </a:cubicBezTo>
                    <a:cubicBezTo>
                      <a:pt x="7151" y="99917"/>
                      <a:pt x="22582" y="137255"/>
                      <a:pt x="22296" y="134493"/>
                    </a:cubicBezTo>
                    <a:cubicBezTo>
                      <a:pt x="31535" y="158782"/>
                      <a:pt x="43251" y="172498"/>
                      <a:pt x="64873" y="187738"/>
                    </a:cubicBezTo>
                    <a:cubicBezTo>
                      <a:pt x="75350" y="195167"/>
                      <a:pt x="87161" y="200596"/>
                      <a:pt x="99449" y="204216"/>
                    </a:cubicBezTo>
                    <a:cubicBezTo>
                      <a:pt x="116022" y="209169"/>
                      <a:pt x="131167" y="219361"/>
                      <a:pt x="147931" y="223456"/>
                    </a:cubicBezTo>
                    <a:cubicBezTo>
                      <a:pt x="170029" y="228886"/>
                      <a:pt x="177363" y="244221"/>
                      <a:pt x="179363" y="263366"/>
                    </a:cubicBezTo>
                    <a:cubicBezTo>
                      <a:pt x="182507" y="292798"/>
                      <a:pt x="183650" y="322516"/>
                      <a:pt x="186317" y="351949"/>
                    </a:cubicBezTo>
                    <a:cubicBezTo>
                      <a:pt x="190031" y="393287"/>
                      <a:pt x="194318" y="434530"/>
                      <a:pt x="198413" y="475774"/>
                    </a:cubicBezTo>
                    <a:cubicBezTo>
                      <a:pt x="205938" y="577024"/>
                      <a:pt x="204414" y="807625"/>
                      <a:pt x="204033" y="871538"/>
                    </a:cubicBezTo>
                    <a:cubicBezTo>
                      <a:pt x="204319" y="900874"/>
                      <a:pt x="198794" y="1014317"/>
                      <a:pt x="210891" y="1038225"/>
                    </a:cubicBezTo>
                    <a:cubicBezTo>
                      <a:pt x="212891" y="1040035"/>
                      <a:pt x="216225" y="1041845"/>
                      <a:pt x="218321" y="1043464"/>
                    </a:cubicBezTo>
                    <a:cubicBezTo>
                      <a:pt x="234418" y="1055656"/>
                      <a:pt x="260707" y="1056037"/>
                      <a:pt x="289568" y="1057561"/>
                    </a:cubicBezTo>
                    <a:cubicBezTo>
                      <a:pt x="296807" y="1058704"/>
                      <a:pt x="312904" y="1058323"/>
                      <a:pt x="320905" y="1053179"/>
                    </a:cubicBezTo>
                    <a:cubicBezTo>
                      <a:pt x="325953" y="1048798"/>
                      <a:pt x="333478" y="1046702"/>
                      <a:pt x="334621" y="1038606"/>
                    </a:cubicBezTo>
                    <a:cubicBezTo>
                      <a:pt x="334907" y="1033558"/>
                      <a:pt x="361577" y="709613"/>
                      <a:pt x="361767" y="707803"/>
                    </a:cubicBezTo>
                    <a:cubicBezTo>
                      <a:pt x="361767" y="707707"/>
                      <a:pt x="369863" y="567023"/>
                      <a:pt x="371006" y="541591"/>
                    </a:cubicBezTo>
                    <a:cubicBezTo>
                      <a:pt x="371578" y="525685"/>
                      <a:pt x="377198" y="352425"/>
                      <a:pt x="377102" y="320421"/>
                    </a:cubicBezTo>
                    <a:close/>
                    <a:moveTo>
                      <a:pt x="373007" y="421767"/>
                    </a:moveTo>
                    <a:cubicBezTo>
                      <a:pt x="373007" y="421481"/>
                      <a:pt x="373007" y="421100"/>
                      <a:pt x="373007" y="420814"/>
                    </a:cubicBezTo>
                    <a:cubicBezTo>
                      <a:pt x="373292" y="420910"/>
                      <a:pt x="373483" y="420910"/>
                      <a:pt x="373673" y="420910"/>
                    </a:cubicBezTo>
                    <a:cubicBezTo>
                      <a:pt x="373388" y="421196"/>
                      <a:pt x="373197" y="421481"/>
                      <a:pt x="373007" y="421767"/>
                    </a:cubicBezTo>
                    <a:cubicBezTo>
                      <a:pt x="373007" y="421767"/>
                      <a:pt x="373007" y="421767"/>
                      <a:pt x="373007" y="421767"/>
                    </a:cubicBezTo>
                    <a:cubicBezTo>
                      <a:pt x="373007" y="421767"/>
                      <a:pt x="373007" y="421767"/>
                      <a:pt x="373007" y="421767"/>
                    </a:cubicBezTo>
                    <a:close/>
                    <a:moveTo>
                      <a:pt x="359291" y="599408"/>
                    </a:moveTo>
                    <a:cubicBezTo>
                      <a:pt x="359291" y="599313"/>
                      <a:pt x="359386" y="599218"/>
                      <a:pt x="359386" y="599218"/>
                    </a:cubicBezTo>
                    <a:cubicBezTo>
                      <a:pt x="359386" y="599218"/>
                      <a:pt x="359386" y="599218"/>
                      <a:pt x="359386" y="599218"/>
                    </a:cubicBezTo>
                    <a:cubicBezTo>
                      <a:pt x="359386" y="599218"/>
                      <a:pt x="359386" y="599218"/>
                      <a:pt x="359386" y="599218"/>
                    </a:cubicBezTo>
                    <a:cubicBezTo>
                      <a:pt x="359386" y="599313"/>
                      <a:pt x="359386" y="599408"/>
                      <a:pt x="359386" y="599504"/>
                    </a:cubicBezTo>
                    <a:cubicBezTo>
                      <a:pt x="359386" y="599408"/>
                      <a:pt x="359291" y="599408"/>
                      <a:pt x="359291" y="599408"/>
                    </a:cubicBezTo>
                    <a:close/>
                  </a:path>
                </a:pathLst>
              </a:custGeom>
              <a:solidFill>
                <a:srgbClr val="3a3e59"/>
              </a:solidFill>
              <a:ln w="9360">
                <a:noFill/>
              </a:ln>
            </p:spPr>
            <p:style>
              <a:lnRef idx="0"/>
              <a:fillRef idx="0"/>
              <a:effectRef idx="0"/>
              <a:fontRef idx="minor"/>
            </p:style>
          </p:sp>
        </p:grpSp>
      </p:grpSp>
      <p:sp>
        <p:nvSpPr>
          <p:cNvPr id="356" name="CustomShape 25"/>
          <p:cNvSpPr/>
          <p:nvPr/>
        </p:nvSpPr>
        <p:spPr>
          <a:xfrm>
            <a:off x="5745240" y="1584720"/>
            <a:ext cx="553644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5a9bd5"/>
                </a:solidFill>
                <a:latin typeface="Arial"/>
                <a:ea typeface="Arial Unicode MS"/>
              </a:rPr>
              <a:t>COMPUTING </a:t>
            </a:r>
            <a:endParaRPr b="0" lang="fr-FR" sz="1200" spc="-1" strike="noStrike">
              <a:latin typeface="Arial"/>
            </a:endParaRPr>
          </a:p>
        </p:txBody>
      </p:sp>
      <p:grpSp>
        <p:nvGrpSpPr>
          <p:cNvPr id="357" name="Group 26"/>
          <p:cNvGrpSpPr/>
          <p:nvPr/>
        </p:nvGrpSpPr>
        <p:grpSpPr>
          <a:xfrm>
            <a:off x="4393080" y="3375000"/>
            <a:ext cx="6382800" cy="1006200"/>
            <a:chOff x="4393080" y="3375000"/>
            <a:chExt cx="6382800" cy="1006200"/>
          </a:xfrm>
        </p:grpSpPr>
        <p:sp>
          <p:nvSpPr>
            <p:cNvPr id="358" name="CustomShape 27"/>
            <p:cNvSpPr/>
            <p:nvPr/>
          </p:nvSpPr>
          <p:spPr>
            <a:xfrm>
              <a:off x="4393080" y="3375000"/>
              <a:ext cx="1637640" cy="307440"/>
            </a:xfrm>
            <a:prstGeom prst="rect">
              <a:avLst/>
            </a:prstGeom>
            <a:noFill/>
            <a:ln>
              <a:noFill/>
            </a:ln>
          </p:spPr>
          <p:style>
            <a:lnRef idx="0"/>
            <a:fillRef idx="0"/>
            <a:effectRef idx="0"/>
            <a:fontRef idx="minor"/>
          </p:style>
        </p:sp>
        <p:sp>
          <p:nvSpPr>
            <p:cNvPr id="359" name="CustomShape 28"/>
            <p:cNvSpPr/>
            <p:nvPr/>
          </p:nvSpPr>
          <p:spPr>
            <a:xfrm>
              <a:off x="9144000" y="4073760"/>
              <a:ext cx="1631880" cy="307440"/>
            </a:xfrm>
            <a:prstGeom prst="rect">
              <a:avLst/>
            </a:prstGeom>
            <a:noFill/>
            <a:ln>
              <a:noFill/>
            </a:ln>
          </p:spPr>
          <p:style>
            <a:lnRef idx="0"/>
            <a:fillRef idx="0"/>
            <a:effectRef idx="0"/>
            <a:fontRef idx="minor"/>
          </p:style>
        </p:sp>
      </p:grpSp>
      <p:grpSp>
        <p:nvGrpSpPr>
          <p:cNvPr id="360" name="Group 29"/>
          <p:cNvGrpSpPr/>
          <p:nvPr/>
        </p:nvGrpSpPr>
        <p:grpSpPr>
          <a:xfrm>
            <a:off x="5745240" y="3346200"/>
            <a:ext cx="2404440" cy="2544120"/>
            <a:chOff x="5745240" y="3346200"/>
            <a:chExt cx="2404440" cy="2544120"/>
          </a:xfrm>
        </p:grpSpPr>
        <p:sp>
          <p:nvSpPr>
            <p:cNvPr id="361" name="CustomShape 30"/>
            <p:cNvSpPr/>
            <p:nvPr/>
          </p:nvSpPr>
          <p:spPr>
            <a:xfrm>
              <a:off x="6224400" y="3346200"/>
              <a:ext cx="1637640" cy="3650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1800" spc="-1" strike="noStrike">
                  <a:solidFill>
                    <a:srgbClr val="262626"/>
                  </a:solidFill>
                  <a:latin typeface="Arial"/>
                  <a:ea typeface="Arial Unicode MS"/>
                </a:rPr>
                <a:t>SaaS</a:t>
              </a:r>
              <a:endParaRPr b="0" lang="fr-FR" sz="1800" spc="-1" strike="noStrike">
                <a:latin typeface="Arial"/>
              </a:endParaRPr>
            </a:p>
          </p:txBody>
        </p:sp>
        <p:sp>
          <p:nvSpPr>
            <p:cNvPr id="362" name="CustomShape 31"/>
            <p:cNvSpPr/>
            <p:nvPr/>
          </p:nvSpPr>
          <p:spPr>
            <a:xfrm>
              <a:off x="5745240" y="3882600"/>
              <a:ext cx="2404440" cy="20077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fr-FR" sz="1400" spc="-1" strike="noStrike">
                  <a:solidFill>
                    <a:srgbClr val="313f4f"/>
                  </a:solidFill>
                  <a:latin typeface="Open Sans"/>
                  <a:ea typeface="Arial Unicode MS"/>
                </a:rPr>
                <a:t>Un modèle de distribution de logiciel au sein duquel un fournisseur tiers héberge les applications et les rend disponibles pour ses clients par l’intermédiaire d’internet.</a:t>
              </a:r>
              <a:endParaRPr b="0" lang="fr-FR" sz="1400" spc="-1" strike="noStrike">
                <a:latin typeface="Arial"/>
              </a:endParaRPr>
            </a:p>
          </p:txBody>
        </p:sp>
      </p:grpSp>
      <p:grpSp>
        <p:nvGrpSpPr>
          <p:cNvPr id="363" name="Group 32"/>
          <p:cNvGrpSpPr/>
          <p:nvPr/>
        </p:nvGrpSpPr>
        <p:grpSpPr>
          <a:xfrm>
            <a:off x="9138240" y="3290040"/>
            <a:ext cx="1637640" cy="731160"/>
            <a:chOff x="9138240" y="3290040"/>
            <a:chExt cx="1637640" cy="731160"/>
          </a:xfrm>
        </p:grpSpPr>
        <p:sp>
          <p:nvSpPr>
            <p:cNvPr id="364" name="CustomShape 33"/>
            <p:cNvSpPr/>
            <p:nvPr/>
          </p:nvSpPr>
          <p:spPr>
            <a:xfrm>
              <a:off x="9138240" y="3290040"/>
              <a:ext cx="1637640" cy="3650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fr-FR" sz="1800" spc="-1" strike="noStrike">
                  <a:solidFill>
                    <a:srgbClr val="262626"/>
                  </a:solidFill>
                  <a:latin typeface="Arial"/>
                  <a:ea typeface="Arial Unicode MS"/>
                </a:rPr>
                <a:t>Paas</a:t>
              </a:r>
              <a:endParaRPr b="0" lang="fr-FR" sz="1800" spc="-1" strike="noStrike">
                <a:latin typeface="Arial"/>
              </a:endParaRPr>
            </a:p>
          </p:txBody>
        </p:sp>
        <p:sp>
          <p:nvSpPr>
            <p:cNvPr id="365" name="CustomShape 34"/>
            <p:cNvSpPr/>
            <p:nvPr/>
          </p:nvSpPr>
          <p:spPr>
            <a:xfrm>
              <a:off x="9144000" y="3683160"/>
              <a:ext cx="1631880" cy="338040"/>
            </a:xfrm>
            <a:prstGeom prst="rect">
              <a:avLst/>
            </a:prstGeom>
            <a:noFill/>
            <a:ln>
              <a:noFill/>
            </a:ln>
          </p:spPr>
          <p:style>
            <a:lnRef idx="0"/>
            <a:fillRef idx="0"/>
            <a:effectRef idx="0"/>
            <a:fontRef idx="minor"/>
          </p:style>
        </p:sp>
      </p:grpSp>
      <p:sp>
        <p:nvSpPr>
          <p:cNvPr id="366" name="CustomShape 35"/>
          <p:cNvSpPr/>
          <p:nvPr/>
        </p:nvSpPr>
        <p:spPr>
          <a:xfrm>
            <a:off x="4398840" y="2242080"/>
            <a:ext cx="779292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600" spc="-1" strike="noStrike">
                <a:solidFill>
                  <a:srgbClr val="002060"/>
                </a:solidFill>
                <a:latin typeface="Arial"/>
                <a:ea typeface="Arial Unicode MS"/>
              </a:rPr>
              <a:t>Le Cloud computing est l'accès via un réseau de télécommunications, à la demande et en libre-service, à des ressources informatiques partagées configurables. Il s'agit donc d'une délocalisation de l'infrastructure informatique</a:t>
            </a:r>
            <a:r>
              <a:rPr b="0" lang="en-US" sz="1600" spc="-1" strike="noStrike">
                <a:solidFill>
                  <a:srgbClr val="404040"/>
                </a:solidFill>
                <a:latin typeface="Arial"/>
                <a:ea typeface="Arial Unicode MS"/>
              </a:rPr>
              <a:t>. </a:t>
            </a:r>
            <a:endParaRPr b="0" lang="fr-FR" sz="1600" spc="-1" strike="noStrike">
              <a:latin typeface="Arial"/>
            </a:endParaRPr>
          </a:p>
        </p:txBody>
      </p:sp>
      <p:sp>
        <p:nvSpPr>
          <p:cNvPr id="367" name="CustomShape 36"/>
          <p:cNvSpPr/>
          <p:nvPr/>
        </p:nvSpPr>
        <p:spPr>
          <a:xfrm>
            <a:off x="4577040" y="1415880"/>
            <a:ext cx="1167480" cy="377640"/>
          </a:xfrm>
          <a:custGeom>
            <a:avLst/>
            <a:gdLst/>
            <a:ahLst/>
            <a:rect l="l" t="t" r="r" b="b"/>
            <a:pathLst>
              <a:path w="1168004" h="378173">
                <a:moveTo>
                  <a:pt x="1046783" y="77242"/>
                </a:moveTo>
                <a:lnTo>
                  <a:pt x="1046783" y="301154"/>
                </a:lnTo>
                <a:cubicBezTo>
                  <a:pt x="1055173" y="301154"/>
                  <a:pt x="1060582" y="299040"/>
                  <a:pt x="1063010" y="294813"/>
                </a:cubicBezTo>
                <a:cubicBezTo>
                  <a:pt x="1065438" y="290585"/>
                  <a:pt x="1066652" y="277061"/>
                  <a:pt x="1066652" y="254242"/>
                </a:cubicBezTo>
                <a:lnTo>
                  <a:pt x="1066652" y="116721"/>
                </a:lnTo>
                <a:cubicBezTo>
                  <a:pt x="1066652" y="101180"/>
                  <a:pt x="1066225" y="91517"/>
                  <a:pt x="1065371" y="87733"/>
                </a:cubicBezTo>
                <a:cubicBezTo>
                  <a:pt x="1064518" y="83948"/>
                  <a:pt x="1062711" y="81253"/>
                  <a:pt x="1059949" y="79649"/>
                </a:cubicBezTo>
                <a:cubicBezTo>
                  <a:pt x="1057188" y="78044"/>
                  <a:pt x="1052799" y="77242"/>
                  <a:pt x="1046783" y="77242"/>
                </a:cubicBezTo>
                <a:close/>
                <a:moveTo>
                  <a:pt x="549534" y="68982"/>
                </a:moveTo>
                <a:cubicBezTo>
                  <a:pt x="546428" y="68982"/>
                  <a:pt x="543979" y="70300"/>
                  <a:pt x="542188" y="72936"/>
                </a:cubicBezTo>
                <a:cubicBezTo>
                  <a:pt x="540398" y="75572"/>
                  <a:pt x="539502" y="85599"/>
                  <a:pt x="539502" y="103016"/>
                </a:cubicBezTo>
                <a:lnTo>
                  <a:pt x="539502" y="268379"/>
                </a:lnTo>
                <a:cubicBezTo>
                  <a:pt x="539502" y="288576"/>
                  <a:pt x="540107" y="300427"/>
                  <a:pt x="541316" y="303932"/>
                </a:cubicBezTo>
                <a:cubicBezTo>
                  <a:pt x="542525" y="307438"/>
                  <a:pt x="545049" y="309191"/>
                  <a:pt x="548886" y="309191"/>
                </a:cubicBezTo>
                <a:cubicBezTo>
                  <a:pt x="552862" y="309191"/>
                  <a:pt x="555529" y="307017"/>
                  <a:pt x="556887" y="302670"/>
                </a:cubicBezTo>
                <a:cubicBezTo>
                  <a:pt x="558245" y="298322"/>
                  <a:pt x="558924" y="286017"/>
                  <a:pt x="558924" y="265753"/>
                </a:cubicBezTo>
                <a:lnTo>
                  <a:pt x="558924" y="103016"/>
                </a:lnTo>
                <a:cubicBezTo>
                  <a:pt x="558924" y="87180"/>
                  <a:pt x="558251" y="77548"/>
                  <a:pt x="556905" y="74122"/>
                </a:cubicBezTo>
                <a:cubicBezTo>
                  <a:pt x="555558" y="70695"/>
                  <a:pt x="553102" y="68982"/>
                  <a:pt x="549534" y="68982"/>
                </a:cubicBezTo>
                <a:close/>
                <a:moveTo>
                  <a:pt x="945431" y="7591"/>
                </a:moveTo>
                <a:lnTo>
                  <a:pt x="1018846" y="7591"/>
                </a:lnTo>
                <a:cubicBezTo>
                  <a:pt x="1063602" y="7591"/>
                  <a:pt x="1094213" y="9734"/>
                  <a:pt x="1110679" y="14021"/>
                </a:cubicBezTo>
                <a:cubicBezTo>
                  <a:pt x="1127146" y="18308"/>
                  <a:pt x="1139749" y="25445"/>
                  <a:pt x="1148489" y="35431"/>
                </a:cubicBezTo>
                <a:cubicBezTo>
                  <a:pt x="1157229" y="45418"/>
                  <a:pt x="1162667" y="56397"/>
                  <a:pt x="1164801" y="68368"/>
                </a:cubicBezTo>
                <a:cubicBezTo>
                  <a:pt x="1166936" y="80340"/>
                  <a:pt x="1168004" y="103220"/>
                  <a:pt x="1168004" y="137008"/>
                </a:cubicBezTo>
                <a:lnTo>
                  <a:pt x="1168004" y="261082"/>
                </a:lnTo>
                <a:cubicBezTo>
                  <a:pt x="1168004" y="293199"/>
                  <a:pt x="1166412" y="314961"/>
                  <a:pt x="1163228" y="326370"/>
                </a:cubicBezTo>
                <a:cubicBezTo>
                  <a:pt x="1160045" y="337778"/>
                  <a:pt x="1154402" y="346779"/>
                  <a:pt x="1146300" y="353370"/>
                </a:cubicBezTo>
                <a:cubicBezTo>
                  <a:pt x="1138198" y="359961"/>
                  <a:pt x="1128425" y="364515"/>
                  <a:pt x="1116981" y="367031"/>
                </a:cubicBezTo>
                <a:cubicBezTo>
                  <a:pt x="1105536" y="369547"/>
                  <a:pt x="1088585" y="370806"/>
                  <a:pt x="1066128" y="370806"/>
                </a:cubicBezTo>
                <a:lnTo>
                  <a:pt x="945431" y="370806"/>
                </a:lnTo>
                <a:close/>
                <a:moveTo>
                  <a:pt x="696442" y="7591"/>
                </a:moveTo>
                <a:lnTo>
                  <a:pt x="797794" y="7591"/>
                </a:lnTo>
                <a:lnTo>
                  <a:pt x="797794" y="277567"/>
                </a:lnTo>
                <a:cubicBezTo>
                  <a:pt x="797794" y="292578"/>
                  <a:pt x="798388" y="301601"/>
                  <a:pt x="799576" y="304637"/>
                </a:cubicBezTo>
                <a:cubicBezTo>
                  <a:pt x="800764" y="307673"/>
                  <a:pt x="802853" y="309191"/>
                  <a:pt x="805841" y="309191"/>
                </a:cubicBezTo>
                <a:cubicBezTo>
                  <a:pt x="809568" y="309191"/>
                  <a:pt x="812061" y="307419"/>
                  <a:pt x="813319" y="303876"/>
                </a:cubicBezTo>
                <a:cubicBezTo>
                  <a:pt x="814577" y="300334"/>
                  <a:pt x="815206" y="290034"/>
                  <a:pt x="815206" y="272977"/>
                </a:cubicBezTo>
                <a:lnTo>
                  <a:pt x="815206" y="7591"/>
                </a:lnTo>
                <a:lnTo>
                  <a:pt x="916558" y="7591"/>
                </a:lnTo>
                <a:lnTo>
                  <a:pt x="916558" y="248783"/>
                </a:lnTo>
                <a:cubicBezTo>
                  <a:pt x="916558" y="275828"/>
                  <a:pt x="915643" y="295025"/>
                  <a:pt x="913813" y="306376"/>
                </a:cubicBezTo>
                <a:cubicBezTo>
                  <a:pt x="911983" y="317726"/>
                  <a:pt x="906524" y="329440"/>
                  <a:pt x="897435" y="341517"/>
                </a:cubicBezTo>
                <a:cubicBezTo>
                  <a:pt x="888346" y="353594"/>
                  <a:pt x="876430" y="362723"/>
                  <a:pt x="861688" y="368903"/>
                </a:cubicBezTo>
                <a:cubicBezTo>
                  <a:pt x="846946" y="375083"/>
                  <a:pt x="829644" y="378173"/>
                  <a:pt x="809782" y="378173"/>
                </a:cubicBezTo>
                <a:cubicBezTo>
                  <a:pt x="787937" y="378173"/>
                  <a:pt x="768572" y="374527"/>
                  <a:pt x="751687" y="367237"/>
                </a:cubicBezTo>
                <a:cubicBezTo>
                  <a:pt x="734802" y="359947"/>
                  <a:pt x="722127" y="350382"/>
                  <a:pt x="713663" y="338544"/>
                </a:cubicBezTo>
                <a:cubicBezTo>
                  <a:pt x="705198" y="326705"/>
                  <a:pt x="700212" y="314349"/>
                  <a:pt x="698704" y="301475"/>
                </a:cubicBezTo>
                <a:cubicBezTo>
                  <a:pt x="697196" y="288601"/>
                  <a:pt x="696442" y="261994"/>
                  <a:pt x="696442" y="221652"/>
                </a:cubicBezTo>
                <a:close/>
                <a:moveTo>
                  <a:pt x="269156" y="7591"/>
                </a:moveTo>
                <a:lnTo>
                  <a:pt x="370508" y="7591"/>
                </a:lnTo>
                <a:lnTo>
                  <a:pt x="370508" y="290885"/>
                </a:lnTo>
                <a:lnTo>
                  <a:pt x="426542" y="290885"/>
                </a:lnTo>
                <a:lnTo>
                  <a:pt x="426542" y="370806"/>
                </a:lnTo>
                <a:lnTo>
                  <a:pt x="269156" y="370806"/>
                </a:lnTo>
                <a:close/>
                <a:moveTo>
                  <a:pt x="549102" y="0"/>
                </a:moveTo>
                <a:cubicBezTo>
                  <a:pt x="568659" y="0"/>
                  <a:pt x="586336" y="3247"/>
                  <a:pt x="602134" y="9741"/>
                </a:cubicBezTo>
                <a:cubicBezTo>
                  <a:pt x="617932" y="16235"/>
                  <a:pt x="630662" y="26006"/>
                  <a:pt x="640324" y="39054"/>
                </a:cubicBezTo>
                <a:cubicBezTo>
                  <a:pt x="649986" y="52102"/>
                  <a:pt x="655727" y="66216"/>
                  <a:pt x="657547" y="81396"/>
                </a:cubicBezTo>
                <a:cubicBezTo>
                  <a:pt x="659367" y="96577"/>
                  <a:pt x="660276" y="122368"/>
                  <a:pt x="660276" y="158771"/>
                </a:cubicBezTo>
                <a:lnTo>
                  <a:pt x="660276" y="219402"/>
                </a:lnTo>
                <a:cubicBezTo>
                  <a:pt x="660276" y="254944"/>
                  <a:pt x="659406" y="280401"/>
                  <a:pt x="657665" y="295773"/>
                </a:cubicBezTo>
                <a:cubicBezTo>
                  <a:pt x="655925" y="311146"/>
                  <a:pt x="650408" y="325290"/>
                  <a:pt x="641114" y="338207"/>
                </a:cubicBezTo>
                <a:cubicBezTo>
                  <a:pt x="631821" y="351124"/>
                  <a:pt x="619327" y="361014"/>
                  <a:pt x="603634" y="367877"/>
                </a:cubicBezTo>
                <a:cubicBezTo>
                  <a:pt x="587941" y="374741"/>
                  <a:pt x="569763" y="378173"/>
                  <a:pt x="549102" y="378173"/>
                </a:cubicBezTo>
                <a:cubicBezTo>
                  <a:pt x="529443" y="378173"/>
                  <a:pt x="511765" y="374947"/>
                  <a:pt x="496068" y="368495"/>
                </a:cubicBezTo>
                <a:cubicBezTo>
                  <a:pt x="480371" y="362043"/>
                  <a:pt x="467693" y="352294"/>
                  <a:pt x="458033" y="339250"/>
                </a:cubicBezTo>
                <a:cubicBezTo>
                  <a:pt x="448373" y="326205"/>
                  <a:pt x="442644" y="312182"/>
                  <a:pt x="440847" y="297179"/>
                </a:cubicBezTo>
                <a:cubicBezTo>
                  <a:pt x="439049" y="282177"/>
                  <a:pt x="438150" y="256251"/>
                  <a:pt x="438150" y="219402"/>
                </a:cubicBezTo>
                <a:lnTo>
                  <a:pt x="438150" y="158771"/>
                </a:lnTo>
                <a:cubicBezTo>
                  <a:pt x="438150" y="122843"/>
                  <a:pt x="439010" y="97290"/>
                  <a:pt x="440728" y="82112"/>
                </a:cubicBezTo>
                <a:cubicBezTo>
                  <a:pt x="442447" y="66933"/>
                  <a:pt x="447952" y="52887"/>
                  <a:pt x="457243" y="39973"/>
                </a:cubicBezTo>
                <a:cubicBezTo>
                  <a:pt x="466534" y="27058"/>
                  <a:pt x="479032" y="17168"/>
                  <a:pt x="494735" y="10301"/>
                </a:cubicBezTo>
                <a:cubicBezTo>
                  <a:pt x="510439" y="3434"/>
                  <a:pt x="528561" y="0"/>
                  <a:pt x="549102" y="0"/>
                </a:cubicBezTo>
                <a:close/>
                <a:moveTo>
                  <a:pt x="111873" y="0"/>
                </a:moveTo>
                <a:cubicBezTo>
                  <a:pt x="139857" y="0"/>
                  <a:pt x="163104" y="5506"/>
                  <a:pt x="181615" y="16518"/>
                </a:cubicBezTo>
                <a:cubicBezTo>
                  <a:pt x="200125" y="27531"/>
                  <a:pt x="212286" y="41256"/>
                  <a:pt x="218098" y="57694"/>
                </a:cubicBezTo>
                <a:cubicBezTo>
                  <a:pt x="223909" y="74133"/>
                  <a:pt x="226814" y="99113"/>
                  <a:pt x="226814" y="132634"/>
                </a:cubicBezTo>
                <a:lnTo>
                  <a:pt x="226814" y="170781"/>
                </a:lnTo>
                <a:lnTo>
                  <a:pt x="125463" y="170781"/>
                </a:lnTo>
                <a:lnTo>
                  <a:pt x="125463" y="104711"/>
                </a:lnTo>
                <a:cubicBezTo>
                  <a:pt x="125463" y="87480"/>
                  <a:pt x="124737" y="77217"/>
                  <a:pt x="123286" y="73923"/>
                </a:cubicBezTo>
                <a:cubicBezTo>
                  <a:pt x="121835" y="70629"/>
                  <a:pt x="118758" y="68982"/>
                  <a:pt x="114056" y="68982"/>
                </a:cubicBezTo>
                <a:cubicBezTo>
                  <a:pt x="108685" y="68982"/>
                  <a:pt x="105224" y="71041"/>
                  <a:pt x="103676" y="75158"/>
                </a:cubicBezTo>
                <a:cubicBezTo>
                  <a:pt x="102127" y="79275"/>
                  <a:pt x="101352" y="90091"/>
                  <a:pt x="101352" y="107606"/>
                </a:cubicBezTo>
                <a:lnTo>
                  <a:pt x="101352" y="272098"/>
                </a:lnTo>
                <a:cubicBezTo>
                  <a:pt x="101352" y="288866"/>
                  <a:pt x="102122" y="299241"/>
                  <a:pt x="103660" y="303221"/>
                </a:cubicBezTo>
                <a:cubicBezTo>
                  <a:pt x="105198" y="307201"/>
                  <a:pt x="108446" y="309191"/>
                  <a:pt x="113404" y="309191"/>
                </a:cubicBezTo>
                <a:cubicBezTo>
                  <a:pt x="118190" y="309191"/>
                  <a:pt x="121396" y="307157"/>
                  <a:pt x="123023" y="303090"/>
                </a:cubicBezTo>
                <a:cubicBezTo>
                  <a:pt x="124649" y="299023"/>
                  <a:pt x="125463" y="287589"/>
                  <a:pt x="125463" y="268787"/>
                </a:cubicBezTo>
                <a:lnTo>
                  <a:pt x="125463" y="219894"/>
                </a:lnTo>
                <a:lnTo>
                  <a:pt x="226814" y="219894"/>
                </a:lnTo>
                <a:lnTo>
                  <a:pt x="226814" y="238154"/>
                </a:lnTo>
                <a:cubicBezTo>
                  <a:pt x="226814" y="275196"/>
                  <a:pt x="224100" y="301754"/>
                  <a:pt x="218671" y="317827"/>
                </a:cubicBezTo>
                <a:cubicBezTo>
                  <a:pt x="213243" y="333901"/>
                  <a:pt x="201250" y="347977"/>
                  <a:pt x="182693" y="360055"/>
                </a:cubicBezTo>
                <a:cubicBezTo>
                  <a:pt x="164136" y="372133"/>
                  <a:pt x="141405" y="378173"/>
                  <a:pt x="114499" y="378173"/>
                </a:cubicBezTo>
                <a:cubicBezTo>
                  <a:pt x="86696" y="378173"/>
                  <a:pt x="63634" y="373055"/>
                  <a:pt x="45313" y="362819"/>
                </a:cubicBezTo>
                <a:cubicBezTo>
                  <a:pt x="26992" y="352584"/>
                  <a:pt x="14860" y="338433"/>
                  <a:pt x="8916" y="320367"/>
                </a:cubicBezTo>
                <a:cubicBezTo>
                  <a:pt x="2972" y="302300"/>
                  <a:pt x="0" y="275649"/>
                  <a:pt x="0" y="240411"/>
                </a:cubicBezTo>
                <a:lnTo>
                  <a:pt x="0" y="136886"/>
                </a:lnTo>
                <a:cubicBezTo>
                  <a:pt x="0" y="110978"/>
                  <a:pt x="900" y="91460"/>
                  <a:pt x="2699" y="78332"/>
                </a:cubicBezTo>
                <a:cubicBezTo>
                  <a:pt x="4497" y="65204"/>
                  <a:pt x="9970" y="52409"/>
                  <a:pt x="19117" y="39948"/>
                </a:cubicBezTo>
                <a:cubicBezTo>
                  <a:pt x="28264" y="27488"/>
                  <a:pt x="40872" y="17714"/>
                  <a:pt x="56941" y="10629"/>
                </a:cubicBezTo>
                <a:cubicBezTo>
                  <a:pt x="73010" y="3543"/>
                  <a:pt x="91320" y="0"/>
                  <a:pt x="111873" y="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368" name="CustomShape 37"/>
          <p:cNvSpPr/>
          <p:nvPr/>
        </p:nvSpPr>
        <p:spPr>
          <a:xfrm>
            <a:off x="4013280" y="3281400"/>
            <a:ext cx="1637640" cy="3650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1800" spc="-1" strike="noStrike">
                <a:solidFill>
                  <a:srgbClr val="262626"/>
                </a:solidFill>
                <a:latin typeface="Arial"/>
                <a:ea typeface="Arial Unicode MS"/>
              </a:rPr>
              <a:t>IAAS</a:t>
            </a:r>
            <a:endParaRPr b="0" lang="fr-FR" sz="1800" spc="-1" strike="noStrike">
              <a:latin typeface="Arial"/>
            </a:endParaRPr>
          </a:p>
        </p:txBody>
      </p:sp>
      <p:sp>
        <p:nvSpPr>
          <p:cNvPr id="369" name="CustomShape 38"/>
          <p:cNvSpPr/>
          <p:nvPr/>
        </p:nvSpPr>
        <p:spPr>
          <a:xfrm>
            <a:off x="2955960" y="3884760"/>
            <a:ext cx="2565000" cy="1368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400" spc="-1" strike="noStrike">
                <a:solidFill>
                  <a:srgbClr val="313f4f"/>
                </a:solidFill>
                <a:latin typeface="Open Sans"/>
                <a:ea typeface="Arial Unicode MS"/>
              </a:rPr>
              <a:t>L’Infrastructure-as-a-Service consiste à externaliser et virtualiser son infrastructure informatique matérielle.</a:t>
            </a:r>
            <a:endParaRPr b="0" lang="fr-FR" sz="1400" spc="-1" strike="noStrike">
              <a:latin typeface="Arial"/>
            </a:endParaRPr>
          </a:p>
        </p:txBody>
      </p:sp>
      <p:sp>
        <p:nvSpPr>
          <p:cNvPr id="370" name="CustomShape 39"/>
          <p:cNvSpPr/>
          <p:nvPr/>
        </p:nvSpPr>
        <p:spPr>
          <a:xfrm>
            <a:off x="8738280" y="3900600"/>
            <a:ext cx="2404440" cy="2220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fr-FR" sz="1400" spc="-1" strike="noStrike">
                <a:solidFill>
                  <a:srgbClr val="313f4f"/>
                </a:solidFill>
                <a:latin typeface="Open Sans"/>
                <a:ea typeface="Arial Unicode MS"/>
              </a:rPr>
              <a:t> </a:t>
            </a:r>
            <a:r>
              <a:rPr b="0" lang="fr-FR" sz="1400" spc="-1" strike="noStrike">
                <a:solidFill>
                  <a:srgbClr val="313f4f"/>
                </a:solidFill>
                <a:latin typeface="Open Sans"/>
                <a:ea typeface="Arial Unicode MS"/>
              </a:rPr>
              <a:t>Fournit une plateforme à ses clients, leur permettant de développer, d'exécuter et de gérer des applications commerciales sans avoir à construire et à maintenir l'infrastructure </a:t>
            </a:r>
            <a:endParaRPr b="0" lang="fr-FR" sz="1400" spc="-1" strike="noStrike">
              <a:latin typeface="Arial"/>
            </a:endParaRPr>
          </a:p>
        </p:txBody>
      </p:sp>
      <p:sp>
        <p:nvSpPr>
          <p:cNvPr id="371" name="CustomShape 40"/>
          <p:cNvSpPr/>
          <p:nvPr/>
        </p:nvSpPr>
        <p:spPr>
          <a:xfrm>
            <a:off x="2955960" y="3851640"/>
            <a:ext cx="2630160" cy="197568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372" name="CustomShape 41"/>
          <p:cNvSpPr/>
          <p:nvPr/>
        </p:nvSpPr>
        <p:spPr>
          <a:xfrm>
            <a:off x="8601480" y="3882600"/>
            <a:ext cx="2630160" cy="194616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373" name="CustomShape 42"/>
          <p:cNvSpPr/>
          <p:nvPr/>
        </p:nvSpPr>
        <p:spPr>
          <a:xfrm>
            <a:off x="5762880" y="3851640"/>
            <a:ext cx="2630160" cy="1977120"/>
          </a:xfrm>
          <a:prstGeom prst="rect">
            <a:avLst/>
          </a:prstGeom>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413280" y="2862000"/>
            <a:ext cx="5913000" cy="821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fr-FR" sz="4800" spc="-1" strike="noStrike">
                <a:solidFill>
                  <a:srgbClr val="ffffff"/>
                </a:solidFill>
                <a:latin typeface="Helvetica Neue"/>
                <a:ea typeface="Arial Unicode MS"/>
              </a:rPr>
              <a:t>devOps</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5" name="Image 4" descr=""/>
          <p:cNvPicPr/>
          <p:nvPr/>
        </p:nvPicPr>
        <p:blipFill>
          <a:blip r:embed="rId1"/>
          <a:stretch/>
        </p:blipFill>
        <p:spPr>
          <a:xfrm>
            <a:off x="4006800" y="2356920"/>
            <a:ext cx="3765240" cy="2021400"/>
          </a:xfrm>
          <a:prstGeom prst="rect">
            <a:avLst/>
          </a:prstGeom>
          <a:ln>
            <a:noFill/>
          </a:ln>
        </p:spPr>
      </p:pic>
      <p:sp>
        <p:nvSpPr>
          <p:cNvPr id="376" name="CustomShape 1"/>
          <p:cNvSpPr/>
          <p:nvPr/>
        </p:nvSpPr>
        <p:spPr>
          <a:xfrm flipH="1" flipV="1">
            <a:off x="3894840" y="1886400"/>
            <a:ext cx="1013040" cy="751320"/>
          </a:xfrm>
          <a:custGeom>
            <a:avLst/>
            <a:gdLst/>
            <a:ahLst/>
            <a:rect l="l" t="t" r="r" b="b"/>
            <a:pathLst>
              <a:path w="21600" h="21600">
                <a:moveTo>
                  <a:pt x="0" y="0"/>
                </a:moveTo>
                <a:lnTo>
                  <a:pt x="21600" y="21600"/>
                </a:lnTo>
              </a:path>
            </a:pathLst>
          </a:custGeom>
          <a:noFill/>
          <a:ln>
            <a:tailEnd len="med" type="triangle" w="med"/>
          </a:ln>
        </p:spPr>
        <p:style>
          <a:lnRef idx="1">
            <a:schemeClr val="dk1"/>
          </a:lnRef>
          <a:fillRef idx="0">
            <a:schemeClr val="dk1"/>
          </a:fillRef>
          <a:effectRef idx="0">
            <a:schemeClr val="dk1"/>
          </a:effectRef>
          <a:fontRef idx="minor"/>
        </p:style>
      </p:sp>
      <p:sp>
        <p:nvSpPr>
          <p:cNvPr id="377" name="CustomShape 2"/>
          <p:cNvSpPr/>
          <p:nvPr/>
        </p:nvSpPr>
        <p:spPr>
          <a:xfrm>
            <a:off x="2963880" y="740520"/>
            <a:ext cx="3888360" cy="11876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1800" spc="-1" strike="noStrike">
                <a:solidFill>
                  <a:srgbClr val="000000"/>
                </a:solidFill>
                <a:latin typeface="Calibri"/>
              </a:rPr>
              <a:t>Est un discipline informatique émergente qui accélère le développement et le déploiement dans le Cloud </a:t>
            </a:r>
            <a:endParaRPr b="0" lang="fr-FR" sz="1800" spc="-1" strike="noStrike">
              <a:latin typeface="Arial"/>
            </a:endParaRPr>
          </a:p>
        </p:txBody>
      </p:sp>
      <p:sp>
        <p:nvSpPr>
          <p:cNvPr id="378" name="CustomShape 3"/>
          <p:cNvSpPr/>
          <p:nvPr/>
        </p:nvSpPr>
        <p:spPr>
          <a:xfrm>
            <a:off x="3254760" y="5943600"/>
            <a:ext cx="418068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1800" spc="-1" strike="noStrike">
                <a:solidFill>
                  <a:srgbClr val="000000"/>
                </a:solidFill>
                <a:latin typeface="Calibri"/>
              </a:rPr>
              <a:t>Automatiser les déploiements </a:t>
            </a:r>
            <a:endParaRPr b="0" lang="fr-FR" sz="1800" spc="-1" strike="noStrike">
              <a:latin typeface="Arial"/>
            </a:endParaRPr>
          </a:p>
          <a:p>
            <a:pPr>
              <a:lnSpc>
                <a:spcPct val="100000"/>
              </a:lnSpc>
            </a:pPr>
            <a:r>
              <a:rPr b="0" lang="fr-FR" sz="1800" spc="-1" strike="noStrike">
                <a:solidFill>
                  <a:srgbClr val="000000"/>
                </a:solidFill>
                <a:latin typeface="Calibri"/>
              </a:rPr>
              <a:t>d'application</a:t>
            </a:r>
            <a:endParaRPr b="0" lang="fr-FR" sz="1800" spc="-1" strike="noStrike">
              <a:latin typeface="Arial"/>
            </a:endParaRPr>
          </a:p>
        </p:txBody>
      </p:sp>
      <p:sp>
        <p:nvSpPr>
          <p:cNvPr id="379" name="CustomShape 4"/>
          <p:cNvSpPr/>
          <p:nvPr/>
        </p:nvSpPr>
        <p:spPr>
          <a:xfrm flipH="1">
            <a:off x="5344560" y="4378680"/>
            <a:ext cx="543960" cy="1564560"/>
          </a:xfrm>
          <a:custGeom>
            <a:avLst/>
            <a:gdLst/>
            <a:ahLst/>
            <a:rect l="l" t="t" r="r" b="b"/>
            <a:pathLst>
              <a:path w="21600" h="21600">
                <a:moveTo>
                  <a:pt x="0" y="0"/>
                </a:moveTo>
                <a:lnTo>
                  <a:pt x="21600" y="21600"/>
                </a:lnTo>
              </a:path>
            </a:pathLst>
          </a:custGeom>
          <a:noFill/>
          <a:ln>
            <a:tailEnd len="med" type="triangle" w="med"/>
          </a:ln>
        </p:spPr>
        <p:style>
          <a:lnRef idx="1">
            <a:schemeClr val="dk1"/>
          </a:lnRef>
          <a:fillRef idx="0">
            <a:schemeClr val="dk1"/>
          </a:fillRef>
          <a:effectRef idx="0">
            <a:schemeClr val="dk1"/>
          </a:effectRef>
          <a:fontRef idx="minor"/>
        </p:style>
      </p:sp>
      <p:sp>
        <p:nvSpPr>
          <p:cNvPr id="380" name="CustomShape 5"/>
          <p:cNvSpPr/>
          <p:nvPr/>
        </p:nvSpPr>
        <p:spPr>
          <a:xfrm flipH="1">
            <a:off x="2694600" y="3323520"/>
            <a:ext cx="1608840" cy="360"/>
          </a:xfrm>
          <a:custGeom>
            <a:avLst/>
            <a:gdLst/>
            <a:ahLst/>
            <a:rect l="l" t="t" r="r" b="b"/>
            <a:pathLst>
              <a:path w="21600" h="21600">
                <a:moveTo>
                  <a:pt x="0" y="0"/>
                </a:moveTo>
                <a:lnTo>
                  <a:pt x="21600" y="21600"/>
                </a:lnTo>
              </a:path>
            </a:pathLst>
          </a:custGeom>
          <a:noFill/>
          <a:ln>
            <a:tailEnd len="med" type="triangle" w="med"/>
          </a:ln>
        </p:spPr>
        <p:style>
          <a:lnRef idx="1">
            <a:schemeClr val="dk1"/>
          </a:lnRef>
          <a:fillRef idx="0">
            <a:schemeClr val="dk1"/>
          </a:fillRef>
          <a:effectRef idx="0">
            <a:schemeClr val="dk1"/>
          </a:effectRef>
          <a:fontRef idx="minor"/>
        </p:style>
      </p:sp>
      <p:sp>
        <p:nvSpPr>
          <p:cNvPr id="381" name="CustomShape 6"/>
          <p:cNvSpPr/>
          <p:nvPr/>
        </p:nvSpPr>
        <p:spPr>
          <a:xfrm>
            <a:off x="7997040" y="1287000"/>
            <a:ext cx="4193280" cy="17355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1800" spc="-1" strike="noStrike">
                <a:solidFill>
                  <a:srgbClr val="000000"/>
                </a:solidFill>
                <a:latin typeface="Calibri"/>
              </a:rPr>
              <a:t>Les développeurs peuvent rationaliser</a:t>
            </a:r>
            <a:endParaRPr b="0" lang="fr-FR" sz="1800" spc="-1" strike="noStrike">
              <a:latin typeface="Arial"/>
            </a:endParaRPr>
          </a:p>
          <a:p>
            <a:pPr>
              <a:lnSpc>
                <a:spcPct val="100000"/>
              </a:lnSpc>
            </a:pPr>
            <a:r>
              <a:rPr b="0" lang="fr-FR" sz="1800" spc="-1" strike="noStrike">
                <a:solidFill>
                  <a:srgbClr val="000000"/>
                </a:solidFill>
                <a:latin typeface="Calibri"/>
              </a:rPr>
              <a:t>la création d'applications personnalisées et </a:t>
            </a:r>
            <a:endParaRPr b="0" lang="fr-FR" sz="1800" spc="-1" strike="noStrike">
              <a:latin typeface="Arial"/>
            </a:endParaRPr>
          </a:p>
          <a:p>
            <a:pPr>
              <a:lnSpc>
                <a:spcPct val="100000"/>
              </a:lnSpc>
            </a:pPr>
            <a:r>
              <a:rPr b="0" lang="fr-FR" sz="1800" spc="-1" strike="noStrike">
                <a:solidFill>
                  <a:srgbClr val="000000"/>
                </a:solidFill>
                <a:latin typeface="Calibri"/>
              </a:rPr>
              <a:t>Les déployer eux-mêmes dans l'infrastructure.</a:t>
            </a:r>
            <a:endParaRPr b="0" lang="fr-FR" sz="1800" spc="-1" strike="noStrike">
              <a:latin typeface="Arial"/>
            </a:endParaRPr>
          </a:p>
        </p:txBody>
      </p:sp>
      <p:sp>
        <p:nvSpPr>
          <p:cNvPr id="382" name="CustomShape 7"/>
          <p:cNvSpPr/>
          <p:nvPr/>
        </p:nvSpPr>
        <p:spPr>
          <a:xfrm>
            <a:off x="4908240" y="2638800"/>
            <a:ext cx="3888360" cy="360"/>
          </a:xfrm>
          <a:custGeom>
            <a:avLst/>
            <a:gdLst/>
            <a:ahLst/>
            <a:rect l="l" t="t" r="r" b="b"/>
            <a:pathLst>
              <a:path w="21600" h="21600">
                <a:moveTo>
                  <a:pt x="0" y="0"/>
                </a:moveTo>
                <a:lnTo>
                  <a:pt x="21600" y="21600"/>
                </a:lnTo>
              </a:path>
            </a:pathLst>
          </a:custGeom>
          <a:noFill/>
          <a:ln>
            <a:tailEnd len="med" type="triangle" w="med"/>
          </a:ln>
        </p:spPr>
        <p:style>
          <a:lnRef idx="1">
            <a:schemeClr val="dk1"/>
          </a:lnRef>
          <a:fillRef idx="0">
            <a:schemeClr val="dk1"/>
          </a:fillRef>
          <a:effectRef idx="0">
            <a:schemeClr val="dk1"/>
          </a:effectRef>
          <a:fontRef idx="minor"/>
        </p:style>
      </p:sp>
      <p:sp>
        <p:nvSpPr>
          <p:cNvPr id="383" name="CustomShape 8"/>
          <p:cNvSpPr/>
          <p:nvPr/>
        </p:nvSpPr>
        <p:spPr>
          <a:xfrm>
            <a:off x="239400" y="317880"/>
            <a:ext cx="3618360" cy="94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800" spc="-1" strike="noStrike">
                <a:solidFill>
                  <a:srgbClr val="00b050"/>
                </a:solidFill>
                <a:latin typeface="Forte"/>
              </a:rPr>
              <a:t>qu’est-ce que le DevOps ?</a:t>
            </a:r>
            <a:endParaRPr b="0" lang="fr-FR" sz="2800" spc="-1" strike="noStrike">
              <a:latin typeface="Arial"/>
            </a:endParaRPr>
          </a:p>
        </p:txBody>
      </p:sp>
      <p:sp>
        <p:nvSpPr>
          <p:cNvPr id="384" name="CustomShape 9"/>
          <p:cNvSpPr/>
          <p:nvPr/>
        </p:nvSpPr>
        <p:spPr>
          <a:xfrm>
            <a:off x="5889600" y="4378680"/>
            <a:ext cx="2122560" cy="12600"/>
          </a:xfrm>
          <a:custGeom>
            <a:avLst/>
            <a:gdLst/>
            <a:ahLst/>
            <a:rect l="l" t="t" r="r" b="b"/>
            <a:pathLst>
              <a:path w="21600" h="21600">
                <a:moveTo>
                  <a:pt x="0" y="0"/>
                </a:moveTo>
                <a:lnTo>
                  <a:pt x="21600" y="21600"/>
                </a:lnTo>
              </a:path>
            </a:pathLst>
          </a:custGeom>
          <a:noFill/>
          <a:ln>
            <a:tailEnd len="med" type="triangle" w="med"/>
          </a:ln>
        </p:spPr>
        <p:style>
          <a:lnRef idx="1">
            <a:schemeClr val="dk1"/>
          </a:lnRef>
          <a:fillRef idx="0">
            <a:schemeClr val="dk1"/>
          </a:fillRef>
          <a:effectRef idx="0">
            <a:schemeClr val="dk1"/>
          </a:effectRef>
          <a:fontRef idx="minor"/>
        </p:style>
      </p:sp>
      <p:sp>
        <p:nvSpPr>
          <p:cNvPr id="385" name="CustomShape 10"/>
          <p:cNvSpPr/>
          <p:nvPr/>
        </p:nvSpPr>
        <p:spPr>
          <a:xfrm>
            <a:off x="7921080" y="3429000"/>
            <a:ext cx="4088520" cy="31071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1800" spc="-1" strike="noStrike">
                <a:solidFill>
                  <a:srgbClr val="000000"/>
                </a:solidFill>
                <a:latin typeface="Calibri"/>
              </a:rPr>
              <a:t>DevOps consiste à faire communiquer et collaborer les développeurs et les ops sur vos projets pour :</a:t>
            </a:r>
            <a:endParaRPr b="0" lang="fr-FR" sz="1800" spc="-1" strike="noStrike">
              <a:latin typeface="Arial"/>
            </a:endParaRPr>
          </a:p>
          <a:p>
            <a:pPr marL="285840" indent="-285480">
              <a:lnSpc>
                <a:spcPct val="100000"/>
              </a:lnSpc>
              <a:buClr>
                <a:srgbClr val="161618"/>
              </a:buClr>
              <a:buFont typeface="Wingdings" charset="2"/>
              <a:buChar char=""/>
            </a:pPr>
            <a:r>
              <a:rPr b="0" lang="fr-FR" sz="1800" spc="-1" strike="noStrike">
                <a:solidFill>
                  <a:srgbClr val="161618"/>
                </a:solidFill>
                <a:latin typeface="Heebo"/>
              </a:rPr>
              <a:t>gagner du temps sur la résolution des problèmes</a:t>
            </a:r>
            <a:endParaRPr b="0" lang="fr-FR" sz="1800" spc="-1" strike="noStrike">
              <a:latin typeface="Arial"/>
            </a:endParaRPr>
          </a:p>
          <a:p>
            <a:pPr marL="285840" indent="-285480">
              <a:lnSpc>
                <a:spcPct val="100000"/>
              </a:lnSpc>
              <a:buClr>
                <a:srgbClr val="161618"/>
              </a:buClr>
              <a:buFont typeface="Wingdings" charset="2"/>
              <a:buChar char=""/>
            </a:pPr>
            <a:r>
              <a:rPr b="0" lang="fr-FR" sz="1800" spc="-1" strike="noStrike">
                <a:solidFill>
                  <a:srgbClr val="161618"/>
                </a:solidFill>
                <a:latin typeface="Heebo"/>
              </a:rPr>
              <a:t>out en réduisant les risques grâce à l’automatisation des processus</a:t>
            </a:r>
            <a:endParaRPr b="0" lang="fr-FR" sz="1800" spc="-1" strike="noStrike">
              <a:latin typeface="Arial"/>
            </a:endParaRPr>
          </a:p>
          <a:p>
            <a:pPr marL="285840" indent="-285480">
              <a:lnSpc>
                <a:spcPct val="100000"/>
              </a:lnSpc>
              <a:buClr>
                <a:srgbClr val="161618"/>
              </a:buClr>
              <a:buFont typeface="Wingdings" charset="2"/>
              <a:buChar char=""/>
            </a:pPr>
            <a:r>
              <a:rPr b="0" lang="fr-FR" sz="1800" spc="-1" strike="noStrike">
                <a:solidFill>
                  <a:srgbClr val="161618"/>
                </a:solidFill>
                <a:latin typeface="Heebo"/>
              </a:rPr>
              <a:t>augmenter la satisfaction de vos clients.</a:t>
            </a:r>
            <a:endParaRPr b="0" lang="fr-FR" sz="1800" spc="-1" strike="noStrike">
              <a:latin typeface="Arial"/>
            </a:endParaRPr>
          </a:p>
        </p:txBody>
      </p:sp>
      <p:sp>
        <p:nvSpPr>
          <p:cNvPr id="386" name="CustomShape 11"/>
          <p:cNvSpPr/>
          <p:nvPr/>
        </p:nvSpPr>
        <p:spPr>
          <a:xfrm>
            <a:off x="239400" y="3534480"/>
            <a:ext cx="3618360" cy="17355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1800" spc="-1" strike="noStrike">
                <a:solidFill>
                  <a:srgbClr val="000000"/>
                </a:solidFill>
                <a:latin typeface="Calibri"/>
              </a:rPr>
              <a:t> </a:t>
            </a:r>
            <a:r>
              <a:rPr b="0" lang="fr-FR" sz="1800" spc="-1" strike="noStrike">
                <a:solidFill>
                  <a:srgbClr val="000000"/>
                </a:solidFill>
                <a:latin typeface="Calibri"/>
              </a:rPr>
              <a:t>lisser les relations entre les équipes de développeurs et les ops afin de faire des mises en production plus rapides et de meilleure qualité.</a:t>
            </a:r>
            <a:endParaRPr b="0" lang="fr-FR" sz="1800" spc="-1" strike="noStrike">
              <a:latin typeface="Arial"/>
            </a:endParaRPr>
          </a:p>
        </p:txBody>
      </p:sp>
      <p:sp>
        <p:nvSpPr>
          <p:cNvPr id="387" name="CustomShape 12"/>
          <p:cNvSpPr/>
          <p:nvPr/>
        </p:nvSpPr>
        <p:spPr>
          <a:xfrm flipH="1">
            <a:off x="3762360" y="3323520"/>
            <a:ext cx="543960" cy="1564560"/>
          </a:xfrm>
          <a:custGeom>
            <a:avLst/>
            <a:gdLst/>
            <a:ahLst/>
            <a:rect l="l" t="t" r="r" b="b"/>
            <a:pathLst>
              <a:path w="21600" h="21600">
                <a:moveTo>
                  <a:pt x="0" y="0"/>
                </a:moveTo>
                <a:lnTo>
                  <a:pt x="21600" y="21600"/>
                </a:lnTo>
              </a:path>
            </a:pathLst>
          </a:custGeom>
          <a:noFill/>
          <a:ln>
            <a:tailEnd len="med" type="triangle" w="med"/>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8" name="CustomShape 1"/>
          <p:cNvSpPr/>
          <p:nvPr/>
        </p:nvSpPr>
        <p:spPr>
          <a:xfrm>
            <a:off x="0" y="0"/>
            <a:ext cx="12191760" cy="6857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389" name="CustomShape 2"/>
          <p:cNvSpPr/>
          <p:nvPr/>
        </p:nvSpPr>
        <p:spPr>
          <a:xfrm flipH="1">
            <a:off x="0" y="0"/>
            <a:ext cx="4420800" cy="6857640"/>
          </a:xfrm>
          <a:custGeom>
            <a:avLst/>
            <a:gdLst/>
            <a:ah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390" name="CustomShape 3"/>
          <p:cNvSpPr/>
          <p:nvPr/>
        </p:nvSpPr>
        <p:spPr>
          <a:xfrm>
            <a:off x="0" y="0"/>
            <a:ext cx="4231800" cy="6857640"/>
          </a:xfrm>
          <a:custGeom>
            <a:avLst/>
            <a:gdLst/>
            <a:ah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391" name="TextShape 4"/>
          <p:cNvSpPr txBox="1"/>
          <p:nvPr/>
        </p:nvSpPr>
        <p:spPr>
          <a:xfrm>
            <a:off x="804600" y="1412640"/>
            <a:ext cx="2870640" cy="2156400"/>
          </a:xfrm>
          <a:prstGeom prst="rect">
            <a:avLst/>
          </a:prstGeom>
          <a:noFill/>
          <a:ln>
            <a:noFill/>
          </a:ln>
        </p:spPr>
        <p:txBody>
          <a:bodyPr>
            <a:normAutofit fontScale="60000"/>
          </a:bodyPr>
          <a:p>
            <a:pPr>
              <a:lnSpc>
                <a:spcPct val="90000"/>
              </a:lnSpc>
            </a:pPr>
            <a:r>
              <a:rPr b="0" lang="en-US" sz="3600" spc="-1" strike="noStrike">
                <a:solidFill>
                  <a:srgbClr val="ffffff"/>
                </a:solidFill>
                <a:latin typeface="Calibri Light"/>
              </a:rPr>
              <a:t>Comment appliquer la méthodologie DevOps ?</a:t>
            </a:r>
            <a:endParaRPr b="0" lang="en-US" sz="3600" spc="-1" strike="noStrike">
              <a:solidFill>
                <a:srgbClr val="000000"/>
              </a:solidFill>
              <a:latin typeface="Calibri"/>
            </a:endParaRPr>
          </a:p>
        </p:txBody>
      </p:sp>
      <p:sp>
        <p:nvSpPr>
          <p:cNvPr id="392" name="TextShape 5"/>
          <p:cNvSpPr txBox="1"/>
          <p:nvPr/>
        </p:nvSpPr>
        <p:spPr>
          <a:xfrm>
            <a:off x="4480560" y="1350000"/>
            <a:ext cx="7166880" cy="4363560"/>
          </a:xfrm>
          <a:prstGeom prst="rect">
            <a:avLst/>
          </a:prstGeom>
          <a:noFill/>
          <a:ln>
            <a:noFill/>
          </a:ln>
        </p:spPr>
        <p:txBody>
          <a:bodyPr>
            <a:normAutofit fontScale="88000"/>
          </a:bodyPr>
          <a:p>
            <a:pPr>
              <a:lnSpc>
                <a:spcPct val="90000"/>
              </a:lnSpc>
              <a:spcBef>
                <a:spcPts val="1001"/>
              </a:spcBef>
            </a:pPr>
            <a:endParaRPr b="0" lang="en-US" sz="2800" spc="-1" strike="noStrike">
              <a:solidFill>
                <a:srgbClr val="000000"/>
              </a:solidFill>
              <a:latin typeface="Calibri"/>
            </a:endParaRPr>
          </a:p>
          <a:p>
            <a:pPr marL="628560" indent="-342720">
              <a:lnSpc>
                <a:spcPct val="90000"/>
              </a:lnSpc>
              <a:spcBef>
                <a:spcPts val="1001"/>
              </a:spcBef>
              <a:buClr>
                <a:srgbClr val="000000"/>
              </a:buClr>
              <a:buFont typeface="Calibri Light"/>
              <a:buAutoNum type="arabicPeriod"/>
            </a:pPr>
            <a:r>
              <a:rPr b="1" lang="en-US" sz="1600" spc="-1" strike="noStrike">
                <a:solidFill>
                  <a:srgbClr val="000000"/>
                </a:solidFill>
                <a:latin typeface="Calibri"/>
              </a:rPr>
              <a:t>Créer une équipe fonctionnelle pour tous vos projets. L’équipe Fonctionnelle réunit l’équipe produit et les Ops sur un même plateau, autour de boards et d’objectifs communs.</a:t>
            </a:r>
            <a:endParaRPr b="0" lang="en-US" sz="1600" spc="-1" strike="noStrike">
              <a:solidFill>
                <a:srgbClr val="000000"/>
              </a:solidFill>
              <a:latin typeface="Calibri"/>
            </a:endParaRPr>
          </a:p>
          <a:p>
            <a:pPr>
              <a:lnSpc>
                <a:spcPct val="90000"/>
              </a:lnSpc>
              <a:spcBef>
                <a:spcPts val="1001"/>
              </a:spcBef>
            </a:pPr>
            <a:endParaRPr b="0" lang="en-US" sz="1600" spc="-1" strike="noStrike">
              <a:solidFill>
                <a:srgbClr val="000000"/>
              </a:solidFill>
              <a:latin typeface="Calibri"/>
            </a:endParaRPr>
          </a:p>
          <a:p>
            <a:pPr marL="628560" indent="-342720">
              <a:lnSpc>
                <a:spcPct val="90000"/>
              </a:lnSpc>
              <a:spcBef>
                <a:spcPts val="1001"/>
              </a:spcBef>
              <a:buClr>
                <a:srgbClr val="000000"/>
              </a:buClr>
              <a:buFont typeface="Calibri Light"/>
              <a:buAutoNum type="arabicPeriod" startAt="2"/>
            </a:pPr>
            <a:r>
              <a:rPr b="1" lang="en-US" sz="1600" spc="-1" strike="noStrike">
                <a:solidFill>
                  <a:srgbClr val="000000"/>
                </a:solidFill>
                <a:latin typeface="Calibri"/>
              </a:rPr>
              <a:t>Dédier du temps Ops au soutien des équipes de Devs. Il faut que chacun comprenne bien les priorités des autres et puisse consacrer du temps à l’imprévu.</a:t>
            </a:r>
            <a:endParaRPr b="0" lang="en-US" sz="1600" spc="-1" strike="noStrike">
              <a:solidFill>
                <a:srgbClr val="000000"/>
              </a:solidFill>
              <a:latin typeface="Calibri"/>
            </a:endParaRPr>
          </a:p>
          <a:p>
            <a:pPr marL="628560" indent="-342720">
              <a:lnSpc>
                <a:spcPct val="90000"/>
              </a:lnSpc>
              <a:spcBef>
                <a:spcPts val="1001"/>
              </a:spcBef>
              <a:buClr>
                <a:srgbClr val="000000"/>
              </a:buClr>
              <a:buFont typeface="Calibri Light"/>
              <a:buAutoNum type="arabicPeriod" startAt="3"/>
            </a:pPr>
            <a:r>
              <a:rPr b="1" lang="en-US" sz="1600" spc="-1" strike="noStrike">
                <a:solidFill>
                  <a:srgbClr val="000000"/>
                </a:solidFill>
                <a:latin typeface="Calibri"/>
              </a:rPr>
              <a:t>En finir avec les demandes « informelles ». évaluer la charge de travail réelle de chacun.</a:t>
            </a:r>
            <a:endParaRPr b="0" lang="en-US" sz="1600" spc="-1" strike="noStrike">
              <a:solidFill>
                <a:srgbClr val="000000"/>
              </a:solidFill>
              <a:latin typeface="Calibri"/>
            </a:endParaRPr>
          </a:p>
          <a:p>
            <a:pPr marL="628560" indent="-342720">
              <a:lnSpc>
                <a:spcPct val="90000"/>
              </a:lnSpc>
              <a:spcBef>
                <a:spcPts val="1001"/>
              </a:spcBef>
              <a:buClr>
                <a:srgbClr val="000000"/>
              </a:buClr>
              <a:buFont typeface="Calibri Light"/>
              <a:buAutoNum type="arabicPeriod" startAt="4"/>
            </a:pPr>
            <a:r>
              <a:rPr b="1" lang="en-US" sz="1600" spc="-1" strike="noStrike">
                <a:solidFill>
                  <a:srgbClr val="000000"/>
                </a:solidFill>
                <a:latin typeface="Calibri"/>
              </a:rPr>
              <a:t>Impliquer les Ops dans les événements des Devs. Si les projets et les objectifs sont communs ça signifie que les Ops doivent être inclus dans toutes les discussions, réunions, etc.</a:t>
            </a:r>
            <a:endParaRPr b="0" lang="en-US" sz="1600" spc="-1" strike="noStrike">
              <a:solidFill>
                <a:srgbClr val="000000"/>
              </a:solidFill>
              <a:latin typeface="Calibri"/>
            </a:endParaRPr>
          </a:p>
          <a:p>
            <a:pPr marL="628560" indent="-342720">
              <a:lnSpc>
                <a:spcPct val="90000"/>
              </a:lnSpc>
              <a:spcBef>
                <a:spcPts val="1001"/>
              </a:spcBef>
              <a:buClr>
                <a:srgbClr val="000000"/>
              </a:buClr>
              <a:buFont typeface="Calibri Light"/>
              <a:buAutoNum type="arabicPeriod" startAt="5"/>
            </a:pPr>
            <a:r>
              <a:rPr b="1" lang="en-US" sz="1600" spc="-1" strike="noStrike">
                <a:solidFill>
                  <a:srgbClr val="000000"/>
                </a:solidFill>
                <a:latin typeface="Calibri"/>
              </a:rPr>
              <a:t>Définir des objectifs communs et célébrer les succès ensemble. Cela permet d’amener une meilleure implication au sein de l’équipe.</a:t>
            </a:r>
            <a:endParaRPr b="0" lang="en-US" sz="1600" spc="-1" strike="noStrike">
              <a:solidFill>
                <a:srgbClr val="000000"/>
              </a:solidFill>
              <a:latin typeface="Calibri"/>
            </a:endParaRPr>
          </a:p>
          <a:p>
            <a:pPr>
              <a:lnSpc>
                <a:spcPct val="90000"/>
              </a:lnSpc>
              <a:spcBef>
                <a:spcPts val="1001"/>
              </a:spcBef>
            </a:pPr>
            <a:endParaRPr b="0" lang="en-US" sz="1600" spc="-1" strike="noStrike">
              <a:solidFill>
                <a:srgbClr val="000000"/>
              </a:solidFill>
              <a:latin typeface="Calibri"/>
            </a:endParaRPr>
          </a:p>
          <a:p>
            <a:pPr>
              <a:lnSpc>
                <a:spcPct val="90000"/>
              </a:lnSpc>
              <a:spcBef>
                <a:spcPts val="1001"/>
              </a:spcBef>
            </a:pPr>
            <a:endParaRPr b="0" lang="en-US" sz="1600" spc="-1" strike="noStrike">
              <a:solidFill>
                <a:srgbClr val="000000"/>
              </a:solidFill>
              <a:latin typeface="Calibri"/>
            </a:endParaRPr>
          </a:p>
        </p:txBody>
      </p:sp>
      <p:sp>
        <p:nvSpPr>
          <p:cNvPr id="393" name="CustomShape 6"/>
          <p:cNvSpPr/>
          <p:nvPr/>
        </p:nvSpPr>
        <p:spPr>
          <a:xfrm>
            <a:off x="126720" y="3707280"/>
            <a:ext cx="2925720" cy="4363560"/>
          </a:xfrm>
          <a:prstGeom prst="rect">
            <a:avLst/>
          </a:prstGeom>
          <a:noFill/>
          <a:ln>
            <a:noFill/>
          </a:ln>
        </p:spPr>
        <p:style>
          <a:lnRef idx="0"/>
          <a:fillRef idx="0"/>
          <a:effectRef idx="0"/>
          <a:fontRef idx="minor"/>
        </p:style>
        <p:txBody>
          <a:bodyPr>
            <a:normAutofit/>
          </a:bodyPr>
          <a:p>
            <a:pPr indent="-228240">
              <a:lnSpc>
                <a:spcPct val="90000"/>
              </a:lnSpc>
              <a:spcAft>
                <a:spcPts val="601"/>
              </a:spcAft>
              <a:buClr>
                <a:srgbClr val="000000"/>
              </a:buClr>
              <a:buFont typeface="Arial"/>
              <a:buChar char="•"/>
            </a:pPr>
            <a:r>
              <a:rPr b="0" lang="en-US" sz="2000" spc="-1" strike="noStrike">
                <a:solidFill>
                  <a:srgbClr val="000000"/>
                </a:solidFill>
                <a:latin typeface="Calibri"/>
              </a:rPr>
              <a:t>La culture DevOps repose sur l’idée de casser les silos entre les Devs et les Ops </a:t>
            </a:r>
            <a:endParaRPr b="0" lang="fr-FR" sz="2000" spc="-1" strike="noStrike">
              <a:latin typeface="Arial"/>
            </a:endParaRPr>
          </a:p>
        </p:txBody>
      </p:sp>
      <p:sp>
        <p:nvSpPr>
          <p:cNvPr id="394" name="CustomShape 7"/>
          <p:cNvSpPr/>
          <p:nvPr/>
        </p:nvSpPr>
        <p:spPr>
          <a:xfrm>
            <a:off x="4515840" y="419400"/>
            <a:ext cx="77702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Pour aligner les Devs et les Ops il faut </a:t>
            </a:r>
            <a:r>
              <a:rPr b="1" lang="en-US" sz="1800" spc="-1" strike="noStrike">
                <a:solidFill>
                  <a:srgbClr val="000000"/>
                </a:solidFill>
                <a:latin typeface="Calibri"/>
              </a:rPr>
              <a:t>communiquer </a:t>
            </a:r>
            <a:r>
              <a:rPr b="0" lang="en-US" sz="1800" spc="-1" strike="noStrike">
                <a:solidFill>
                  <a:srgbClr val="000000"/>
                </a:solidFill>
                <a:latin typeface="Calibri"/>
              </a:rPr>
              <a:t>et cela passe par cinq actions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139680" y="172800"/>
            <a:ext cx="11880720" cy="1325160"/>
          </a:xfrm>
          <a:prstGeom prst="rect">
            <a:avLst/>
          </a:prstGeom>
          <a:noFill/>
          <a:ln>
            <a:noFill/>
          </a:ln>
        </p:spPr>
        <p:txBody>
          <a:bodyPr anchor="ctr">
            <a:normAutofit/>
          </a:bodyPr>
          <a:p>
            <a:pPr>
              <a:lnSpc>
                <a:spcPct val="90000"/>
              </a:lnSpc>
            </a:pPr>
            <a:r>
              <a:rPr b="0" lang="fr-FR" sz="3200" spc="-1" strike="noStrike">
                <a:solidFill>
                  <a:srgbClr val="00b050"/>
                </a:solidFill>
                <a:latin typeface="Forte"/>
              </a:rPr>
              <a:t>quels sont les outils à utiliser dans vos projets ?</a:t>
            </a:r>
            <a:endParaRPr b="0" lang="en-US" sz="3200" spc="-1" strike="noStrike">
              <a:solidFill>
                <a:srgbClr val="000000"/>
              </a:solidFill>
              <a:latin typeface="Calibri"/>
            </a:endParaRPr>
          </a:p>
        </p:txBody>
      </p:sp>
      <p:sp>
        <p:nvSpPr>
          <p:cNvPr id="396" name="CustomShape 2"/>
          <p:cNvSpPr/>
          <p:nvPr/>
        </p:nvSpPr>
        <p:spPr>
          <a:xfrm>
            <a:off x="340200" y="1341000"/>
            <a:ext cx="791784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400" spc="-1" strike="noStrike">
                <a:solidFill>
                  <a:srgbClr val="000000"/>
                </a:solidFill>
                <a:latin typeface="Calibri"/>
              </a:rPr>
              <a:t>Les différents outils utilisés en Devops:</a:t>
            </a:r>
            <a:endParaRPr b="0" lang="fr-FR" sz="2400" spc="-1" strike="noStrike">
              <a:latin typeface="Arial"/>
            </a:endParaRPr>
          </a:p>
        </p:txBody>
      </p:sp>
      <p:sp>
        <p:nvSpPr>
          <p:cNvPr id="397" name="CustomShape 3"/>
          <p:cNvSpPr/>
          <p:nvPr/>
        </p:nvSpPr>
        <p:spPr>
          <a:xfrm>
            <a:off x="340200" y="1936080"/>
            <a:ext cx="610776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solidFill>
                  <a:srgbClr val="000000"/>
                </a:solidFill>
                <a:latin typeface="Calibri"/>
              </a:rPr>
              <a:t>1) Les outils de gestion de code source:</a:t>
            </a:r>
            <a:endParaRPr b="0" lang="fr-FR" sz="2000" spc="-1" strike="noStrike">
              <a:latin typeface="Arial"/>
            </a:endParaRPr>
          </a:p>
          <a:p>
            <a:pPr>
              <a:lnSpc>
                <a:spcPct val="100000"/>
              </a:lnSpc>
            </a:pPr>
            <a:endParaRPr b="0" lang="fr-FR" sz="2000" spc="-1" strike="noStrike">
              <a:latin typeface="Arial"/>
            </a:endParaRPr>
          </a:p>
        </p:txBody>
      </p:sp>
      <p:sp>
        <p:nvSpPr>
          <p:cNvPr id="398" name="CustomShape 4"/>
          <p:cNvSpPr/>
          <p:nvPr/>
        </p:nvSpPr>
        <p:spPr>
          <a:xfrm>
            <a:off x="340200" y="2498760"/>
            <a:ext cx="116802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161618"/>
                </a:solidFill>
                <a:latin typeface="Heebo"/>
              </a:rPr>
              <a:t>La première étape d’une collaboration Devops est d’aligner les équipes de développement et les ops </a:t>
            </a:r>
            <a:r>
              <a:rPr b="1" lang="fr-FR" sz="1800" spc="-1" strike="noStrike">
                <a:solidFill>
                  <a:srgbClr val="161618"/>
                </a:solidFill>
                <a:latin typeface="Heebo"/>
              </a:rPr>
              <a:t>sur un même outil de gestion de code source</a:t>
            </a:r>
            <a:r>
              <a:rPr b="0" lang="fr-FR" sz="1800" spc="-1" strike="noStrike">
                <a:solidFill>
                  <a:srgbClr val="161618"/>
                </a:solidFill>
                <a:latin typeface="Heebo"/>
              </a:rPr>
              <a:t>. Cela permet de connaître les différentes modifications du code</a:t>
            </a:r>
            <a:endParaRPr b="0" lang="fr-FR" sz="1800" spc="-1" strike="noStrike">
              <a:latin typeface="Arial"/>
            </a:endParaRPr>
          </a:p>
        </p:txBody>
      </p:sp>
      <p:sp>
        <p:nvSpPr>
          <p:cNvPr id="399" name="CustomShape 5"/>
          <p:cNvSpPr/>
          <p:nvPr/>
        </p:nvSpPr>
        <p:spPr>
          <a:xfrm>
            <a:off x="150480" y="3396600"/>
            <a:ext cx="9927720" cy="191916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1" lang="fr-FR" sz="2000" spc="-1" strike="noStrike">
                <a:solidFill>
                  <a:srgbClr val="000000"/>
                </a:solidFill>
                <a:latin typeface="Calibri"/>
              </a:rPr>
              <a:t>Les outils comme :</a:t>
            </a:r>
            <a:endParaRPr b="0" lang="fr-FR" sz="2000" spc="-1" strike="noStrike">
              <a:latin typeface="Arial"/>
            </a:endParaRPr>
          </a:p>
          <a:p>
            <a:pPr>
              <a:lnSpc>
                <a:spcPct val="100000"/>
              </a:lnSpc>
            </a:pPr>
            <a:endParaRPr b="0" lang="fr-FR" sz="2000" spc="-1" strike="noStrike">
              <a:latin typeface="Arial"/>
            </a:endParaRPr>
          </a:p>
          <a:p>
            <a:pPr marL="285840" indent="-285480">
              <a:lnSpc>
                <a:spcPct val="100000"/>
              </a:lnSpc>
              <a:buClr>
                <a:srgbClr val="000000"/>
              </a:buClr>
              <a:buFont typeface="Wingdings" charset="2"/>
              <a:buChar char=""/>
            </a:pPr>
            <a:r>
              <a:rPr b="0" lang="fr-FR" sz="2000" spc="-1" strike="noStrike">
                <a:solidFill>
                  <a:srgbClr val="000000"/>
                </a:solidFill>
                <a:latin typeface="Calibri"/>
              </a:rPr>
              <a:t> </a:t>
            </a:r>
            <a:r>
              <a:rPr b="0" lang="fr-FR" sz="2000" spc="-1" strike="noStrike">
                <a:solidFill>
                  <a:srgbClr val="000000"/>
                </a:solidFill>
                <a:latin typeface="Calibri"/>
              </a:rPr>
              <a:t>Git et Subversion:</a:t>
            </a:r>
            <a:r>
              <a:rPr b="0" lang="fr-FR" sz="2000" spc="-1" strike="noStrike">
                <a:solidFill>
                  <a:srgbClr val="161618"/>
                </a:solidFill>
                <a:latin typeface="Heebo"/>
              </a:rPr>
              <a:t> qui servent à créer un historique de ses fichiers, à tel moment, tel changement a été fait dans tes fichier</a:t>
            </a:r>
            <a:endParaRPr b="0" lang="fr-FR" sz="2000" spc="-1" strike="noStrike">
              <a:latin typeface="Arial"/>
            </a:endParaRPr>
          </a:p>
          <a:p>
            <a:pPr marL="285840" indent="-285480">
              <a:lnSpc>
                <a:spcPct val="100000"/>
              </a:lnSpc>
              <a:buClr>
                <a:srgbClr val="000000"/>
              </a:buClr>
              <a:buFont typeface="Wingdings" charset="2"/>
              <a:buChar char=""/>
            </a:pPr>
            <a:r>
              <a:rPr b="0" lang="fr-FR" sz="2000" spc="-1" strike="noStrike">
                <a:solidFill>
                  <a:srgbClr val="000000"/>
                </a:solidFill>
                <a:latin typeface="Calibri"/>
              </a:rPr>
              <a:t>Github, Gitlab et Bitbucket qui servent à partager son code, et donc l'historique qui va avec.</a:t>
            </a:r>
            <a:endParaRPr b="0" lang="fr-FR" sz="2000" spc="-1" strike="noStrike">
              <a:latin typeface="Arial"/>
            </a:endParaRPr>
          </a:p>
        </p:txBody>
      </p:sp>
      <p:sp>
        <p:nvSpPr>
          <p:cNvPr id="400" name="CustomShape 6"/>
          <p:cNvSpPr/>
          <p:nvPr/>
        </p:nvSpPr>
        <p:spPr>
          <a:xfrm>
            <a:off x="340200" y="5091120"/>
            <a:ext cx="7932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solidFill>
                  <a:srgbClr val="000000"/>
                </a:solidFill>
                <a:latin typeface="Calibri"/>
              </a:rPr>
              <a:t>2) Les tests d’intégration continue / déploiement continu</a:t>
            </a:r>
            <a:endParaRPr b="0" lang="fr-FR" sz="2000" spc="-1" strike="noStrike">
              <a:latin typeface="Arial"/>
            </a:endParaRPr>
          </a:p>
        </p:txBody>
      </p:sp>
      <p:sp>
        <p:nvSpPr>
          <p:cNvPr id="401" name="CustomShape 7"/>
          <p:cNvSpPr/>
          <p:nvPr/>
        </p:nvSpPr>
        <p:spPr>
          <a:xfrm>
            <a:off x="340200" y="5608440"/>
            <a:ext cx="111445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Calibri"/>
              </a:rPr>
              <a:t>Les outils d’intégration continue et de déploiement continu, ou CI/CD permettent l’automatisation des tests des modifications de code source. Concrètement, les outils de CI/CD permettent la modernisation des applications en réduisant le temps nécessaire pour créer de nouvelles fonctions.</a:t>
            </a:r>
            <a:endParaRPr b="0" lang="fr-FR" sz="2000" spc="-1" strike="noStrike">
              <a:latin typeface="Arial"/>
            </a:endParaRPr>
          </a:p>
        </p:txBody>
      </p:sp>
      <p:pic>
        <p:nvPicPr>
          <p:cNvPr id="402" name="Image 18" descr=""/>
          <p:cNvPicPr/>
          <p:nvPr/>
        </p:nvPicPr>
        <p:blipFill>
          <a:blip r:embed="rId1"/>
          <a:stretch/>
        </p:blipFill>
        <p:spPr>
          <a:xfrm>
            <a:off x="9958320" y="3506040"/>
            <a:ext cx="952200" cy="718200"/>
          </a:xfrm>
          <a:prstGeom prst="rect">
            <a:avLst/>
          </a:prstGeom>
          <a:ln>
            <a:noFill/>
          </a:ln>
        </p:spPr>
      </p:pic>
      <p:pic>
        <p:nvPicPr>
          <p:cNvPr id="403" name="Image 20" descr=""/>
          <p:cNvPicPr/>
          <p:nvPr/>
        </p:nvPicPr>
        <p:blipFill>
          <a:blip r:embed="rId2"/>
          <a:stretch/>
        </p:blipFill>
        <p:spPr>
          <a:xfrm>
            <a:off x="10775520" y="3442680"/>
            <a:ext cx="831960" cy="856800"/>
          </a:xfrm>
          <a:prstGeom prst="rect">
            <a:avLst/>
          </a:prstGeom>
          <a:ln>
            <a:noFill/>
          </a:ln>
        </p:spPr>
      </p:pic>
      <p:pic>
        <p:nvPicPr>
          <p:cNvPr id="404" name="Image 22" descr=""/>
          <p:cNvPicPr/>
          <p:nvPr/>
        </p:nvPicPr>
        <p:blipFill>
          <a:blip r:embed="rId3"/>
          <a:stretch/>
        </p:blipFill>
        <p:spPr>
          <a:xfrm>
            <a:off x="10743840" y="4253040"/>
            <a:ext cx="923400" cy="761760"/>
          </a:xfrm>
          <a:prstGeom prst="rect">
            <a:avLst/>
          </a:prstGeom>
          <a:ln>
            <a:noFill/>
          </a:ln>
        </p:spPr>
      </p:pic>
      <p:pic>
        <p:nvPicPr>
          <p:cNvPr id="405" name="Image 24" descr=""/>
          <p:cNvPicPr/>
          <p:nvPr/>
        </p:nvPicPr>
        <p:blipFill>
          <a:blip r:embed="rId4"/>
          <a:stretch/>
        </p:blipFill>
        <p:spPr>
          <a:xfrm>
            <a:off x="9997920" y="4309920"/>
            <a:ext cx="847440" cy="752040"/>
          </a:xfrm>
          <a:prstGeom prst="rect">
            <a:avLst/>
          </a:prstGeom>
          <a:ln>
            <a:noFill/>
          </a:ln>
        </p:spPr>
      </p:pic>
      <p:pic>
        <p:nvPicPr>
          <p:cNvPr id="406" name="Image 26" descr=""/>
          <p:cNvPicPr/>
          <p:nvPr/>
        </p:nvPicPr>
        <p:blipFill>
          <a:blip r:embed="rId5"/>
          <a:stretch/>
        </p:blipFill>
        <p:spPr>
          <a:xfrm>
            <a:off x="10434600" y="5119560"/>
            <a:ext cx="738720" cy="5968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407" name="CustomShape 1"/>
          <p:cNvSpPr/>
          <p:nvPr/>
        </p:nvSpPr>
        <p:spPr>
          <a:xfrm>
            <a:off x="357480" y="981000"/>
            <a:ext cx="10461240" cy="19191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fr-FR" sz="2000" spc="-1" strike="noStrike">
                <a:solidFill>
                  <a:srgbClr val="000000"/>
                </a:solidFill>
                <a:latin typeface="Calibri"/>
              </a:rPr>
              <a:t> </a:t>
            </a:r>
            <a:r>
              <a:rPr b="1" lang="fr-FR" sz="2000" spc="-1" strike="noStrike">
                <a:solidFill>
                  <a:srgbClr val="000000"/>
                </a:solidFill>
                <a:latin typeface="Calibri"/>
              </a:rPr>
              <a:t>jenkins, </a:t>
            </a:r>
            <a:r>
              <a:rPr b="0" lang="fr-FR" sz="2000" spc="-1" strike="noStrike">
                <a:solidFill>
                  <a:srgbClr val="000000"/>
                </a:solidFill>
                <a:latin typeface="Calibri"/>
              </a:rPr>
              <a:t>un outil open source</a:t>
            </a:r>
            <a:endParaRPr b="0" lang="fr-FR" sz="2000" spc="-1" strike="noStrike">
              <a:latin typeface="Arial"/>
            </a:endParaRPr>
          </a:p>
          <a:p>
            <a:pPr marL="285840" indent="-285480">
              <a:lnSpc>
                <a:spcPct val="100000"/>
              </a:lnSpc>
              <a:buClr>
                <a:srgbClr val="000000"/>
              </a:buClr>
              <a:buFont typeface="Wingdings" charset="2"/>
              <a:buChar char=""/>
            </a:pPr>
            <a:r>
              <a:rPr b="0" lang="fr-FR" sz="2000" spc="-1" strike="noStrike">
                <a:solidFill>
                  <a:srgbClr val="000000"/>
                </a:solidFill>
                <a:latin typeface="Calibri"/>
              </a:rPr>
              <a:t>Les solutions payantes comme GitlabCI, Bamboo, TeamCity, Concourse, CircleCI ou Travis CI.</a:t>
            </a:r>
            <a:endParaRPr b="0" lang="fr-FR" sz="2000" spc="-1" strike="noStrike">
              <a:latin typeface="Arial"/>
            </a:endParaRPr>
          </a:p>
          <a:p>
            <a:pPr marL="285840" indent="-285480">
              <a:lnSpc>
                <a:spcPct val="100000"/>
              </a:lnSpc>
              <a:buClr>
                <a:srgbClr val="161618"/>
              </a:buClr>
              <a:buFont typeface="Wingdings" charset="2"/>
              <a:buChar char=""/>
            </a:pPr>
            <a:r>
              <a:rPr b="0" lang="fr-FR" sz="2000" spc="-1" strike="noStrike">
                <a:solidFill>
                  <a:srgbClr val="161618"/>
                </a:solidFill>
                <a:latin typeface="Clabiri"/>
              </a:rPr>
              <a:t>Les cloud providers, </a:t>
            </a:r>
            <a:r>
              <a:rPr b="1" lang="fr-FR" sz="2000" spc="-1" strike="noStrike">
                <a:solidFill>
                  <a:srgbClr val="161618"/>
                </a:solidFill>
                <a:latin typeface="Clabiri"/>
              </a:rPr>
              <a:t>Google et AWS</a:t>
            </a:r>
            <a:r>
              <a:rPr b="0" lang="fr-FR" sz="2000" spc="-1" strike="noStrike">
                <a:solidFill>
                  <a:srgbClr val="161618"/>
                </a:solidFill>
                <a:latin typeface="Clabiri"/>
              </a:rPr>
              <a:t> notamment, proposent eux aussi leur propre outil d'intégration et de déploiement continus.</a:t>
            </a:r>
            <a:endParaRPr b="0" lang="fr-FR" sz="2000" spc="-1" strike="noStrike">
              <a:latin typeface="Arial"/>
            </a:endParaRPr>
          </a:p>
          <a:p>
            <a:pPr>
              <a:lnSpc>
                <a:spcPct val="100000"/>
              </a:lnSpc>
            </a:pPr>
            <a:endParaRPr b="0" lang="fr-FR" sz="2000" spc="-1" strike="noStrike">
              <a:latin typeface="Arial"/>
            </a:endParaRPr>
          </a:p>
        </p:txBody>
      </p:sp>
      <p:pic>
        <p:nvPicPr>
          <p:cNvPr id="408" name="Image 10" descr=""/>
          <p:cNvPicPr/>
          <p:nvPr/>
        </p:nvPicPr>
        <p:blipFill>
          <a:blip r:embed="rId1"/>
          <a:stretch/>
        </p:blipFill>
        <p:spPr>
          <a:xfrm>
            <a:off x="5025240" y="596160"/>
            <a:ext cx="685440" cy="723600"/>
          </a:xfrm>
          <a:prstGeom prst="rect">
            <a:avLst/>
          </a:prstGeom>
          <a:ln>
            <a:noFill/>
          </a:ln>
        </p:spPr>
      </p:pic>
      <p:sp>
        <p:nvSpPr>
          <p:cNvPr id="409" name="CustomShape 2"/>
          <p:cNvSpPr/>
          <p:nvPr/>
        </p:nvSpPr>
        <p:spPr>
          <a:xfrm>
            <a:off x="736200" y="2382840"/>
            <a:ext cx="60973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alibri"/>
              </a:rPr>
              <a:t>3) Conteneurs</a:t>
            </a:r>
            <a:endParaRPr b="0" lang="fr-FR" sz="1800" spc="-1" strike="noStrike">
              <a:latin typeface="Arial"/>
            </a:endParaRPr>
          </a:p>
        </p:txBody>
      </p:sp>
      <p:sp>
        <p:nvSpPr>
          <p:cNvPr id="410" name="CustomShape 3"/>
          <p:cNvSpPr/>
          <p:nvPr/>
        </p:nvSpPr>
        <p:spPr>
          <a:xfrm>
            <a:off x="993960" y="2752200"/>
            <a:ext cx="9433800" cy="3748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Calibri"/>
              </a:rPr>
              <a:t>Les conteneurs permettent d’isoler une application avec l’ensemble des éléments dont elle a besoin pour fonctionner.</a:t>
            </a:r>
            <a:endParaRPr b="0" lang="fr-FR" sz="2000" spc="-1" strike="noStrike">
              <a:latin typeface="Arial"/>
            </a:endParaRPr>
          </a:p>
          <a:p>
            <a:pPr>
              <a:lnSpc>
                <a:spcPct val="100000"/>
              </a:lnSpc>
            </a:pPr>
            <a:r>
              <a:rPr b="1" lang="fr-FR" sz="2000" spc="-1" strike="noStrike">
                <a:solidFill>
                  <a:srgbClr val="161618"/>
                </a:solidFill>
                <a:latin typeface="Heebo"/>
              </a:rPr>
              <a:t>Docker</a:t>
            </a:r>
            <a:r>
              <a:rPr b="0" lang="fr-FR" sz="2000" spc="-1" strike="noStrike">
                <a:solidFill>
                  <a:srgbClr val="161618"/>
                </a:solidFill>
                <a:latin typeface="Heebo"/>
              </a:rPr>
              <a:t> </a:t>
            </a:r>
            <a:r>
              <a:rPr b="1" lang="fr-FR" sz="2000" spc="-1" strike="noStrike">
                <a:solidFill>
                  <a:srgbClr val="161618"/>
                </a:solidFill>
                <a:latin typeface="Heebo"/>
              </a:rPr>
              <a:t>automatise et standardise le déploiement d’application dans ces conteneurs virtuels</a:t>
            </a:r>
            <a:r>
              <a:rPr b="0" lang="fr-FR" sz="2000" spc="-1" strike="noStrike">
                <a:solidFill>
                  <a:srgbClr val="161618"/>
                </a:solidFill>
                <a:latin typeface="Heebo"/>
              </a:rPr>
              <a:t> et s’impose comme le leader de ce segment d’outils.</a:t>
            </a:r>
            <a:endParaRPr b="0" lang="fr-FR" sz="2000" spc="-1" strike="noStrike">
              <a:latin typeface="Arial"/>
            </a:endParaRPr>
          </a:p>
          <a:p>
            <a:pPr>
              <a:lnSpc>
                <a:spcPct val="100000"/>
              </a:lnSpc>
            </a:pPr>
            <a:endParaRPr b="0" lang="fr-FR" sz="2000" spc="-1" strike="noStrike">
              <a:latin typeface="Arial"/>
            </a:endParaRPr>
          </a:p>
          <a:p>
            <a:pPr>
              <a:lnSpc>
                <a:spcPct val="100000"/>
              </a:lnSpc>
            </a:pPr>
            <a:r>
              <a:rPr b="0" lang="fr-FR" sz="2000" spc="-1" strike="noStrike">
                <a:solidFill>
                  <a:srgbClr val="161618"/>
                </a:solidFill>
                <a:latin typeface="Heebo"/>
              </a:rPr>
              <a:t>Lorsque l’on utilise des conteneurs, le besoin d’un </a:t>
            </a:r>
            <a:r>
              <a:rPr b="1" lang="fr-FR" sz="2000" spc="-1" strike="noStrike">
                <a:solidFill>
                  <a:srgbClr val="161618"/>
                </a:solidFill>
                <a:latin typeface="Heebo"/>
              </a:rPr>
              <a:t>orchestrateur</a:t>
            </a:r>
            <a:r>
              <a:rPr b="0" lang="fr-FR" sz="2000" spc="-1" strike="noStrike">
                <a:solidFill>
                  <a:srgbClr val="161618"/>
                </a:solidFill>
                <a:latin typeface="Heebo"/>
              </a:rPr>
              <a:t> se fait très rapidement sentir.</a:t>
            </a:r>
            <a:endParaRPr b="0" lang="fr-FR" sz="2000" spc="-1" strike="noStrike">
              <a:latin typeface="Arial"/>
            </a:endParaRPr>
          </a:p>
          <a:p>
            <a:pPr>
              <a:lnSpc>
                <a:spcPct val="100000"/>
              </a:lnSpc>
            </a:pPr>
            <a:endParaRPr b="0" lang="fr-FR" sz="2000" spc="-1" strike="noStrike">
              <a:latin typeface="Arial"/>
            </a:endParaRPr>
          </a:p>
          <a:p>
            <a:pPr marL="914400">
              <a:lnSpc>
                <a:spcPct val="100000"/>
              </a:lnSpc>
            </a:pPr>
            <a:r>
              <a:rPr b="0" lang="fr-FR" sz="2000" spc="-1" strike="noStrike">
                <a:solidFill>
                  <a:srgbClr val="161618"/>
                </a:solidFill>
                <a:latin typeface="Heebo"/>
              </a:rPr>
              <a:t> </a:t>
            </a:r>
            <a:r>
              <a:rPr b="0" lang="fr-FR" sz="2000" spc="-1" strike="noStrike">
                <a:solidFill>
                  <a:srgbClr val="161618"/>
                </a:solidFill>
                <a:latin typeface="Heebo"/>
              </a:rPr>
              <a:t>L’orchestration de conteneurs permet de simplifier leur déploiement et leur gestion. L’orchestrateur le plus utilisé sur le marché est </a:t>
            </a:r>
            <a:r>
              <a:rPr b="1" lang="fr-FR" sz="2000" spc="-1" strike="noStrike">
                <a:solidFill>
                  <a:srgbClr val="ff0000"/>
                </a:solidFill>
                <a:latin typeface="Heebo"/>
              </a:rPr>
              <a:t>Kubernetes</a:t>
            </a:r>
            <a:endParaRPr b="0" lang="fr-FR" sz="2000" spc="-1" strike="noStrike">
              <a:latin typeface="Arial"/>
            </a:endParaRPr>
          </a:p>
        </p:txBody>
      </p:sp>
      <p:sp>
        <p:nvSpPr>
          <p:cNvPr id="411" name="CustomShape 4"/>
          <p:cNvSpPr/>
          <p:nvPr/>
        </p:nvSpPr>
        <p:spPr>
          <a:xfrm>
            <a:off x="1013760" y="5132160"/>
            <a:ext cx="749520" cy="36900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412" name="Image 19" descr=""/>
          <p:cNvPicPr/>
          <p:nvPr/>
        </p:nvPicPr>
        <p:blipFill>
          <a:blip r:embed="rId2"/>
          <a:stretch/>
        </p:blipFill>
        <p:spPr>
          <a:xfrm>
            <a:off x="10351800" y="3186720"/>
            <a:ext cx="1190160" cy="894960"/>
          </a:xfrm>
          <a:prstGeom prst="rect">
            <a:avLst/>
          </a:prstGeom>
          <a:ln>
            <a:noFill/>
          </a:ln>
        </p:spPr>
      </p:pic>
      <p:pic>
        <p:nvPicPr>
          <p:cNvPr id="413" name="Image 21" descr=""/>
          <p:cNvPicPr/>
          <p:nvPr/>
        </p:nvPicPr>
        <p:blipFill>
          <a:blip r:embed="rId3"/>
          <a:stretch/>
        </p:blipFill>
        <p:spPr>
          <a:xfrm>
            <a:off x="10428120" y="4981680"/>
            <a:ext cx="933120" cy="894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5270</TotalTime>
  <Application>LibreOffice/6.4.2.2$Linux_X86_64 LibreOffice_project/40$Build-2</Application>
  <Words>1562</Words>
  <Paragraphs>195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dc:description/>
  <dc:language>fr-FR</dc:language>
  <cp:lastModifiedBy/>
  <dcterms:modified xsi:type="dcterms:W3CDTF">2022-02-04T10:15:34Z</dcterms:modified>
  <cp:revision>145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