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59" r:id="rId4"/>
    <p:sldId id="295" r:id="rId5"/>
    <p:sldId id="296" r:id="rId6"/>
    <p:sldId id="277" r:id="rId7"/>
    <p:sldId id="279" r:id="rId8"/>
    <p:sldId id="280" r:id="rId9"/>
    <p:sldId id="299" r:id="rId10"/>
    <p:sldId id="298" r:id="rId11"/>
    <p:sldId id="281" r:id="rId12"/>
    <p:sldId id="285" r:id="rId13"/>
    <p:sldId id="282" r:id="rId14"/>
    <p:sldId id="284" r:id="rId15"/>
    <p:sldId id="287" r:id="rId16"/>
    <p:sldId id="258" r:id="rId17"/>
    <p:sldId id="288" r:id="rId18"/>
    <p:sldId id="262" r:id="rId19"/>
    <p:sldId id="263" r:id="rId20"/>
    <p:sldId id="300" r:id="rId21"/>
    <p:sldId id="264" r:id="rId22"/>
    <p:sldId id="301" r:id="rId23"/>
    <p:sldId id="265" r:id="rId24"/>
    <p:sldId id="266" r:id="rId25"/>
    <p:sldId id="289" r:id="rId26"/>
    <p:sldId id="267" r:id="rId27"/>
    <p:sldId id="268" r:id="rId28"/>
    <p:sldId id="29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3635"/>
    <a:srgbClr val="9EFF29"/>
    <a:srgbClr val="C33A1F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7" autoAdjust="0"/>
  </p:normalViewPr>
  <p:slideViewPr>
    <p:cSldViewPr snapToGrid="0">
      <p:cViewPr varScale="1">
        <p:scale>
          <a:sx n="113" d="100"/>
          <a:sy n="113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/>
          </a:bodyPr>
          <a:lstStyle/>
          <a:p>
            <a:r>
              <a:rPr lang="en-US" dirty="0" smtClean="0"/>
              <a:t>NOTETECH SYSTEM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Drive Student Success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3" y="3400597"/>
            <a:ext cx="7853517" cy="152277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ahnschrift" pitchFamily="34" charset="0"/>
              </a:rPr>
              <a:t>TEAM :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ahnschrift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Bahnschrift" pitchFamily="34" charset="0"/>
              </a:rPr>
              <a:t>Abdelrahman</a:t>
            </a:r>
            <a:r>
              <a:rPr lang="en-US" sz="1600" b="1" dirty="0">
                <a:solidFill>
                  <a:schemeClr val="bg1"/>
                </a:solidFill>
                <a:latin typeface="Bahnschrift" pitchFamily="34" charset="0"/>
              </a:rPr>
              <a:t> Mahmoud			 Rabea Adel </a:t>
            </a:r>
            <a:endParaRPr lang="en-US" sz="1600" b="1" dirty="0" smtClean="0">
              <a:solidFill>
                <a:schemeClr val="bg1"/>
              </a:solidFill>
              <a:latin typeface="Bahnschrift" pitchFamily="34" charset="0"/>
            </a:endParaRP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ahnschrift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Bahnschrift" pitchFamily="34" charset="0"/>
              </a:rPr>
              <a:t>Ahmed Mansour				 Ashraf Gamal</a:t>
            </a:r>
            <a:endParaRPr lang="en-US" sz="1600" b="1" dirty="0" smtClean="0">
              <a:solidFill>
                <a:schemeClr val="bg1"/>
              </a:solidFill>
              <a:latin typeface="Bahnschrift" pitchFamily="34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ahnschrift" pitchFamily="34" charset="0"/>
              </a:rPr>
              <a:t>	</a:t>
            </a:r>
            <a:endParaRPr lang="en-US" sz="1600" b="1" dirty="0" smtClean="0">
              <a:solidFill>
                <a:schemeClr val="bg1"/>
              </a:solidFill>
              <a:latin typeface="Bahnschrift" pitchFamily="34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ahnschrift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Courses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7" y="1090613"/>
            <a:ext cx="7846146" cy="3771900"/>
          </a:xfrm>
        </p:spPr>
      </p:pic>
    </p:spTree>
    <p:extLst>
      <p:ext uri="{BB962C8B-B14F-4D97-AF65-F5344CB8AC3E}">
        <p14:creationId xmlns:p14="http://schemas.microsoft.com/office/powerpoint/2010/main" val="16705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Courses Statics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8" y="1243330"/>
            <a:ext cx="7220284" cy="34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72" y="1090613"/>
            <a:ext cx="4874455" cy="3771900"/>
          </a:xfrm>
        </p:spPr>
      </p:pic>
    </p:spTree>
    <p:extLst>
      <p:ext uri="{BB962C8B-B14F-4D97-AF65-F5344CB8AC3E}">
        <p14:creationId xmlns:p14="http://schemas.microsoft.com/office/powerpoint/2010/main" val="92141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Assignments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090613"/>
            <a:ext cx="4526280" cy="3771900"/>
          </a:xfrm>
        </p:spPr>
      </p:pic>
    </p:spTree>
    <p:extLst>
      <p:ext uri="{BB962C8B-B14F-4D97-AF65-F5344CB8AC3E}">
        <p14:creationId xmlns:p14="http://schemas.microsoft.com/office/powerpoint/2010/main" val="11231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Absence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1090613"/>
            <a:ext cx="5802923" cy="3771900"/>
          </a:xfrm>
        </p:spPr>
      </p:pic>
    </p:spTree>
    <p:extLst>
      <p:ext uri="{BB962C8B-B14F-4D97-AF65-F5344CB8AC3E}">
        <p14:creationId xmlns:p14="http://schemas.microsoft.com/office/powerpoint/2010/main" val="17259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&amp; ANSWER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46" y="1090613"/>
            <a:ext cx="445590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Semester Grade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13" y="1109133"/>
            <a:ext cx="729757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1932" y="1583267"/>
            <a:ext cx="58843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 Light" pitchFamily="34" charset="0"/>
              </a:rPr>
              <a:t>LETS </a:t>
            </a:r>
          </a:p>
          <a:p>
            <a:r>
              <a:rPr lang="en-US" sz="3200" b="1" dirty="0" smtClean="0">
                <a:latin typeface="Bahnschrift Light" pitchFamily="34" charset="0"/>
              </a:rPr>
              <a:t>GO </a:t>
            </a:r>
          </a:p>
          <a:p>
            <a:r>
              <a:rPr lang="en-US" sz="3200" b="1" dirty="0" smtClean="0">
                <a:latin typeface="Bahnschrift Light" pitchFamily="34" charset="0"/>
              </a:rPr>
              <a:t>TO</a:t>
            </a:r>
          </a:p>
          <a:p>
            <a:r>
              <a:rPr lang="en-US" sz="3200" b="1" dirty="0" smtClean="0">
                <a:latin typeface="Bahnschrift Light" pitchFamily="34" charset="0"/>
              </a:rPr>
              <a:t> Student</a:t>
            </a:r>
          </a:p>
          <a:p>
            <a:r>
              <a:rPr lang="en-US" sz="3200" b="1" dirty="0" smtClean="0">
                <a:latin typeface="Bahnschrift Light" pitchFamily="34" charset="0"/>
              </a:rPr>
              <a:t> FRAMES</a:t>
            </a:r>
            <a:endParaRPr lang="en-US" sz="3200" b="1" dirty="0">
              <a:latin typeface="Bahnschrift Light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147312"/>
            <a:ext cx="7918339" cy="37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0" y="1061047"/>
            <a:ext cx="8382531" cy="40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NOTETECH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10" y="1090613"/>
            <a:ext cx="4592781" cy="3771900"/>
          </a:xfrm>
        </p:spPr>
      </p:pic>
    </p:spTree>
    <p:extLst>
      <p:ext uri="{BB962C8B-B14F-4D97-AF65-F5344CB8AC3E}">
        <p14:creationId xmlns:p14="http://schemas.microsoft.com/office/powerpoint/2010/main" val="76698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</a:t>
            </a:r>
            <a:r>
              <a:rPr lang="en-US" dirty="0" smtClean="0"/>
              <a:t>student create </a:t>
            </a:r>
            <a:r>
              <a:rPr lang="en-US" dirty="0"/>
              <a:t>account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2" y="1543027"/>
            <a:ext cx="6340584" cy="30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Courses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4" y="1543027"/>
            <a:ext cx="8229601" cy="30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Courses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2" y="1543027"/>
            <a:ext cx="6340584" cy="30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9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&amp; Upload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52" y="1164566"/>
            <a:ext cx="5233256" cy="38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3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&amp; download Material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48" y="1190625"/>
            <a:ext cx="4988754" cy="3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His  / Her absence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71726"/>
            <a:ext cx="8365067" cy="23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His  / Her Statics in a course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6" y="1228725"/>
            <a:ext cx="7722296" cy="3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2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&amp; ANSWER Questions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08" y="1236133"/>
            <a:ext cx="4402250" cy="3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" y="1310111"/>
            <a:ext cx="8238066" cy="3601087"/>
          </a:xfrm>
        </p:spPr>
      </p:pic>
    </p:spTree>
    <p:extLst>
      <p:ext uri="{BB962C8B-B14F-4D97-AF65-F5344CB8AC3E}">
        <p14:creationId xmlns:p14="http://schemas.microsoft.com/office/powerpoint/2010/main" val="782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NOTETECH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hnschrift Light SemiCondensed" pitchFamily="34" charset="0"/>
                <a:ea typeface="Roboto Thin" charset="0"/>
                <a:cs typeface="Roboto Thin" charset="0"/>
              </a:rPr>
              <a:t>NOTETECH is an application that acts as an assistant to every professor and  student at any place , it offers a lot of functions that help every body to accomplish his / her tasks easily &amp; effectively.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Home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10" y="1090613"/>
            <a:ext cx="4592781" cy="3771900"/>
          </a:xfrm>
        </p:spPr>
      </p:pic>
    </p:spTree>
    <p:extLst>
      <p:ext uri="{BB962C8B-B14F-4D97-AF65-F5344CB8AC3E}">
        <p14:creationId xmlns:p14="http://schemas.microsoft.com/office/powerpoint/2010/main" val="372134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Nexa Bold" charset="0"/>
                <a:ea typeface="Nexa Bold" charset="0"/>
                <a:cs typeface="Nexa Bold" charset="0"/>
              </a:rPr>
              <a:t>OUR APP HAS </a:t>
            </a:r>
            <a:r>
              <a:rPr lang="en-US" dirty="0" smtClean="0">
                <a:solidFill>
                  <a:schemeClr val="tx1"/>
                </a:solidFill>
                <a:latin typeface="Nexa Bold" charset="0"/>
                <a:ea typeface="Nexa Bold" charset="0"/>
                <a:cs typeface="Nexa Bold" charset="0"/>
              </a:rPr>
              <a:t>TWO USERS</a:t>
            </a:r>
          </a:p>
          <a:p>
            <a:pPr algn="l"/>
            <a:endParaRPr lang="en-US" dirty="0">
              <a:solidFill>
                <a:schemeClr val="tx1"/>
              </a:solidFill>
              <a:latin typeface="Nexa Bold" charset="0"/>
              <a:ea typeface="Nexa Bold" charset="0"/>
              <a:cs typeface="Nexa Bold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Nexa Bold" charset="0"/>
                <a:ea typeface="Nexa Bold" charset="0"/>
                <a:cs typeface="Nexa Bold" charset="0"/>
              </a:rPr>
              <a:t>Professor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Nexa Bold" charset="0"/>
                <a:ea typeface="Nexa Bold" charset="0"/>
                <a:cs typeface="Nexa Bold" charset="0"/>
              </a:rPr>
              <a:t>Student</a:t>
            </a:r>
            <a:endParaRPr lang="en-US" dirty="0">
              <a:solidFill>
                <a:schemeClr val="tx1"/>
              </a:solidFill>
              <a:latin typeface="Nexa Bold" charset="0"/>
              <a:ea typeface="Nexa Bold" charset="0"/>
              <a:cs typeface="Nexa Bold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Lets start by Professor User Interfaces…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3" y="1082146"/>
            <a:ext cx="7899267" cy="3771900"/>
          </a:xfrm>
        </p:spPr>
      </p:pic>
    </p:spTree>
    <p:extLst>
      <p:ext uri="{BB962C8B-B14F-4D97-AF65-F5344CB8AC3E}">
        <p14:creationId xmlns:p14="http://schemas.microsoft.com/office/powerpoint/2010/main" val="154407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4" y="1259742"/>
            <a:ext cx="7190873" cy="3433641"/>
          </a:xfrm>
        </p:spPr>
      </p:pic>
    </p:spTree>
    <p:extLst>
      <p:ext uri="{BB962C8B-B14F-4D97-AF65-F5344CB8AC3E}">
        <p14:creationId xmlns:p14="http://schemas.microsoft.com/office/powerpoint/2010/main" val="2190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professor create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10" y="1236880"/>
            <a:ext cx="7233781" cy="3479366"/>
          </a:xfrm>
        </p:spPr>
      </p:pic>
    </p:spTree>
    <p:extLst>
      <p:ext uri="{BB962C8B-B14F-4D97-AF65-F5344CB8AC3E}">
        <p14:creationId xmlns:p14="http://schemas.microsoft.com/office/powerpoint/2010/main" val="30223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or remove Courses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76" y="1236880"/>
            <a:ext cx="4859449" cy="3479366"/>
          </a:xfrm>
        </p:spPr>
      </p:pic>
    </p:spTree>
    <p:extLst>
      <p:ext uri="{BB962C8B-B14F-4D97-AF65-F5344CB8AC3E}">
        <p14:creationId xmlns:p14="http://schemas.microsoft.com/office/powerpoint/2010/main" val="24457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(16:9)</PresentationFormat>
  <Paragraphs>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NOTETECH SYSTEM  Drive Student Success</vt:lpstr>
      <vt:lpstr>NOTETECH SYSTEM</vt:lpstr>
      <vt:lpstr>NOTETECH SYSTEM</vt:lpstr>
      <vt:lpstr>Our Home Page</vt:lpstr>
      <vt:lpstr>OVERVIEW</vt:lpstr>
      <vt:lpstr>Login</vt:lpstr>
      <vt:lpstr>SIGN UP</vt:lpstr>
      <vt:lpstr>First time professor create account</vt:lpstr>
      <vt:lpstr>Add or remove Courses</vt:lpstr>
      <vt:lpstr>View Courses</vt:lpstr>
      <vt:lpstr>View Courses Statics</vt:lpstr>
      <vt:lpstr>UPLOAD MATERIAL</vt:lpstr>
      <vt:lpstr>Add Assignments</vt:lpstr>
      <vt:lpstr>View Absence</vt:lpstr>
      <vt:lpstr>VIEW &amp; ANSWER QUESTIONS</vt:lpstr>
      <vt:lpstr>Semester Grade </vt:lpstr>
      <vt:lpstr>PowerPoint Presentation</vt:lpstr>
      <vt:lpstr>Login</vt:lpstr>
      <vt:lpstr>Sign up</vt:lpstr>
      <vt:lpstr>First time student create account</vt:lpstr>
      <vt:lpstr>Join Courses</vt:lpstr>
      <vt:lpstr>View Courses</vt:lpstr>
      <vt:lpstr>View &amp; Upload Solution</vt:lpstr>
      <vt:lpstr>View &amp; download Material</vt:lpstr>
      <vt:lpstr>View His  / Her absence </vt:lpstr>
      <vt:lpstr>View His  / Her Statics in a course</vt:lpstr>
      <vt:lpstr>ASK &amp; ANSWER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2019-06-10T10:09:59Z</dcterms:modified>
</cp:coreProperties>
</file>