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2"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3" autoAdjust="0"/>
    <p:restoredTop sz="95501" autoAdjust="0"/>
  </p:normalViewPr>
  <p:slideViewPr>
    <p:cSldViewPr snapToGrid="0">
      <p:cViewPr varScale="1">
        <p:scale>
          <a:sx n="93" d="100"/>
          <a:sy n="93" d="100"/>
        </p:scale>
        <p:origin x="498" y="84"/>
      </p:cViewPr>
      <p:guideLst/>
    </p:cSldViewPr>
  </p:slideViewPr>
  <p:outlineViewPr>
    <p:cViewPr>
      <p:scale>
        <a:sx n="33" d="100"/>
        <a:sy n="33" d="100"/>
      </p:scale>
      <p:origin x="0" y="-19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566" y="1517515"/>
            <a:ext cx="11196536" cy="1206230"/>
          </a:xfrm>
        </p:spPr>
        <p:txBody>
          <a:bodyPr>
            <a:normAutofit/>
          </a:bodyPr>
          <a:lstStyle/>
          <a:p>
            <a:r>
              <a:rPr lang="en-US" sz="6000" dirty="0">
                <a:effectLst>
                  <a:outerShdw blurRad="38100" dist="38100" dir="2700000" algn="tl">
                    <a:srgbClr val="000000">
                      <a:alpha val="43137"/>
                    </a:srgbClr>
                  </a:outerShdw>
                </a:effectLst>
                <a:ea typeface="ＭＳ Ｐゴシック" panose="020B0600070205080204" pitchFamily="34" charset="-128"/>
              </a:rPr>
              <a:t>network programing</a:t>
            </a:r>
            <a:endParaRPr lang="en-US" dirty="0"/>
          </a:p>
        </p:txBody>
      </p:sp>
      <p:sp>
        <p:nvSpPr>
          <p:cNvPr id="7" name="TextBox 6">
            <a:extLst>
              <a:ext uri="{FF2B5EF4-FFF2-40B4-BE49-F238E27FC236}">
                <a16:creationId xmlns:a16="http://schemas.microsoft.com/office/drawing/2014/main" xmlns="" id="{8D4B46B7-A670-450F-9D67-AB332F9D7201}"/>
              </a:ext>
            </a:extLst>
          </p:cNvPr>
          <p:cNvSpPr txBox="1"/>
          <p:nvPr/>
        </p:nvSpPr>
        <p:spPr>
          <a:xfrm>
            <a:off x="1451851" y="3059668"/>
            <a:ext cx="7517049" cy="1477328"/>
          </a:xfrm>
          <a:prstGeom prst="rect">
            <a:avLst/>
          </a:prstGeom>
          <a:noFill/>
        </p:spPr>
        <p:txBody>
          <a:bodyPr wrap="square">
            <a:spAutoFit/>
          </a:bodyPr>
          <a:lstStyle/>
          <a:p>
            <a:pPr algn="l" fontAlgn="base"/>
            <a:r>
              <a:rPr lang="en-US" b="0" i="0" dirty="0">
                <a:effectLst/>
                <a:latin typeface="Georgia" panose="02040502050405020303" pitchFamily="18" charset="0"/>
              </a:rPr>
              <a:t>chat server with RSA encryption</a:t>
            </a:r>
          </a:p>
          <a:p>
            <a:pPr fontAlgn="base"/>
            <a:endParaRPr lang="en-US" b="1" i="0" dirty="0">
              <a:effectLst/>
              <a:latin typeface="Georgia" panose="02040502050405020303" pitchFamily="18" charset="0"/>
            </a:endParaRPr>
          </a:p>
          <a:p>
            <a:r>
              <a:rPr lang="en-US" sz="1800" dirty="0"/>
              <a:t>rabe Adel </a:t>
            </a:r>
          </a:p>
          <a:p>
            <a:endParaRPr lang="en-US" sz="1800" dirty="0"/>
          </a:p>
          <a:p>
            <a:pPr algn="l" fontAlgn="base"/>
            <a:endParaRPr lang="en-US" b="0" i="0" dirty="0">
              <a:effectLst/>
              <a:latin typeface="Georgia" panose="02040502050405020303" pitchFamily="18" charset="0"/>
            </a:endParaRPr>
          </a:p>
        </p:txBody>
      </p:sp>
    </p:spTree>
    <p:extLst>
      <p:ext uri="{BB962C8B-B14F-4D97-AF65-F5344CB8AC3E}">
        <p14:creationId xmlns:p14="http://schemas.microsoft.com/office/powerpoint/2010/main" val="44765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9FA66-A821-468B-8476-04D3BA63288C}"/>
              </a:ext>
            </a:extLst>
          </p:cNvPr>
          <p:cNvSpPr>
            <a:spLocks noGrp="1"/>
          </p:cNvSpPr>
          <p:nvPr>
            <p:ph type="ctrTitle"/>
          </p:nvPr>
        </p:nvSpPr>
        <p:spPr>
          <a:xfrm>
            <a:off x="1225685" y="1342417"/>
            <a:ext cx="9594715" cy="2286084"/>
          </a:xfrm>
        </p:spPr>
        <p:txBody>
          <a:bodyPr>
            <a:normAutofit/>
          </a:bodyPr>
          <a:lstStyle/>
          <a:p>
            <a:r>
              <a:rPr lang="en-US" sz="2800" dirty="0"/>
              <a:t>Chat server is   chat  room between two or more client  the Messages they sanded it encrypted  with raps algorithm no  can  see the Messages only clients use the same two primes number </a:t>
            </a:r>
          </a:p>
        </p:txBody>
      </p:sp>
    </p:spTree>
    <p:extLst>
      <p:ext uri="{BB962C8B-B14F-4D97-AF65-F5344CB8AC3E}">
        <p14:creationId xmlns:p14="http://schemas.microsoft.com/office/powerpoint/2010/main" val="296187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B0E9E-D4E3-406E-9282-0875CD7409C7}"/>
              </a:ext>
            </a:extLst>
          </p:cNvPr>
          <p:cNvSpPr>
            <a:spLocks noGrp="1"/>
          </p:cNvSpPr>
          <p:nvPr>
            <p:ph type="ctrTitle"/>
          </p:nvPr>
        </p:nvSpPr>
        <p:spPr>
          <a:xfrm>
            <a:off x="1254868" y="480443"/>
            <a:ext cx="9448800" cy="871702"/>
          </a:xfrm>
        </p:spPr>
        <p:txBody>
          <a:bodyPr>
            <a:normAutofit fontScale="90000"/>
          </a:bodyPr>
          <a:lstStyle/>
          <a:p>
            <a:r>
              <a:rPr lang="en-US" dirty="0"/>
              <a:t>SERVER </a:t>
            </a:r>
          </a:p>
        </p:txBody>
      </p:sp>
      <p:pic>
        <p:nvPicPr>
          <p:cNvPr id="4" name="Picture 3">
            <a:extLst>
              <a:ext uri="{FF2B5EF4-FFF2-40B4-BE49-F238E27FC236}">
                <a16:creationId xmlns:a16="http://schemas.microsoft.com/office/drawing/2014/main" xmlns="" id="{BA63C4DA-D7C5-49B3-99DA-EBC7A88CE85D}"/>
              </a:ext>
            </a:extLst>
          </p:cNvPr>
          <p:cNvPicPr>
            <a:picLocks noChangeAspect="1"/>
          </p:cNvPicPr>
          <p:nvPr/>
        </p:nvPicPr>
        <p:blipFill>
          <a:blip r:embed="rId2"/>
          <a:stretch>
            <a:fillRect/>
          </a:stretch>
        </p:blipFill>
        <p:spPr>
          <a:xfrm>
            <a:off x="4013268" y="916294"/>
            <a:ext cx="6305550" cy="5905500"/>
          </a:xfrm>
          <a:prstGeom prst="rect">
            <a:avLst/>
          </a:prstGeom>
        </p:spPr>
      </p:pic>
    </p:spTree>
    <p:extLst>
      <p:ext uri="{BB962C8B-B14F-4D97-AF65-F5344CB8AC3E}">
        <p14:creationId xmlns:p14="http://schemas.microsoft.com/office/powerpoint/2010/main" val="337836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D3370-1760-4444-A97C-1DD3C2774263}"/>
              </a:ext>
            </a:extLst>
          </p:cNvPr>
          <p:cNvSpPr>
            <a:spLocks noGrp="1"/>
          </p:cNvSpPr>
          <p:nvPr>
            <p:ph type="ctrTitle"/>
          </p:nvPr>
        </p:nvSpPr>
        <p:spPr>
          <a:xfrm>
            <a:off x="1147863" y="373439"/>
            <a:ext cx="9448800" cy="871701"/>
          </a:xfrm>
        </p:spPr>
        <p:txBody>
          <a:bodyPr>
            <a:normAutofit fontScale="90000"/>
          </a:bodyPr>
          <a:lstStyle/>
          <a:p>
            <a:r>
              <a:rPr lang="en-US" dirty="0"/>
              <a:t>client</a:t>
            </a:r>
          </a:p>
        </p:txBody>
      </p:sp>
      <p:pic>
        <p:nvPicPr>
          <p:cNvPr id="5" name="Picture 4">
            <a:extLst>
              <a:ext uri="{FF2B5EF4-FFF2-40B4-BE49-F238E27FC236}">
                <a16:creationId xmlns:a16="http://schemas.microsoft.com/office/drawing/2014/main" xmlns="" id="{3208A82E-AD7E-4130-9171-9AC2FC546140}"/>
              </a:ext>
            </a:extLst>
          </p:cNvPr>
          <p:cNvPicPr>
            <a:picLocks noChangeAspect="1"/>
          </p:cNvPicPr>
          <p:nvPr/>
        </p:nvPicPr>
        <p:blipFill>
          <a:blip r:embed="rId2"/>
          <a:stretch>
            <a:fillRect/>
          </a:stretch>
        </p:blipFill>
        <p:spPr>
          <a:xfrm>
            <a:off x="3365771" y="1420238"/>
            <a:ext cx="5943600" cy="5239421"/>
          </a:xfrm>
          <a:prstGeom prst="rect">
            <a:avLst/>
          </a:prstGeom>
        </p:spPr>
      </p:pic>
    </p:spTree>
    <p:extLst>
      <p:ext uri="{BB962C8B-B14F-4D97-AF65-F5344CB8AC3E}">
        <p14:creationId xmlns:p14="http://schemas.microsoft.com/office/powerpoint/2010/main" val="15575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B26C7-8362-4E8E-A516-3A8A62923E1F}"/>
              </a:ext>
            </a:extLst>
          </p:cNvPr>
          <p:cNvSpPr>
            <a:spLocks noGrp="1"/>
          </p:cNvSpPr>
          <p:nvPr>
            <p:ph type="ctrTitle"/>
          </p:nvPr>
        </p:nvSpPr>
        <p:spPr>
          <a:xfrm>
            <a:off x="1478604" y="373439"/>
            <a:ext cx="9448800" cy="685800"/>
          </a:xfrm>
        </p:spPr>
        <p:txBody>
          <a:bodyPr>
            <a:normAutofit fontScale="90000"/>
          </a:bodyPr>
          <a:lstStyle/>
          <a:p>
            <a:r>
              <a:rPr lang="en-US" dirty="0"/>
              <a:t>client</a:t>
            </a:r>
          </a:p>
        </p:txBody>
      </p:sp>
      <p:pic>
        <p:nvPicPr>
          <p:cNvPr id="5" name="Picture 4">
            <a:extLst>
              <a:ext uri="{FF2B5EF4-FFF2-40B4-BE49-F238E27FC236}">
                <a16:creationId xmlns:a16="http://schemas.microsoft.com/office/drawing/2014/main" xmlns="" id="{050BE0CD-D7C2-4540-8CBD-171EF7FB489A}"/>
              </a:ext>
            </a:extLst>
          </p:cNvPr>
          <p:cNvPicPr>
            <a:picLocks noChangeAspect="1"/>
          </p:cNvPicPr>
          <p:nvPr/>
        </p:nvPicPr>
        <p:blipFill>
          <a:blip r:embed="rId2"/>
          <a:stretch>
            <a:fillRect/>
          </a:stretch>
        </p:blipFill>
        <p:spPr>
          <a:xfrm>
            <a:off x="6203004" y="1410511"/>
            <a:ext cx="5829300" cy="5273810"/>
          </a:xfrm>
          <a:prstGeom prst="rect">
            <a:avLst/>
          </a:prstGeom>
        </p:spPr>
      </p:pic>
      <p:pic>
        <p:nvPicPr>
          <p:cNvPr id="9" name="Picture 8">
            <a:extLst>
              <a:ext uri="{FF2B5EF4-FFF2-40B4-BE49-F238E27FC236}">
                <a16:creationId xmlns:a16="http://schemas.microsoft.com/office/drawing/2014/main" xmlns="" id="{1B405AA0-576D-4084-86D4-494BBAF4114C}"/>
              </a:ext>
            </a:extLst>
          </p:cNvPr>
          <p:cNvPicPr>
            <a:picLocks noChangeAspect="1"/>
          </p:cNvPicPr>
          <p:nvPr/>
        </p:nvPicPr>
        <p:blipFill>
          <a:blip r:embed="rId3"/>
          <a:stretch>
            <a:fillRect/>
          </a:stretch>
        </p:blipFill>
        <p:spPr>
          <a:xfrm>
            <a:off x="657934" y="1410511"/>
            <a:ext cx="5000625" cy="5352107"/>
          </a:xfrm>
          <a:prstGeom prst="rect">
            <a:avLst/>
          </a:prstGeom>
        </p:spPr>
      </p:pic>
    </p:spTree>
    <p:extLst>
      <p:ext uri="{BB962C8B-B14F-4D97-AF65-F5344CB8AC3E}">
        <p14:creationId xmlns:p14="http://schemas.microsoft.com/office/powerpoint/2010/main" val="114711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9E12B41-48A4-4638-AE56-6FA196FB7767}"/>
              </a:ext>
            </a:extLst>
          </p:cNvPr>
          <p:cNvPicPr>
            <a:picLocks noChangeAspect="1"/>
          </p:cNvPicPr>
          <p:nvPr/>
        </p:nvPicPr>
        <p:blipFill>
          <a:blip r:embed="rId2"/>
          <a:stretch>
            <a:fillRect/>
          </a:stretch>
        </p:blipFill>
        <p:spPr>
          <a:xfrm>
            <a:off x="8105271" y="1131750"/>
            <a:ext cx="3565390" cy="4594495"/>
          </a:xfrm>
          <a:prstGeom prst="rect">
            <a:avLst/>
          </a:prstGeom>
        </p:spPr>
      </p:pic>
      <p:pic>
        <p:nvPicPr>
          <p:cNvPr id="5" name="Picture 4">
            <a:extLst>
              <a:ext uri="{FF2B5EF4-FFF2-40B4-BE49-F238E27FC236}">
                <a16:creationId xmlns:a16="http://schemas.microsoft.com/office/drawing/2014/main" xmlns="" id="{A8CC2138-620A-45A8-9ACF-94891AD98553}"/>
              </a:ext>
            </a:extLst>
          </p:cNvPr>
          <p:cNvPicPr>
            <a:picLocks noChangeAspect="1"/>
          </p:cNvPicPr>
          <p:nvPr/>
        </p:nvPicPr>
        <p:blipFill>
          <a:blip r:embed="rId3"/>
          <a:stretch>
            <a:fillRect/>
          </a:stretch>
        </p:blipFill>
        <p:spPr>
          <a:xfrm>
            <a:off x="4025831" y="1131751"/>
            <a:ext cx="3565389" cy="4594495"/>
          </a:xfrm>
          <a:prstGeom prst="rect">
            <a:avLst/>
          </a:prstGeom>
        </p:spPr>
      </p:pic>
      <p:pic>
        <p:nvPicPr>
          <p:cNvPr id="8" name="Picture 7">
            <a:extLst>
              <a:ext uri="{FF2B5EF4-FFF2-40B4-BE49-F238E27FC236}">
                <a16:creationId xmlns:a16="http://schemas.microsoft.com/office/drawing/2014/main" xmlns="" id="{69B428E3-0477-4BF6-963F-5B97B06BBEAA}"/>
              </a:ext>
            </a:extLst>
          </p:cNvPr>
          <p:cNvPicPr>
            <a:picLocks noChangeAspect="1"/>
          </p:cNvPicPr>
          <p:nvPr/>
        </p:nvPicPr>
        <p:blipFill>
          <a:blip r:embed="rId4"/>
          <a:stretch>
            <a:fillRect/>
          </a:stretch>
        </p:blipFill>
        <p:spPr>
          <a:xfrm>
            <a:off x="136751" y="1131752"/>
            <a:ext cx="3314131" cy="4594495"/>
          </a:xfrm>
          <a:prstGeom prst="rect">
            <a:avLst/>
          </a:prstGeom>
        </p:spPr>
      </p:pic>
      <p:pic>
        <p:nvPicPr>
          <p:cNvPr id="10" name="Picture 9">
            <a:extLst>
              <a:ext uri="{FF2B5EF4-FFF2-40B4-BE49-F238E27FC236}">
                <a16:creationId xmlns:a16="http://schemas.microsoft.com/office/drawing/2014/main" xmlns="" id="{0CA55523-7D10-4F01-94E8-736AE87EDB03}"/>
              </a:ext>
            </a:extLst>
          </p:cNvPr>
          <p:cNvPicPr>
            <a:picLocks noChangeAspect="1"/>
          </p:cNvPicPr>
          <p:nvPr/>
        </p:nvPicPr>
        <p:blipFill>
          <a:blip r:embed="rId5"/>
          <a:stretch>
            <a:fillRect/>
          </a:stretch>
        </p:blipFill>
        <p:spPr>
          <a:xfrm>
            <a:off x="1358425" y="5828449"/>
            <a:ext cx="9172575" cy="942975"/>
          </a:xfrm>
          <a:prstGeom prst="rect">
            <a:avLst/>
          </a:prstGeom>
        </p:spPr>
      </p:pic>
    </p:spTree>
    <p:extLst>
      <p:ext uri="{BB962C8B-B14F-4D97-AF65-F5344CB8AC3E}">
        <p14:creationId xmlns:p14="http://schemas.microsoft.com/office/powerpoint/2010/main" val="404898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7F6E0C8-D171-4CA1-A879-6FB5E7ED5824}"/>
              </a:ext>
            </a:extLst>
          </p:cNvPr>
          <p:cNvPicPr>
            <a:picLocks noChangeAspect="1"/>
          </p:cNvPicPr>
          <p:nvPr/>
        </p:nvPicPr>
        <p:blipFill>
          <a:blip r:embed="rId2"/>
          <a:stretch>
            <a:fillRect/>
          </a:stretch>
        </p:blipFill>
        <p:spPr>
          <a:xfrm>
            <a:off x="0" y="0"/>
            <a:ext cx="12192000" cy="6780179"/>
          </a:xfrm>
          <a:prstGeom prst="rect">
            <a:avLst/>
          </a:prstGeom>
        </p:spPr>
      </p:pic>
      <p:sp>
        <p:nvSpPr>
          <p:cNvPr id="3" name="TextBox 2">
            <a:extLst>
              <a:ext uri="{FF2B5EF4-FFF2-40B4-BE49-F238E27FC236}">
                <a16:creationId xmlns:a16="http://schemas.microsoft.com/office/drawing/2014/main" xmlns="" id="{CA2AE9B4-1877-4E81-BBB8-22EE6D9AB1E2}"/>
              </a:ext>
            </a:extLst>
          </p:cNvPr>
          <p:cNvSpPr txBox="1"/>
          <p:nvPr/>
        </p:nvSpPr>
        <p:spPr>
          <a:xfrm>
            <a:off x="4268009" y="771195"/>
            <a:ext cx="4730075" cy="3785652"/>
          </a:xfrm>
          <a:prstGeom prst="rect">
            <a:avLst/>
          </a:prstGeom>
          <a:noFill/>
        </p:spPr>
        <p:txBody>
          <a:bodyPr wrap="square">
            <a:spAutoFit/>
          </a:bodyPr>
          <a:lstStyle/>
          <a:p>
            <a:r>
              <a:rPr lang="en-US" sz="6000" b="1" dirty="0"/>
              <a:t>THANKS</a:t>
            </a:r>
          </a:p>
          <a:p>
            <a:r>
              <a:rPr lang="en-US" sz="6000" b="1" dirty="0"/>
              <a:t>   YOU </a:t>
            </a:r>
          </a:p>
          <a:p>
            <a:r>
              <a:rPr lang="en-US" sz="6000" b="1" dirty="0"/>
              <a:t>    FOR LISTENING </a:t>
            </a:r>
          </a:p>
        </p:txBody>
      </p:sp>
    </p:spTree>
    <p:extLst>
      <p:ext uri="{BB962C8B-B14F-4D97-AF65-F5344CB8AC3E}">
        <p14:creationId xmlns:p14="http://schemas.microsoft.com/office/powerpoint/2010/main" val="14822424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486</TotalTime>
  <Words>50</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Arial</vt:lpstr>
      <vt:lpstr>Century Gothic</vt:lpstr>
      <vt:lpstr>Georgia</vt:lpstr>
      <vt:lpstr>Vapor Trail</vt:lpstr>
      <vt:lpstr>network programing</vt:lpstr>
      <vt:lpstr>Chat server is   chat  room between two or more client  the Messages they sanded it encrypted  with raps algorithm no  can  see the Messages only clients use the same two primes number </vt:lpstr>
      <vt:lpstr>SERVER </vt:lpstr>
      <vt:lpstr>client</vt:lpstr>
      <vt:lpstr>client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Market management system</dc:title>
  <dc:creator>Hassan Hosny</dc:creator>
  <cp:lastModifiedBy>Rabee Adel</cp:lastModifiedBy>
  <cp:revision>49</cp:revision>
  <dcterms:created xsi:type="dcterms:W3CDTF">2019-05-13T12:06:44Z</dcterms:created>
  <dcterms:modified xsi:type="dcterms:W3CDTF">2021-11-10T16:20:26Z</dcterms:modified>
</cp:coreProperties>
</file>