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324" r:id="rId5"/>
    <p:sldId id="315" r:id="rId6"/>
    <p:sldId id="294" r:id="rId7"/>
    <p:sldId id="295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5033" autoAdjust="0"/>
  </p:normalViewPr>
  <p:slideViewPr>
    <p:cSldViewPr snapToGrid="0">
      <p:cViewPr varScale="1">
        <p:scale>
          <a:sx n="80" d="100"/>
          <a:sy n="80" d="100"/>
        </p:scale>
        <p:origin x="62" y="110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4/7/2022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4/7/2022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4914" y="4302354"/>
            <a:ext cx="3816221" cy="910942"/>
          </a:xfrm>
        </p:spPr>
        <p:txBody>
          <a:bodyPr/>
          <a:lstStyle/>
          <a:p>
            <a:r>
              <a:rPr lang="en-US" sz="2000" dirty="0" err="1"/>
              <a:t>Muhahmmed</a:t>
            </a:r>
            <a:r>
              <a:rPr lang="en-US" sz="2000" dirty="0"/>
              <a:t> Rabeeh</a:t>
            </a:r>
            <a:br>
              <a:rPr lang="en-US" sz="2000" dirty="0"/>
            </a:br>
            <a:br>
              <a:rPr lang="en-US" sz="2000" dirty="0"/>
            </a:br>
            <a:r>
              <a:rPr lang="en-US" sz="1600" dirty="0">
                <a:latin typeface="Abadi" panose="020B0604020104020204" pitchFamily="34" charset="0"/>
              </a:rPr>
              <a:t>7-04-2022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3486" y="1035699"/>
            <a:ext cx="7361853" cy="1621952"/>
          </a:xfrm>
        </p:spPr>
        <p:txBody>
          <a:bodyPr/>
          <a:lstStyle/>
          <a:p>
            <a:r>
              <a:rPr lang="en-US" sz="4000" dirty="0"/>
              <a:t>CRYPTOCURRENCY PROJECT</a:t>
            </a:r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F9DAD46-70F6-4A3C-BE6A-EB748E3DCA6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405743" y="1576873"/>
            <a:ext cx="6988628" cy="440991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ECF1F82-A01F-41A5-AC60-DCC0F05C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597678"/>
            <a:ext cx="10515600" cy="700115"/>
          </a:xfrm>
        </p:spPr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latin typeface="Abadi" panose="020B0604020104020204" pitchFamily="34" charset="0"/>
              </a:rPr>
              <a:t>Plotting rolling average of volume of Solana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3827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073702F-836C-4F88-BB3E-9F8569C79B6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825038" y="1444917"/>
            <a:ext cx="6896066" cy="41148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DB806-F2D4-47DD-ADBA-E19D6828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latin typeface="Abadi" panose="020B0604020104020204" pitchFamily="34" charset="0"/>
              </a:rPr>
              <a:t>Plotting rolling average of volume of Stellar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4184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6E997C3-12E0-442E-8EE1-B0F8838F67D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655636" y="1601400"/>
            <a:ext cx="6339554" cy="41148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091D4A9-F7B5-477E-A2E1-B743647D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3" y="703808"/>
            <a:ext cx="10515600" cy="700115"/>
          </a:xfrm>
        </p:spPr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latin typeface="Abadi" panose="020B0604020104020204" pitchFamily="34" charset="0"/>
              </a:rPr>
              <a:t>Plotting rolling average of volume of Tron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16621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887BDC-AA06-49AA-AE7A-6D2C3BC5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224453"/>
            <a:ext cx="10515600" cy="700115"/>
          </a:xfrm>
        </p:spPr>
        <p:txBody>
          <a:bodyPr/>
          <a:lstStyle/>
          <a:p>
            <a:r>
              <a:rPr lang="en-IN" dirty="0" err="1"/>
              <a:t>Marketcap</a:t>
            </a:r>
            <a:r>
              <a:rPr lang="en-IN" dirty="0"/>
              <a:t> of all coins</a:t>
            </a:r>
          </a:p>
        </p:txBody>
      </p:sp>
      <p:pic>
        <p:nvPicPr>
          <p:cNvPr id="19" name="Content Placeholder 18" descr="Chart, histogram&#10;&#10;Description automatically generated">
            <a:extLst>
              <a:ext uri="{FF2B5EF4-FFF2-40B4-BE49-F238E27FC236}">
                <a16:creationId xmlns:a16="http://schemas.microsoft.com/office/drawing/2014/main" id="{D1E4A6F0-5FE8-48CA-9253-1DBAD089A62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86612" y="1143334"/>
            <a:ext cx="4090776" cy="2476943"/>
          </a:xfrm>
        </p:spPr>
      </p:pic>
      <p:pic>
        <p:nvPicPr>
          <p:cNvPr id="21" name="Picture 20" descr="Graphical user interface, histogram&#10;&#10;Description automatically generated">
            <a:extLst>
              <a:ext uri="{FF2B5EF4-FFF2-40B4-BE49-F238E27FC236}">
                <a16:creationId xmlns:a16="http://schemas.microsoft.com/office/drawing/2014/main" id="{7B420B88-8A26-4E3C-8809-723D8594D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388" y="1132886"/>
            <a:ext cx="4633781" cy="2810464"/>
          </a:xfrm>
          <a:prstGeom prst="rect">
            <a:avLst/>
          </a:prstGeom>
        </p:spPr>
      </p:pic>
      <p:pic>
        <p:nvPicPr>
          <p:cNvPr id="23" name="Picture 22" descr="Chart, histogram&#10;&#10;Description automatically generated">
            <a:extLst>
              <a:ext uri="{FF2B5EF4-FFF2-40B4-BE49-F238E27FC236}">
                <a16:creationId xmlns:a16="http://schemas.microsoft.com/office/drawing/2014/main" id="{8C8D89E0-A040-4B82-B8F4-086C083CC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356" y="1132886"/>
            <a:ext cx="3843696" cy="2810464"/>
          </a:xfrm>
          <a:prstGeom prst="rect">
            <a:avLst/>
          </a:prstGeom>
        </p:spPr>
      </p:pic>
      <p:pic>
        <p:nvPicPr>
          <p:cNvPr id="25" name="Picture 24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1DED627D-7BF4-4499-93D1-7AED2AAD0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639" y="3620277"/>
            <a:ext cx="4090776" cy="2645328"/>
          </a:xfrm>
          <a:prstGeom prst="rect">
            <a:avLst/>
          </a:prstGeom>
        </p:spPr>
      </p:pic>
      <p:pic>
        <p:nvPicPr>
          <p:cNvPr id="27" name="Picture 26" descr="Chart, histogram&#10;&#10;Description automatically generated">
            <a:extLst>
              <a:ext uri="{FF2B5EF4-FFF2-40B4-BE49-F238E27FC236}">
                <a16:creationId xmlns:a16="http://schemas.microsoft.com/office/drawing/2014/main" id="{D0E3AC15-BE0E-46EC-B41D-5C32E545FB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7389" y="3943350"/>
            <a:ext cx="4371312" cy="2362376"/>
          </a:xfrm>
          <a:prstGeom prst="rect">
            <a:avLst/>
          </a:prstGeom>
        </p:spPr>
      </p:pic>
      <p:pic>
        <p:nvPicPr>
          <p:cNvPr id="29" name="Picture 2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90FF05A-AC37-4A4D-BC33-A1E4BAB2C3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250" y="3823083"/>
            <a:ext cx="4760858" cy="248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60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5CE8E6A2-0DAE-403A-ADE4-B9F52FCD347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275114" y="1581150"/>
            <a:ext cx="8145236" cy="457358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9AFB269-EB7E-4F58-9187-CCE1FB29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Candlestick chart of Bitcoin</a:t>
            </a:r>
          </a:p>
        </p:txBody>
      </p:sp>
    </p:spTree>
    <p:extLst>
      <p:ext uri="{BB962C8B-B14F-4D97-AF65-F5344CB8AC3E}">
        <p14:creationId xmlns:p14="http://schemas.microsoft.com/office/powerpoint/2010/main" val="3620849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F90509C-125D-4C8B-92DA-4AFD8D2D15A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062066" y="1335115"/>
            <a:ext cx="7994780" cy="45125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9659E1F-158C-46D2-8AF6-687D555D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56" y="310220"/>
            <a:ext cx="10515600" cy="700115"/>
          </a:xfrm>
        </p:spPr>
        <p:txBody>
          <a:bodyPr/>
          <a:lstStyle/>
          <a:p>
            <a:r>
              <a:rPr lang="en-IN" dirty="0"/>
              <a:t>Candlestick chart of </a:t>
            </a:r>
            <a:r>
              <a:rPr lang="en-IN" dirty="0" err="1"/>
              <a:t>Etherium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140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CFD9A3E4-4039-4430-9C42-F8CB0EF20C7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286000" y="1567543"/>
            <a:ext cx="7783285" cy="458719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B453CB4-7A8F-4FD5-9B30-E3213607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Candlestick chart of Litecoin</a:t>
            </a:r>
          </a:p>
        </p:txBody>
      </p:sp>
    </p:spTree>
    <p:extLst>
      <p:ext uri="{BB962C8B-B14F-4D97-AF65-F5344CB8AC3E}">
        <p14:creationId xmlns:p14="http://schemas.microsoft.com/office/powerpoint/2010/main" val="2119309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9D9DDFB8-F140-456D-B1A9-A96905AACAE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351316" y="1604865"/>
            <a:ext cx="8013440" cy="452188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46C6C26-3A74-4EC4-A359-22334318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Candlestick chart of Stellar</a:t>
            </a:r>
          </a:p>
        </p:txBody>
      </p:sp>
    </p:spTree>
    <p:extLst>
      <p:ext uri="{BB962C8B-B14F-4D97-AF65-F5344CB8AC3E}">
        <p14:creationId xmlns:p14="http://schemas.microsoft.com/office/powerpoint/2010/main" val="2908373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5297ABF-FCB5-450C-95C7-E334AF0E397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390775" y="1518557"/>
            <a:ext cx="7859485" cy="452188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D2792A6-6F96-4A89-8F81-DF5FC337A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Candlestick chart of Tron</a:t>
            </a:r>
          </a:p>
        </p:txBody>
      </p:sp>
    </p:spTree>
    <p:extLst>
      <p:ext uri="{BB962C8B-B14F-4D97-AF65-F5344CB8AC3E}">
        <p14:creationId xmlns:p14="http://schemas.microsoft.com/office/powerpoint/2010/main" val="923341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8B2E6663-AB81-449F-B0DF-6F2A25CBC1C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143250" y="1662207"/>
            <a:ext cx="6646792" cy="396706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A6CE3D1-57C0-4372-B978-E787A05A0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Scatter plot of BTC</a:t>
            </a:r>
          </a:p>
        </p:txBody>
      </p:sp>
    </p:spTree>
    <p:extLst>
      <p:ext uri="{BB962C8B-B14F-4D97-AF65-F5344CB8AC3E}">
        <p14:creationId xmlns:p14="http://schemas.microsoft.com/office/powerpoint/2010/main" val="337286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1716834"/>
            <a:ext cx="5563118" cy="388863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badi" panose="020B0604020104020204" pitchFamily="34" charset="0"/>
              </a:rPr>
              <a:t>In this project we perform the following tasks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Calculating the quantum of the bitcoin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Plotting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Ethereum’s ‘High’ for first 15 and last 10 days.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badi" panose="020B0604020104020204" pitchFamily="34" charset="0"/>
              </a:rPr>
              <a:t>Plotting rolling average of volume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Plotting </a:t>
            </a:r>
            <a:r>
              <a:rPr lang="en-US" dirty="0" err="1">
                <a:latin typeface="Abadi" panose="020B0604020104020204" pitchFamily="34" charset="0"/>
              </a:rPr>
              <a:t>marketcap</a:t>
            </a:r>
            <a:r>
              <a:rPr lang="en-US" dirty="0">
                <a:latin typeface="Abadi" panose="020B0604020104020204" pitchFamily="34" charset="0"/>
              </a:rPr>
              <a:t> of all coins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Plotting candlestick chart for all the coins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Building a scatter plot for  ETH and BTC for years</a:t>
            </a: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8DA6DAC3-8876-43F4-9DA5-89550A7EFE8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828926" y="1684121"/>
            <a:ext cx="6804762" cy="400230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D9C5FB4-352A-4411-94C2-DC31963A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Scatter Plot of </a:t>
            </a:r>
            <a:r>
              <a:rPr lang="en-IN" dirty="0" err="1"/>
              <a:t>Etherium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079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1D46AFE5-7FFC-4DBF-9343-ED5F65BE125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370772" y="1219199"/>
            <a:ext cx="5044877" cy="470535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45DADE1-D684-4E1E-BB19-D54962D6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57325" y="212176"/>
            <a:ext cx="10515600" cy="700115"/>
          </a:xfrm>
        </p:spPr>
        <p:txBody>
          <a:bodyPr/>
          <a:lstStyle/>
          <a:p>
            <a:r>
              <a:rPr lang="en-IN" dirty="0"/>
              <a:t>EDA OF BITCOIN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636290-733F-49E7-A125-32DDA60F9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199"/>
            <a:ext cx="7372838" cy="459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63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DAF149-D14C-40AA-BC22-3DEC160E04B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F5718-A19B-42D7-9CAC-DFBFF3D8A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22403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208"/>
            <a:ext cx="8790992" cy="905907"/>
          </a:xfrm>
        </p:spPr>
        <p:txBody>
          <a:bodyPr/>
          <a:lstStyle/>
          <a:p>
            <a:r>
              <a:rPr lang="en-US" sz="3000" dirty="0">
                <a:latin typeface="Abadi" panose="020B0604020104020204" pitchFamily="34" charset="0"/>
              </a:rPr>
              <a:t>Calculating the quantum of the bitcoin</a:t>
            </a:r>
            <a:br>
              <a:rPr lang="en-US" dirty="0">
                <a:latin typeface="Abadi" panose="020B0604020104020204" pitchFamily="34" charset="0"/>
              </a:rPr>
            </a:br>
            <a:endParaRPr lang="en-US" dirty="0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A0F24E5-EFC8-48D1-AEED-8247BB2C8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011" y="1228360"/>
            <a:ext cx="7395401" cy="440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badi" panose="020B0604020104020204" pitchFamily="34" charset="0"/>
              </a:rPr>
              <a:t>Plotting 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Ethereum’s High for first 15 and last 10 days</a:t>
            </a:r>
            <a:br>
              <a:rPr lang="en-US" sz="48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</a:br>
            <a:endParaRPr lang="en-US"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6002853-EE23-4C59-AA14-B4C85C326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64" y="1474300"/>
            <a:ext cx="6176312" cy="4154975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B4E92E0-6CFD-4704-9D29-BD0F075C1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514" y="1474299"/>
            <a:ext cx="5813236" cy="415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728C07-595E-467B-A294-947FEBEADD7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562225" y="1154140"/>
            <a:ext cx="7452691" cy="481962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38FE276-A4F2-4143-A5B0-86EB5461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514"/>
            <a:ext cx="10515600" cy="812601"/>
          </a:xfrm>
        </p:spPr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latin typeface="Abadi" panose="020B0604020104020204" pitchFamily="34" charset="0"/>
              </a:rPr>
              <a:t>Plotting rolling average of volume of Bitcoin</a:t>
            </a:r>
            <a:br>
              <a:rPr lang="en-US" sz="4800" dirty="0">
                <a:solidFill>
                  <a:srgbClr val="000000"/>
                </a:solidFill>
                <a:latin typeface="Abadi" panose="020B0604020104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44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99CCB7C-CC01-4921-9608-269B9581ABA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256009" y="1493736"/>
            <a:ext cx="7512029" cy="456853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B443B74-693F-4840-B71B-F0C684D58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5672"/>
            <a:ext cx="10515600" cy="700115"/>
          </a:xfrm>
        </p:spPr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latin typeface="Abadi" panose="020B0604020104020204" pitchFamily="34" charset="0"/>
              </a:rPr>
              <a:t>Plotting rolling average of volume of </a:t>
            </a:r>
            <a:r>
              <a:rPr lang="en-US" sz="2800" dirty="0" err="1">
                <a:solidFill>
                  <a:srgbClr val="000000"/>
                </a:solidFill>
                <a:latin typeface="Abadi" panose="020B0604020104020204" pitchFamily="34" charset="0"/>
              </a:rPr>
              <a:t>Etherium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3749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5AB64B9-9D44-44F7-B564-B9B07C4076B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799183" y="1335115"/>
            <a:ext cx="6952521" cy="437259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322CB6D-0977-4D70-9225-66E41DB5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latin typeface="Abadi" panose="020B0604020104020204" pitchFamily="34" charset="0"/>
              </a:rPr>
              <a:t>Plotting rolling average of volume of Litecoin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28460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7D5572-25FC-4126-9E9E-E6F7280514F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017520" y="1562100"/>
            <a:ext cx="6459855" cy="45926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70C3A01-973F-476D-B0E7-3088C6905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204"/>
            <a:ext cx="10515600" cy="700115"/>
          </a:xfrm>
        </p:spPr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latin typeface="Abadi" panose="020B0604020104020204" pitchFamily="34" charset="0"/>
              </a:rPr>
              <a:t>Plotting rolling average of volume of </a:t>
            </a:r>
            <a:r>
              <a:rPr lang="en-US" sz="2800" dirty="0" err="1">
                <a:solidFill>
                  <a:srgbClr val="000000"/>
                </a:solidFill>
                <a:latin typeface="Abadi" panose="020B0604020104020204" pitchFamily="34" charset="0"/>
              </a:rPr>
              <a:t>Monero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2761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6B8E55-EB4A-4EB6-ADBE-E505BF38D01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883159" y="1660849"/>
            <a:ext cx="6662057" cy="439125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16757A1-56FA-4CBF-BCAD-28E0C813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latin typeface="Abadi" panose="020B0604020104020204" pitchFamily="34" charset="0"/>
              </a:rPr>
              <a:t>Plotting rolling average of volume of Ripple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3354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59</TotalTime>
  <Words>176</Words>
  <Application>Microsoft Office PowerPoint</Application>
  <PresentationFormat>Widescreen</PresentationFormat>
  <Paragraphs>31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Abadi</vt:lpstr>
      <vt:lpstr>Arial</vt:lpstr>
      <vt:lpstr>Calibri</vt:lpstr>
      <vt:lpstr>Calibri Light</vt:lpstr>
      <vt:lpstr>Corbel</vt:lpstr>
      <vt:lpstr>Wingdings</vt:lpstr>
      <vt:lpstr>Office Theme</vt:lpstr>
      <vt:lpstr>Muhahmmed Rabeeh  7-04-2022 </vt:lpstr>
      <vt:lpstr>Introduction</vt:lpstr>
      <vt:lpstr>Calculating the quantum of the bitcoin </vt:lpstr>
      <vt:lpstr>Plotting Ethereum’s High for first 15 and last 10 days </vt:lpstr>
      <vt:lpstr>Plotting rolling average of volume of Bitcoin </vt:lpstr>
      <vt:lpstr>Plotting rolling average of volume of Etherium</vt:lpstr>
      <vt:lpstr>Plotting rolling average of volume of Litecoin</vt:lpstr>
      <vt:lpstr>Plotting rolling average of volume of Monero</vt:lpstr>
      <vt:lpstr>Plotting rolling average of volume of Ripple</vt:lpstr>
      <vt:lpstr>Plotting rolling average of volume of Solana</vt:lpstr>
      <vt:lpstr>Plotting rolling average of volume of Stellar</vt:lpstr>
      <vt:lpstr>Plotting rolling average of volume of Tron</vt:lpstr>
      <vt:lpstr>Marketcap of all coins</vt:lpstr>
      <vt:lpstr>Candlestick chart of Bitcoin</vt:lpstr>
      <vt:lpstr>Candlestick chart of Etherium</vt:lpstr>
      <vt:lpstr>Candlestick chart of Litecoin</vt:lpstr>
      <vt:lpstr>Candlestick chart of Stellar</vt:lpstr>
      <vt:lpstr>Candlestick chart of Tron</vt:lpstr>
      <vt:lpstr>Scatter plot of BTC</vt:lpstr>
      <vt:lpstr>Scatter Plot of Etherium</vt:lpstr>
      <vt:lpstr>EDA OF BITCOIN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Muhahmmed Rabeeh 7-04-2022</dc:title>
  <dc:creator>Muhammed Rabeeh</dc:creator>
  <cp:lastModifiedBy>Muhammed Rabeeh</cp:lastModifiedBy>
  <cp:revision>2</cp:revision>
  <dcterms:created xsi:type="dcterms:W3CDTF">2022-04-07T11:03:56Z</dcterms:created>
  <dcterms:modified xsi:type="dcterms:W3CDTF">2022-04-07T12:03:22Z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