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9" r:id="rId8"/>
    <p:sldId id="266" r:id="rId9"/>
    <p:sldId id="267" r:id="rId10"/>
    <p:sldId id="268" r:id="rId11"/>
    <p:sldId id="261" r:id="rId12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7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5035" y="411988"/>
            <a:ext cx="16470630" cy="1647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360" y="4163132"/>
            <a:ext cx="566420" cy="3332479"/>
          </a:xfrm>
          <a:custGeom>
            <a:avLst/>
            <a:gdLst/>
            <a:ahLst/>
            <a:cxnLst/>
            <a:rect l="l" t="t" r="r" b="b"/>
            <a:pathLst>
              <a:path w="566420" h="3332479">
                <a:moveTo>
                  <a:pt x="0" y="268"/>
                </a:moveTo>
                <a:lnTo>
                  <a:pt x="39546" y="719"/>
                </a:lnTo>
                <a:lnTo>
                  <a:pt x="97861" y="6479"/>
                </a:lnTo>
                <a:lnTo>
                  <a:pt x="154736" y="18719"/>
                </a:lnTo>
                <a:lnTo>
                  <a:pt x="209451" y="36719"/>
                </a:lnTo>
                <a:lnTo>
                  <a:pt x="262727" y="60479"/>
                </a:lnTo>
                <a:lnTo>
                  <a:pt x="313122" y="89279"/>
                </a:lnTo>
                <a:lnTo>
                  <a:pt x="359918" y="123839"/>
                </a:lnTo>
                <a:lnTo>
                  <a:pt x="403115" y="162719"/>
                </a:lnTo>
                <a:lnTo>
                  <a:pt x="441991" y="205918"/>
                </a:lnTo>
                <a:lnTo>
                  <a:pt x="476548" y="252718"/>
                </a:lnTo>
                <a:lnTo>
                  <a:pt x="505346" y="303118"/>
                </a:lnTo>
                <a:lnTo>
                  <a:pt x="529104" y="356398"/>
                </a:lnTo>
                <a:lnTo>
                  <a:pt x="547102" y="411117"/>
                </a:lnTo>
                <a:lnTo>
                  <a:pt x="559341" y="467997"/>
                </a:lnTo>
                <a:lnTo>
                  <a:pt x="565101" y="526317"/>
                </a:lnTo>
                <a:lnTo>
                  <a:pt x="565821" y="555117"/>
                </a:lnTo>
                <a:lnTo>
                  <a:pt x="565101" y="555117"/>
                </a:lnTo>
                <a:lnTo>
                  <a:pt x="564381" y="583916"/>
                </a:lnTo>
                <a:lnTo>
                  <a:pt x="558621" y="642236"/>
                </a:lnTo>
                <a:lnTo>
                  <a:pt x="546382" y="698396"/>
                </a:lnTo>
                <a:lnTo>
                  <a:pt x="528384" y="753835"/>
                </a:lnTo>
                <a:lnTo>
                  <a:pt x="504626" y="807115"/>
                </a:lnTo>
                <a:lnTo>
                  <a:pt x="475828" y="857515"/>
                </a:lnTo>
                <a:lnTo>
                  <a:pt x="441271" y="904315"/>
                </a:lnTo>
                <a:lnTo>
                  <a:pt x="403115" y="947514"/>
                </a:lnTo>
                <a:lnTo>
                  <a:pt x="359918" y="986394"/>
                </a:lnTo>
                <a:lnTo>
                  <a:pt x="312402" y="1020234"/>
                </a:lnTo>
                <a:lnTo>
                  <a:pt x="262727" y="1049754"/>
                </a:lnTo>
                <a:lnTo>
                  <a:pt x="209451" y="1073514"/>
                </a:lnTo>
                <a:lnTo>
                  <a:pt x="154016" y="1091514"/>
                </a:lnTo>
                <a:lnTo>
                  <a:pt x="97141" y="1103034"/>
                </a:lnTo>
                <a:lnTo>
                  <a:pt x="39546" y="1109514"/>
                </a:lnTo>
                <a:lnTo>
                  <a:pt x="10748" y="1110234"/>
                </a:lnTo>
                <a:lnTo>
                  <a:pt x="10748" y="1109514"/>
                </a:lnTo>
                <a:lnTo>
                  <a:pt x="0" y="1109245"/>
                </a:lnTo>
              </a:path>
              <a:path w="566420" h="3332479">
                <a:moveTo>
                  <a:pt x="0" y="1111222"/>
                </a:moveTo>
                <a:lnTo>
                  <a:pt x="39546" y="1111674"/>
                </a:lnTo>
                <a:lnTo>
                  <a:pt x="97861" y="1117433"/>
                </a:lnTo>
                <a:lnTo>
                  <a:pt x="154736" y="1129673"/>
                </a:lnTo>
                <a:lnTo>
                  <a:pt x="209451" y="1147673"/>
                </a:lnTo>
                <a:lnTo>
                  <a:pt x="262727" y="1171433"/>
                </a:lnTo>
                <a:lnTo>
                  <a:pt x="313122" y="1200233"/>
                </a:lnTo>
                <a:lnTo>
                  <a:pt x="359918" y="1234793"/>
                </a:lnTo>
                <a:lnTo>
                  <a:pt x="403115" y="1273673"/>
                </a:lnTo>
                <a:lnTo>
                  <a:pt x="441991" y="1316872"/>
                </a:lnTo>
                <a:lnTo>
                  <a:pt x="476548" y="1363672"/>
                </a:lnTo>
                <a:lnTo>
                  <a:pt x="505346" y="1414072"/>
                </a:lnTo>
                <a:lnTo>
                  <a:pt x="529104" y="1467352"/>
                </a:lnTo>
                <a:lnTo>
                  <a:pt x="547102" y="1522071"/>
                </a:lnTo>
                <a:lnTo>
                  <a:pt x="559341" y="1578951"/>
                </a:lnTo>
                <a:lnTo>
                  <a:pt x="565101" y="1637271"/>
                </a:lnTo>
                <a:lnTo>
                  <a:pt x="565821" y="1666071"/>
                </a:lnTo>
                <a:lnTo>
                  <a:pt x="565101" y="1666071"/>
                </a:lnTo>
                <a:lnTo>
                  <a:pt x="564381" y="1694870"/>
                </a:lnTo>
                <a:lnTo>
                  <a:pt x="558621" y="1753190"/>
                </a:lnTo>
                <a:lnTo>
                  <a:pt x="546382" y="1809350"/>
                </a:lnTo>
                <a:lnTo>
                  <a:pt x="528384" y="1864789"/>
                </a:lnTo>
                <a:lnTo>
                  <a:pt x="504626" y="1918069"/>
                </a:lnTo>
                <a:lnTo>
                  <a:pt x="475828" y="1968469"/>
                </a:lnTo>
                <a:lnTo>
                  <a:pt x="441271" y="2015269"/>
                </a:lnTo>
                <a:lnTo>
                  <a:pt x="403115" y="2058468"/>
                </a:lnTo>
                <a:lnTo>
                  <a:pt x="359918" y="2097348"/>
                </a:lnTo>
                <a:lnTo>
                  <a:pt x="312402" y="2131188"/>
                </a:lnTo>
                <a:lnTo>
                  <a:pt x="262727" y="2160708"/>
                </a:lnTo>
                <a:lnTo>
                  <a:pt x="209451" y="2184468"/>
                </a:lnTo>
                <a:lnTo>
                  <a:pt x="154016" y="2202468"/>
                </a:lnTo>
                <a:lnTo>
                  <a:pt x="97141" y="2213988"/>
                </a:lnTo>
                <a:lnTo>
                  <a:pt x="39546" y="2220468"/>
                </a:lnTo>
                <a:lnTo>
                  <a:pt x="10748" y="2221188"/>
                </a:lnTo>
                <a:lnTo>
                  <a:pt x="10748" y="2220468"/>
                </a:lnTo>
                <a:lnTo>
                  <a:pt x="0" y="2220199"/>
                </a:lnTo>
              </a:path>
              <a:path w="566420" h="3332479">
                <a:moveTo>
                  <a:pt x="0" y="2222176"/>
                </a:moveTo>
                <a:lnTo>
                  <a:pt x="39546" y="2222628"/>
                </a:lnTo>
                <a:lnTo>
                  <a:pt x="97861" y="2228387"/>
                </a:lnTo>
                <a:lnTo>
                  <a:pt x="154736" y="2240627"/>
                </a:lnTo>
                <a:lnTo>
                  <a:pt x="209451" y="2258627"/>
                </a:lnTo>
                <a:lnTo>
                  <a:pt x="262727" y="2282387"/>
                </a:lnTo>
                <a:lnTo>
                  <a:pt x="313122" y="2311187"/>
                </a:lnTo>
                <a:lnTo>
                  <a:pt x="359918" y="2345747"/>
                </a:lnTo>
                <a:lnTo>
                  <a:pt x="403115" y="2384627"/>
                </a:lnTo>
                <a:lnTo>
                  <a:pt x="441991" y="2427826"/>
                </a:lnTo>
                <a:lnTo>
                  <a:pt x="476548" y="2474626"/>
                </a:lnTo>
                <a:lnTo>
                  <a:pt x="505346" y="2525026"/>
                </a:lnTo>
                <a:lnTo>
                  <a:pt x="529104" y="2578306"/>
                </a:lnTo>
                <a:lnTo>
                  <a:pt x="547102" y="2633025"/>
                </a:lnTo>
                <a:lnTo>
                  <a:pt x="559341" y="2689905"/>
                </a:lnTo>
                <a:lnTo>
                  <a:pt x="565101" y="2748225"/>
                </a:lnTo>
                <a:lnTo>
                  <a:pt x="565821" y="2777025"/>
                </a:lnTo>
                <a:lnTo>
                  <a:pt x="565101" y="2777025"/>
                </a:lnTo>
                <a:lnTo>
                  <a:pt x="564381" y="2805824"/>
                </a:lnTo>
                <a:lnTo>
                  <a:pt x="558621" y="2864144"/>
                </a:lnTo>
                <a:lnTo>
                  <a:pt x="546382" y="2920304"/>
                </a:lnTo>
                <a:lnTo>
                  <a:pt x="528384" y="2975743"/>
                </a:lnTo>
                <a:lnTo>
                  <a:pt x="504626" y="3029023"/>
                </a:lnTo>
                <a:lnTo>
                  <a:pt x="475828" y="3079423"/>
                </a:lnTo>
                <a:lnTo>
                  <a:pt x="441271" y="3126223"/>
                </a:lnTo>
                <a:lnTo>
                  <a:pt x="403115" y="3169422"/>
                </a:lnTo>
                <a:lnTo>
                  <a:pt x="359918" y="3208302"/>
                </a:lnTo>
                <a:lnTo>
                  <a:pt x="312402" y="3242142"/>
                </a:lnTo>
                <a:lnTo>
                  <a:pt x="262727" y="3271662"/>
                </a:lnTo>
                <a:lnTo>
                  <a:pt x="209451" y="3295422"/>
                </a:lnTo>
                <a:lnTo>
                  <a:pt x="154016" y="3313422"/>
                </a:lnTo>
                <a:lnTo>
                  <a:pt x="97141" y="3324942"/>
                </a:lnTo>
                <a:lnTo>
                  <a:pt x="39546" y="3331422"/>
                </a:lnTo>
                <a:lnTo>
                  <a:pt x="10748" y="3332142"/>
                </a:lnTo>
                <a:lnTo>
                  <a:pt x="10748" y="3331422"/>
                </a:lnTo>
                <a:lnTo>
                  <a:pt x="0" y="333115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5290" y="9164972"/>
            <a:ext cx="2492375" cy="1028065"/>
          </a:xfrm>
          <a:custGeom>
            <a:avLst/>
            <a:gdLst/>
            <a:ahLst/>
            <a:cxnLst/>
            <a:rect l="l" t="t" r="r" b="b"/>
            <a:pathLst>
              <a:path w="2492375" h="1028065">
                <a:moveTo>
                  <a:pt x="0" y="1027800"/>
                </a:moveTo>
                <a:lnTo>
                  <a:pt x="19227" y="941011"/>
                </a:lnTo>
                <a:lnTo>
                  <a:pt x="37947" y="877653"/>
                </a:lnTo>
                <a:lnTo>
                  <a:pt x="60266" y="815015"/>
                </a:lnTo>
                <a:lnTo>
                  <a:pt x="86185" y="753817"/>
                </a:lnTo>
                <a:lnTo>
                  <a:pt x="114264" y="693338"/>
                </a:lnTo>
                <a:lnTo>
                  <a:pt x="145943" y="635020"/>
                </a:lnTo>
                <a:lnTo>
                  <a:pt x="181222" y="578142"/>
                </a:lnTo>
                <a:lnTo>
                  <a:pt x="218661" y="523424"/>
                </a:lnTo>
                <a:lnTo>
                  <a:pt x="258980" y="470865"/>
                </a:lnTo>
                <a:lnTo>
                  <a:pt x="302179" y="420467"/>
                </a:lnTo>
                <a:lnTo>
                  <a:pt x="348257" y="372228"/>
                </a:lnTo>
                <a:lnTo>
                  <a:pt x="396496" y="326150"/>
                </a:lnTo>
                <a:lnTo>
                  <a:pt x="446894" y="282951"/>
                </a:lnTo>
                <a:lnTo>
                  <a:pt x="499453" y="242632"/>
                </a:lnTo>
                <a:lnTo>
                  <a:pt x="554171" y="205193"/>
                </a:lnTo>
                <a:lnTo>
                  <a:pt x="611049" y="169914"/>
                </a:lnTo>
                <a:lnTo>
                  <a:pt x="669367" y="138235"/>
                </a:lnTo>
                <a:lnTo>
                  <a:pt x="729846" y="110156"/>
                </a:lnTo>
                <a:lnTo>
                  <a:pt x="791044" y="84237"/>
                </a:lnTo>
                <a:lnTo>
                  <a:pt x="853682" y="61918"/>
                </a:lnTo>
                <a:lnTo>
                  <a:pt x="917040" y="43198"/>
                </a:lnTo>
                <a:lnTo>
                  <a:pt x="981838" y="28079"/>
                </a:lnTo>
                <a:lnTo>
                  <a:pt x="1047356" y="15839"/>
                </a:lnTo>
                <a:lnTo>
                  <a:pt x="1113594" y="7199"/>
                </a:lnTo>
                <a:lnTo>
                  <a:pt x="1179832" y="1439"/>
                </a:lnTo>
                <a:lnTo>
                  <a:pt x="1246070" y="0"/>
                </a:lnTo>
                <a:lnTo>
                  <a:pt x="1312308" y="1439"/>
                </a:lnTo>
                <a:lnTo>
                  <a:pt x="1378546" y="7199"/>
                </a:lnTo>
                <a:lnTo>
                  <a:pt x="1444784" y="15839"/>
                </a:lnTo>
                <a:lnTo>
                  <a:pt x="1510302" y="28079"/>
                </a:lnTo>
                <a:lnTo>
                  <a:pt x="1575100" y="43198"/>
                </a:lnTo>
                <a:lnTo>
                  <a:pt x="1638458" y="61918"/>
                </a:lnTo>
                <a:lnTo>
                  <a:pt x="1701096" y="84237"/>
                </a:lnTo>
                <a:lnTo>
                  <a:pt x="1762294" y="110156"/>
                </a:lnTo>
                <a:lnTo>
                  <a:pt x="1822772" y="138235"/>
                </a:lnTo>
                <a:lnTo>
                  <a:pt x="1881090" y="169914"/>
                </a:lnTo>
                <a:lnTo>
                  <a:pt x="1937969" y="205193"/>
                </a:lnTo>
                <a:lnTo>
                  <a:pt x="1992687" y="242632"/>
                </a:lnTo>
                <a:lnTo>
                  <a:pt x="2045245" y="282951"/>
                </a:lnTo>
                <a:lnTo>
                  <a:pt x="2095644" y="326150"/>
                </a:lnTo>
                <a:lnTo>
                  <a:pt x="2143882" y="372228"/>
                </a:lnTo>
                <a:lnTo>
                  <a:pt x="2189961" y="420467"/>
                </a:lnTo>
                <a:lnTo>
                  <a:pt x="2233160" y="470865"/>
                </a:lnTo>
                <a:lnTo>
                  <a:pt x="2273479" y="523424"/>
                </a:lnTo>
                <a:lnTo>
                  <a:pt x="2310917" y="578142"/>
                </a:lnTo>
                <a:lnTo>
                  <a:pt x="2346196" y="635020"/>
                </a:lnTo>
                <a:lnTo>
                  <a:pt x="2377875" y="693338"/>
                </a:lnTo>
                <a:lnTo>
                  <a:pt x="2405954" y="753817"/>
                </a:lnTo>
                <a:lnTo>
                  <a:pt x="2431874" y="815015"/>
                </a:lnTo>
                <a:lnTo>
                  <a:pt x="2454193" y="877653"/>
                </a:lnTo>
                <a:lnTo>
                  <a:pt x="2472912" y="941011"/>
                </a:lnTo>
                <a:lnTo>
                  <a:pt x="2488032" y="1005809"/>
                </a:lnTo>
                <a:lnTo>
                  <a:pt x="2492140" y="1027800"/>
                </a:lnTo>
              </a:path>
              <a:path w="2492375" h="1028065">
                <a:moveTo>
                  <a:pt x="653749" y="1027800"/>
                </a:moveTo>
                <a:lnTo>
                  <a:pt x="675847" y="979170"/>
                </a:lnTo>
                <a:lnTo>
                  <a:pt x="708966" y="921571"/>
                </a:lnTo>
                <a:lnTo>
                  <a:pt x="748565" y="867573"/>
                </a:lnTo>
                <a:lnTo>
                  <a:pt x="793204" y="817175"/>
                </a:lnTo>
                <a:lnTo>
                  <a:pt x="843602" y="772536"/>
                </a:lnTo>
                <a:lnTo>
                  <a:pt x="897600" y="732937"/>
                </a:lnTo>
                <a:lnTo>
                  <a:pt x="955199" y="699818"/>
                </a:lnTo>
                <a:lnTo>
                  <a:pt x="1016397" y="672459"/>
                </a:lnTo>
                <a:lnTo>
                  <a:pt x="1080475" y="651580"/>
                </a:lnTo>
                <a:lnTo>
                  <a:pt x="1145993" y="637900"/>
                </a:lnTo>
                <a:lnTo>
                  <a:pt x="1212231" y="630700"/>
                </a:lnTo>
                <a:lnTo>
                  <a:pt x="1246070" y="629980"/>
                </a:lnTo>
                <a:lnTo>
                  <a:pt x="1279909" y="630700"/>
                </a:lnTo>
                <a:lnTo>
                  <a:pt x="1346147" y="637900"/>
                </a:lnTo>
                <a:lnTo>
                  <a:pt x="1411665" y="651580"/>
                </a:lnTo>
                <a:lnTo>
                  <a:pt x="1475743" y="672459"/>
                </a:lnTo>
                <a:lnTo>
                  <a:pt x="1536941" y="699818"/>
                </a:lnTo>
                <a:lnTo>
                  <a:pt x="1594539" y="732937"/>
                </a:lnTo>
                <a:lnTo>
                  <a:pt x="1648538" y="772536"/>
                </a:lnTo>
                <a:lnTo>
                  <a:pt x="1698936" y="817175"/>
                </a:lnTo>
                <a:lnTo>
                  <a:pt x="1743575" y="867573"/>
                </a:lnTo>
                <a:lnTo>
                  <a:pt x="1783173" y="921571"/>
                </a:lnTo>
                <a:lnTo>
                  <a:pt x="1816292" y="979170"/>
                </a:lnTo>
                <a:lnTo>
                  <a:pt x="1830692" y="1009409"/>
                </a:lnTo>
                <a:lnTo>
                  <a:pt x="1838391" y="102780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1080" y="79425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6794" y="276373"/>
                </a:moveTo>
                <a:lnTo>
                  <a:pt x="0" y="136747"/>
                </a:lnTo>
                <a:lnTo>
                  <a:pt x="139674" y="0"/>
                </a:lnTo>
                <a:lnTo>
                  <a:pt x="277189" y="139626"/>
                </a:lnTo>
                <a:lnTo>
                  <a:pt x="206631" y="208000"/>
                </a:lnTo>
                <a:lnTo>
                  <a:pt x="136794" y="276373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8580" y="79425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6794" y="276373"/>
                </a:moveTo>
                <a:lnTo>
                  <a:pt x="0" y="136747"/>
                </a:lnTo>
                <a:lnTo>
                  <a:pt x="139674" y="0"/>
                </a:lnTo>
                <a:lnTo>
                  <a:pt x="277189" y="139626"/>
                </a:lnTo>
                <a:lnTo>
                  <a:pt x="206631" y="208000"/>
                </a:lnTo>
                <a:lnTo>
                  <a:pt x="136794" y="276373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65361" y="79425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6794" y="276373"/>
                </a:moveTo>
                <a:lnTo>
                  <a:pt x="0" y="136747"/>
                </a:lnTo>
                <a:lnTo>
                  <a:pt x="139674" y="0"/>
                </a:lnTo>
                <a:lnTo>
                  <a:pt x="277189" y="139626"/>
                </a:lnTo>
                <a:lnTo>
                  <a:pt x="206631" y="208000"/>
                </a:lnTo>
                <a:lnTo>
                  <a:pt x="136794" y="276373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62861" y="79425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6794" y="276373"/>
                </a:moveTo>
                <a:lnTo>
                  <a:pt x="0" y="136747"/>
                </a:lnTo>
                <a:lnTo>
                  <a:pt x="139674" y="0"/>
                </a:lnTo>
                <a:lnTo>
                  <a:pt x="277189" y="139626"/>
                </a:lnTo>
                <a:lnTo>
                  <a:pt x="206631" y="208000"/>
                </a:lnTo>
                <a:lnTo>
                  <a:pt x="136794" y="276373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23193" y="5936978"/>
            <a:ext cx="951230" cy="2458085"/>
          </a:xfrm>
          <a:custGeom>
            <a:avLst/>
            <a:gdLst/>
            <a:ahLst/>
            <a:cxnLst/>
            <a:rect l="l" t="t" r="r" b="b"/>
            <a:pathLst>
              <a:path w="951230" h="2458084">
                <a:moveTo>
                  <a:pt x="951166" y="2457612"/>
                </a:moveTo>
                <a:lnTo>
                  <a:pt x="877677" y="2436672"/>
                </a:lnTo>
                <a:lnTo>
                  <a:pt x="815037" y="2414353"/>
                </a:lnTo>
                <a:lnTo>
                  <a:pt x="753838" y="2389153"/>
                </a:lnTo>
                <a:lnTo>
                  <a:pt x="693358" y="2360353"/>
                </a:lnTo>
                <a:lnTo>
                  <a:pt x="635038" y="2328673"/>
                </a:lnTo>
                <a:lnTo>
                  <a:pt x="578878" y="2294113"/>
                </a:lnTo>
                <a:lnTo>
                  <a:pt x="523438" y="2255953"/>
                </a:lnTo>
                <a:lnTo>
                  <a:pt x="470878" y="2215633"/>
                </a:lnTo>
                <a:lnTo>
                  <a:pt x="420478" y="2172434"/>
                </a:lnTo>
                <a:lnTo>
                  <a:pt x="372239" y="2127074"/>
                </a:lnTo>
                <a:lnTo>
                  <a:pt x="326159" y="2078834"/>
                </a:lnTo>
                <a:lnTo>
                  <a:pt x="282959" y="2028434"/>
                </a:lnTo>
                <a:lnTo>
                  <a:pt x="242639" y="1975154"/>
                </a:lnTo>
                <a:lnTo>
                  <a:pt x="205199" y="1920435"/>
                </a:lnTo>
                <a:lnTo>
                  <a:pt x="170639" y="1864275"/>
                </a:lnTo>
                <a:lnTo>
                  <a:pt x="138959" y="1805235"/>
                </a:lnTo>
                <a:lnTo>
                  <a:pt x="110159" y="1745475"/>
                </a:lnTo>
                <a:lnTo>
                  <a:pt x="84239" y="1684276"/>
                </a:lnTo>
                <a:lnTo>
                  <a:pt x="62639" y="1621636"/>
                </a:lnTo>
                <a:lnTo>
                  <a:pt x="43199" y="1557556"/>
                </a:lnTo>
                <a:lnTo>
                  <a:pt x="28079" y="1493476"/>
                </a:lnTo>
                <a:lnTo>
                  <a:pt x="15839" y="1427957"/>
                </a:lnTo>
                <a:lnTo>
                  <a:pt x="7199" y="1361717"/>
                </a:lnTo>
                <a:lnTo>
                  <a:pt x="1439" y="1295477"/>
                </a:lnTo>
                <a:lnTo>
                  <a:pt x="0" y="1229238"/>
                </a:lnTo>
                <a:lnTo>
                  <a:pt x="1439" y="1162998"/>
                </a:lnTo>
                <a:lnTo>
                  <a:pt x="7199" y="1096758"/>
                </a:lnTo>
                <a:lnTo>
                  <a:pt x="15839" y="1030519"/>
                </a:lnTo>
                <a:lnTo>
                  <a:pt x="28079" y="964999"/>
                </a:lnTo>
                <a:lnTo>
                  <a:pt x="43199" y="900199"/>
                </a:lnTo>
                <a:lnTo>
                  <a:pt x="61919" y="836839"/>
                </a:lnTo>
                <a:lnTo>
                  <a:pt x="84239" y="774200"/>
                </a:lnTo>
                <a:lnTo>
                  <a:pt x="110159" y="713000"/>
                </a:lnTo>
                <a:lnTo>
                  <a:pt x="138239" y="652520"/>
                </a:lnTo>
                <a:lnTo>
                  <a:pt x="169919" y="594200"/>
                </a:lnTo>
                <a:lnTo>
                  <a:pt x="205199" y="537321"/>
                </a:lnTo>
                <a:lnTo>
                  <a:pt x="242639" y="482601"/>
                </a:lnTo>
                <a:lnTo>
                  <a:pt x="282959" y="430041"/>
                </a:lnTo>
                <a:lnTo>
                  <a:pt x="326159" y="379641"/>
                </a:lnTo>
                <a:lnTo>
                  <a:pt x="372239" y="331402"/>
                </a:lnTo>
                <a:lnTo>
                  <a:pt x="420478" y="285322"/>
                </a:lnTo>
                <a:lnTo>
                  <a:pt x="470878" y="242122"/>
                </a:lnTo>
                <a:lnTo>
                  <a:pt x="523438" y="201802"/>
                </a:lnTo>
                <a:lnTo>
                  <a:pt x="578158" y="164362"/>
                </a:lnTo>
                <a:lnTo>
                  <a:pt x="635038" y="129082"/>
                </a:lnTo>
                <a:lnTo>
                  <a:pt x="693358" y="97403"/>
                </a:lnTo>
                <a:lnTo>
                  <a:pt x="753838" y="69323"/>
                </a:lnTo>
                <a:lnTo>
                  <a:pt x="815037" y="43403"/>
                </a:lnTo>
                <a:lnTo>
                  <a:pt x="877677" y="21083"/>
                </a:lnTo>
                <a:lnTo>
                  <a:pt x="941037" y="2363"/>
                </a:lnTo>
                <a:lnTo>
                  <a:pt x="951166" y="0"/>
                </a:lnTo>
                <a:lnTo>
                  <a:pt x="951166" y="2457612"/>
                </a:lnTo>
                <a:close/>
              </a:path>
            </a:pathLst>
          </a:custGeom>
          <a:solidFill>
            <a:srgbClr val="2E5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60" y="-94227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0" y="1254354"/>
                </a:moveTo>
                <a:lnTo>
                  <a:pt x="0" y="0"/>
                </a:lnTo>
                <a:lnTo>
                  <a:pt x="1138861" y="0"/>
                </a:lnTo>
                <a:lnTo>
                  <a:pt x="1137593" y="58314"/>
                </a:lnTo>
                <a:lnTo>
                  <a:pt x="1131833" y="124554"/>
                </a:lnTo>
                <a:lnTo>
                  <a:pt x="1123193" y="190793"/>
                </a:lnTo>
                <a:lnTo>
                  <a:pt x="1110953" y="256313"/>
                </a:lnTo>
                <a:lnTo>
                  <a:pt x="1095833" y="320393"/>
                </a:lnTo>
                <a:lnTo>
                  <a:pt x="1076393" y="384473"/>
                </a:lnTo>
                <a:lnTo>
                  <a:pt x="1054793" y="447112"/>
                </a:lnTo>
                <a:lnTo>
                  <a:pt x="1028873" y="508312"/>
                </a:lnTo>
                <a:lnTo>
                  <a:pt x="1000073" y="568072"/>
                </a:lnTo>
                <a:lnTo>
                  <a:pt x="968393" y="627111"/>
                </a:lnTo>
                <a:lnTo>
                  <a:pt x="933834" y="683271"/>
                </a:lnTo>
                <a:lnTo>
                  <a:pt x="896394" y="737991"/>
                </a:lnTo>
                <a:lnTo>
                  <a:pt x="856074" y="791271"/>
                </a:lnTo>
                <a:lnTo>
                  <a:pt x="812874" y="841671"/>
                </a:lnTo>
                <a:lnTo>
                  <a:pt x="766794" y="889910"/>
                </a:lnTo>
                <a:lnTo>
                  <a:pt x="718554" y="935270"/>
                </a:lnTo>
                <a:lnTo>
                  <a:pt x="668154" y="978470"/>
                </a:lnTo>
                <a:lnTo>
                  <a:pt x="615594" y="1018790"/>
                </a:lnTo>
                <a:lnTo>
                  <a:pt x="560154" y="1056950"/>
                </a:lnTo>
                <a:lnTo>
                  <a:pt x="503995" y="1091509"/>
                </a:lnTo>
                <a:lnTo>
                  <a:pt x="445675" y="1123189"/>
                </a:lnTo>
                <a:lnTo>
                  <a:pt x="385195" y="1151989"/>
                </a:lnTo>
                <a:lnTo>
                  <a:pt x="323995" y="1177189"/>
                </a:lnTo>
                <a:lnTo>
                  <a:pt x="261355" y="1199509"/>
                </a:lnTo>
                <a:lnTo>
                  <a:pt x="197275" y="1218229"/>
                </a:lnTo>
                <a:lnTo>
                  <a:pt x="133196" y="1233349"/>
                </a:lnTo>
                <a:lnTo>
                  <a:pt x="67676" y="1245589"/>
                </a:lnTo>
                <a:lnTo>
                  <a:pt x="1436" y="1254229"/>
                </a:lnTo>
                <a:lnTo>
                  <a:pt x="0" y="1254354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622" y="1872717"/>
            <a:ext cx="5669279" cy="196595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218992" y="8357130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5"/>
                </a:moveTo>
                <a:lnTo>
                  <a:pt x="1439" y="0"/>
                </a:lnTo>
              </a:path>
              <a:path w="772159" h="1281429">
                <a:moveTo>
                  <a:pt x="0" y="646542"/>
                </a:moveTo>
                <a:lnTo>
                  <a:pt x="771714" y="1439"/>
                </a:lnTo>
              </a:path>
              <a:path w="772159" h="1281429">
                <a:moveTo>
                  <a:pt x="0" y="632862"/>
                </a:moveTo>
                <a:lnTo>
                  <a:pt x="770275" y="1280845"/>
                </a:lnTo>
              </a:path>
              <a:path w="772159" h="1281429">
                <a:moveTo>
                  <a:pt x="7918" y="637902"/>
                </a:moveTo>
                <a:lnTo>
                  <a:pt x="771714" y="636462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045639" y="-94227"/>
            <a:ext cx="2036445" cy="1536700"/>
          </a:xfrm>
          <a:custGeom>
            <a:avLst/>
            <a:gdLst/>
            <a:ahLst/>
            <a:cxnLst/>
            <a:rect l="l" t="t" r="r" b="b"/>
            <a:pathLst>
              <a:path w="2036444" h="1536700">
                <a:moveTo>
                  <a:pt x="1280639" y="0"/>
                </a:moveTo>
                <a:lnTo>
                  <a:pt x="1280873" y="895638"/>
                </a:lnTo>
                <a:lnTo>
                  <a:pt x="1280153" y="895638"/>
                </a:lnTo>
                <a:lnTo>
                  <a:pt x="1279433" y="928758"/>
                </a:lnTo>
                <a:lnTo>
                  <a:pt x="1272233" y="995717"/>
                </a:lnTo>
                <a:lnTo>
                  <a:pt x="1258553" y="1061236"/>
                </a:lnTo>
                <a:lnTo>
                  <a:pt x="1237673" y="1124596"/>
                </a:lnTo>
                <a:lnTo>
                  <a:pt x="1210313" y="1185795"/>
                </a:lnTo>
                <a:lnTo>
                  <a:pt x="1177194" y="1244114"/>
                </a:lnTo>
                <a:lnTo>
                  <a:pt x="1137594" y="1298113"/>
                </a:lnTo>
                <a:lnTo>
                  <a:pt x="1092954" y="1347793"/>
                </a:lnTo>
                <a:lnTo>
                  <a:pt x="1043274" y="1393152"/>
                </a:lnTo>
                <a:lnTo>
                  <a:pt x="989275" y="1432032"/>
                </a:lnTo>
                <a:lnTo>
                  <a:pt x="930955" y="1465871"/>
                </a:lnTo>
                <a:lnTo>
                  <a:pt x="869755" y="1493231"/>
                </a:lnTo>
                <a:lnTo>
                  <a:pt x="806395" y="1513391"/>
                </a:lnTo>
                <a:lnTo>
                  <a:pt x="740876" y="1527791"/>
                </a:lnTo>
                <a:lnTo>
                  <a:pt x="673916" y="1534991"/>
                </a:lnTo>
                <a:lnTo>
                  <a:pt x="640796" y="1535711"/>
                </a:lnTo>
                <a:lnTo>
                  <a:pt x="640076" y="1536431"/>
                </a:lnTo>
                <a:lnTo>
                  <a:pt x="640076" y="1535711"/>
                </a:lnTo>
                <a:lnTo>
                  <a:pt x="606956" y="1534991"/>
                </a:lnTo>
                <a:lnTo>
                  <a:pt x="573117" y="1532111"/>
                </a:lnTo>
                <a:lnTo>
                  <a:pt x="506877" y="1522031"/>
                </a:lnTo>
                <a:lnTo>
                  <a:pt x="442077" y="1504751"/>
                </a:lnTo>
                <a:lnTo>
                  <a:pt x="380158" y="1480271"/>
                </a:lnTo>
                <a:lnTo>
                  <a:pt x="320398" y="1450032"/>
                </a:lnTo>
                <a:lnTo>
                  <a:pt x="264238" y="1413312"/>
                </a:lnTo>
                <a:lnTo>
                  <a:pt x="211678" y="1371553"/>
                </a:lnTo>
                <a:lnTo>
                  <a:pt x="164879" y="1324033"/>
                </a:lnTo>
                <a:lnTo>
                  <a:pt x="122399" y="1272194"/>
                </a:lnTo>
                <a:lnTo>
                  <a:pt x="85679" y="1216034"/>
                </a:lnTo>
                <a:lnTo>
                  <a:pt x="55439" y="1156275"/>
                </a:lnTo>
                <a:lnTo>
                  <a:pt x="31679" y="1093636"/>
                </a:lnTo>
                <a:lnTo>
                  <a:pt x="14399" y="1029557"/>
                </a:lnTo>
                <a:lnTo>
                  <a:pt x="3599" y="963318"/>
                </a:lnTo>
                <a:lnTo>
                  <a:pt x="0" y="896358"/>
                </a:lnTo>
                <a:lnTo>
                  <a:pt x="0" y="0"/>
                </a:lnTo>
              </a:path>
              <a:path w="2036444" h="1536700">
                <a:moveTo>
                  <a:pt x="2035916" y="0"/>
                </a:moveTo>
                <a:lnTo>
                  <a:pt x="2036149" y="895638"/>
                </a:lnTo>
                <a:lnTo>
                  <a:pt x="2035429" y="895638"/>
                </a:lnTo>
                <a:lnTo>
                  <a:pt x="2034709" y="928758"/>
                </a:lnTo>
                <a:lnTo>
                  <a:pt x="2027509" y="995717"/>
                </a:lnTo>
                <a:lnTo>
                  <a:pt x="2013829" y="1061236"/>
                </a:lnTo>
                <a:lnTo>
                  <a:pt x="1992950" y="1124596"/>
                </a:lnTo>
                <a:lnTo>
                  <a:pt x="1965590" y="1185795"/>
                </a:lnTo>
                <a:lnTo>
                  <a:pt x="1932470" y="1244114"/>
                </a:lnTo>
                <a:lnTo>
                  <a:pt x="1892870" y="1298113"/>
                </a:lnTo>
                <a:lnTo>
                  <a:pt x="1848230" y="1347793"/>
                </a:lnTo>
                <a:lnTo>
                  <a:pt x="1798551" y="1393152"/>
                </a:lnTo>
                <a:lnTo>
                  <a:pt x="1744551" y="1432032"/>
                </a:lnTo>
                <a:lnTo>
                  <a:pt x="1686231" y="1465871"/>
                </a:lnTo>
                <a:lnTo>
                  <a:pt x="1625031" y="1493231"/>
                </a:lnTo>
                <a:lnTo>
                  <a:pt x="1561672" y="1513391"/>
                </a:lnTo>
                <a:lnTo>
                  <a:pt x="1496152" y="1527791"/>
                </a:lnTo>
                <a:lnTo>
                  <a:pt x="1429192" y="1534991"/>
                </a:lnTo>
                <a:lnTo>
                  <a:pt x="1396073" y="1535711"/>
                </a:lnTo>
                <a:lnTo>
                  <a:pt x="1395353" y="1536431"/>
                </a:lnTo>
                <a:lnTo>
                  <a:pt x="1395353" y="1535711"/>
                </a:lnTo>
                <a:lnTo>
                  <a:pt x="1362233" y="1534991"/>
                </a:lnTo>
                <a:lnTo>
                  <a:pt x="1328393" y="1532111"/>
                </a:lnTo>
                <a:lnTo>
                  <a:pt x="1262153" y="1522031"/>
                </a:lnTo>
                <a:lnTo>
                  <a:pt x="1197354" y="1504751"/>
                </a:lnTo>
                <a:lnTo>
                  <a:pt x="1135434" y="1480271"/>
                </a:lnTo>
                <a:lnTo>
                  <a:pt x="1075674" y="1450032"/>
                </a:lnTo>
                <a:lnTo>
                  <a:pt x="1019514" y="1413312"/>
                </a:lnTo>
                <a:lnTo>
                  <a:pt x="966955" y="1371553"/>
                </a:lnTo>
                <a:lnTo>
                  <a:pt x="920155" y="1324033"/>
                </a:lnTo>
                <a:lnTo>
                  <a:pt x="877675" y="1272194"/>
                </a:lnTo>
                <a:lnTo>
                  <a:pt x="840955" y="1216034"/>
                </a:lnTo>
                <a:lnTo>
                  <a:pt x="810715" y="1156275"/>
                </a:lnTo>
                <a:lnTo>
                  <a:pt x="786956" y="1093636"/>
                </a:lnTo>
                <a:lnTo>
                  <a:pt x="769676" y="1029557"/>
                </a:lnTo>
                <a:lnTo>
                  <a:pt x="758876" y="963318"/>
                </a:lnTo>
                <a:lnTo>
                  <a:pt x="755276" y="896358"/>
                </a:lnTo>
                <a:lnTo>
                  <a:pt x="755276" y="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1289438" y="5073650"/>
            <a:ext cx="53463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/>
              <a:t>M.Hasaan.Raza (Bsee20016)</a:t>
            </a:r>
          </a:p>
          <a:p>
            <a:r>
              <a:rPr lang="en-US" sz="3200" i="1" smtClean="0"/>
              <a:t>M.Rabeet</a:t>
            </a:r>
            <a:r>
              <a:rPr lang="en-US" sz="3200" i="1" dirty="0" smtClean="0"/>
              <a:t> </a:t>
            </a:r>
            <a:r>
              <a:rPr lang="en-US" sz="3200" i="1" dirty="0" smtClean="0"/>
              <a:t>Akbar    (Bsee20042)</a:t>
            </a:r>
          </a:p>
          <a:p>
            <a:r>
              <a:rPr lang="en-US" sz="3200" i="1" dirty="0" smtClean="0"/>
              <a:t>Ahmad Ali          (Bsee20046</a:t>
            </a:r>
            <a:r>
              <a:rPr lang="en-US" sz="2400" i="1" dirty="0" smtClean="0"/>
              <a:t>)</a:t>
            </a:r>
          </a:p>
          <a:p>
            <a:r>
              <a:rPr lang="en-US" sz="3600" b="1" i="1" dirty="0" smtClean="0"/>
              <a:t>Group:8</a:t>
            </a:r>
            <a:endParaRPr lang="en-GB" sz="3600" b="1" i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950" y="2482850"/>
            <a:ext cx="6400800" cy="510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4941" y="8907096"/>
            <a:ext cx="1283335" cy="1380490"/>
          </a:xfrm>
          <a:custGeom>
            <a:avLst/>
            <a:gdLst/>
            <a:ahLst/>
            <a:cxnLst/>
            <a:rect l="l" t="t" r="r" b="b"/>
            <a:pathLst>
              <a:path w="1283334" h="1380490">
                <a:moveTo>
                  <a:pt x="1283057" y="1379902"/>
                </a:moveTo>
                <a:lnTo>
                  <a:pt x="5230" y="1379902"/>
                </a:lnTo>
                <a:lnTo>
                  <a:pt x="1439" y="1336316"/>
                </a:lnTo>
                <a:lnTo>
                  <a:pt x="0" y="1270077"/>
                </a:lnTo>
                <a:lnTo>
                  <a:pt x="1439" y="1203837"/>
                </a:lnTo>
                <a:lnTo>
                  <a:pt x="7199" y="1137597"/>
                </a:lnTo>
                <a:lnTo>
                  <a:pt x="15839" y="1071357"/>
                </a:lnTo>
                <a:lnTo>
                  <a:pt x="28079" y="1005837"/>
                </a:lnTo>
                <a:lnTo>
                  <a:pt x="43199" y="941037"/>
                </a:lnTo>
                <a:lnTo>
                  <a:pt x="61919" y="877677"/>
                </a:lnTo>
                <a:lnTo>
                  <a:pt x="84239" y="815038"/>
                </a:lnTo>
                <a:lnTo>
                  <a:pt x="110159" y="753838"/>
                </a:lnTo>
                <a:lnTo>
                  <a:pt x="138239" y="693358"/>
                </a:lnTo>
                <a:lnTo>
                  <a:pt x="169919" y="635038"/>
                </a:lnTo>
                <a:lnTo>
                  <a:pt x="205199" y="578158"/>
                </a:lnTo>
                <a:lnTo>
                  <a:pt x="242639" y="523438"/>
                </a:lnTo>
                <a:lnTo>
                  <a:pt x="282959" y="470878"/>
                </a:lnTo>
                <a:lnTo>
                  <a:pt x="326159" y="420479"/>
                </a:lnTo>
                <a:lnTo>
                  <a:pt x="372239" y="372239"/>
                </a:lnTo>
                <a:lnTo>
                  <a:pt x="420479" y="326159"/>
                </a:lnTo>
                <a:lnTo>
                  <a:pt x="470879" y="282959"/>
                </a:lnTo>
                <a:lnTo>
                  <a:pt x="523439" y="242639"/>
                </a:lnTo>
                <a:lnTo>
                  <a:pt x="578159" y="205199"/>
                </a:lnTo>
                <a:lnTo>
                  <a:pt x="635039" y="169919"/>
                </a:lnTo>
                <a:lnTo>
                  <a:pt x="693359" y="138239"/>
                </a:lnTo>
                <a:lnTo>
                  <a:pt x="753839" y="110159"/>
                </a:lnTo>
                <a:lnTo>
                  <a:pt x="815039" y="84239"/>
                </a:lnTo>
                <a:lnTo>
                  <a:pt x="877679" y="61919"/>
                </a:lnTo>
                <a:lnTo>
                  <a:pt x="941039" y="43199"/>
                </a:lnTo>
                <a:lnTo>
                  <a:pt x="1005838" y="28079"/>
                </a:lnTo>
                <a:lnTo>
                  <a:pt x="1071358" y="15839"/>
                </a:lnTo>
                <a:lnTo>
                  <a:pt x="1137598" y="7199"/>
                </a:lnTo>
                <a:lnTo>
                  <a:pt x="1203838" y="1439"/>
                </a:lnTo>
                <a:lnTo>
                  <a:pt x="1270078" y="0"/>
                </a:lnTo>
                <a:lnTo>
                  <a:pt x="1283057" y="282"/>
                </a:lnTo>
                <a:lnTo>
                  <a:pt x="1283057" y="1379902"/>
                </a:lnTo>
                <a:close/>
              </a:path>
            </a:pathLst>
          </a:custGeom>
          <a:solidFill>
            <a:srgbClr val="2E5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0" y="1254359"/>
                </a:moveTo>
                <a:lnTo>
                  <a:pt x="0" y="0"/>
                </a:lnTo>
                <a:lnTo>
                  <a:pt x="1138865" y="0"/>
                </a:lnTo>
                <a:lnTo>
                  <a:pt x="1137597" y="58317"/>
                </a:lnTo>
                <a:lnTo>
                  <a:pt x="1131837" y="124556"/>
                </a:lnTo>
                <a:lnTo>
                  <a:pt x="1123197" y="190796"/>
                </a:lnTo>
                <a:lnTo>
                  <a:pt x="1110957" y="256316"/>
                </a:lnTo>
                <a:lnTo>
                  <a:pt x="1095837" y="320396"/>
                </a:lnTo>
                <a:lnTo>
                  <a:pt x="1076397" y="384476"/>
                </a:lnTo>
                <a:lnTo>
                  <a:pt x="1054797" y="447116"/>
                </a:lnTo>
                <a:lnTo>
                  <a:pt x="1028877" y="508316"/>
                </a:lnTo>
                <a:lnTo>
                  <a:pt x="1000077" y="568075"/>
                </a:lnTo>
                <a:lnTo>
                  <a:pt x="968397" y="627115"/>
                </a:lnTo>
                <a:lnTo>
                  <a:pt x="933837" y="683275"/>
                </a:lnTo>
                <a:lnTo>
                  <a:pt x="896397" y="737995"/>
                </a:lnTo>
                <a:lnTo>
                  <a:pt x="856077" y="791275"/>
                </a:lnTo>
                <a:lnTo>
                  <a:pt x="812877" y="841675"/>
                </a:lnTo>
                <a:lnTo>
                  <a:pt x="766797" y="889915"/>
                </a:lnTo>
                <a:lnTo>
                  <a:pt x="718557" y="935275"/>
                </a:lnTo>
                <a:lnTo>
                  <a:pt x="668157" y="978475"/>
                </a:lnTo>
                <a:lnTo>
                  <a:pt x="615597" y="1018794"/>
                </a:lnTo>
                <a:lnTo>
                  <a:pt x="560158" y="1056954"/>
                </a:lnTo>
                <a:lnTo>
                  <a:pt x="503998" y="1091514"/>
                </a:lnTo>
                <a:lnTo>
                  <a:pt x="445678" y="1123194"/>
                </a:lnTo>
                <a:lnTo>
                  <a:pt x="385198" y="1151994"/>
                </a:lnTo>
                <a:lnTo>
                  <a:pt x="323998" y="1177194"/>
                </a:lnTo>
                <a:lnTo>
                  <a:pt x="261358" y="1199514"/>
                </a:lnTo>
                <a:lnTo>
                  <a:pt x="197278" y="1218234"/>
                </a:lnTo>
                <a:lnTo>
                  <a:pt x="133198" y="1233354"/>
                </a:lnTo>
                <a:lnTo>
                  <a:pt x="67678" y="1245594"/>
                </a:lnTo>
                <a:lnTo>
                  <a:pt x="1438" y="1254234"/>
                </a:lnTo>
                <a:lnTo>
                  <a:pt x="0" y="1254359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80061"/>
            <a:ext cx="502920" cy="3326765"/>
          </a:xfrm>
          <a:custGeom>
            <a:avLst/>
            <a:gdLst/>
            <a:ahLst/>
            <a:cxnLst/>
            <a:rect l="l" t="t" r="r" b="b"/>
            <a:pathLst>
              <a:path w="502920" h="3326765">
                <a:moveTo>
                  <a:pt x="0" y="0"/>
                </a:moveTo>
                <a:lnTo>
                  <a:pt x="62578" y="9777"/>
                </a:lnTo>
                <a:lnTo>
                  <a:pt x="118734" y="24897"/>
                </a:lnTo>
                <a:lnTo>
                  <a:pt x="173449" y="45776"/>
                </a:lnTo>
                <a:lnTo>
                  <a:pt x="225284" y="71696"/>
                </a:lnTo>
                <a:lnTo>
                  <a:pt x="273520" y="103376"/>
                </a:lnTo>
                <a:lnTo>
                  <a:pt x="318876" y="140095"/>
                </a:lnTo>
                <a:lnTo>
                  <a:pt x="359913" y="181135"/>
                </a:lnTo>
                <a:lnTo>
                  <a:pt x="396630" y="226494"/>
                </a:lnTo>
                <a:lnTo>
                  <a:pt x="428307" y="275453"/>
                </a:lnTo>
                <a:lnTo>
                  <a:pt x="454225" y="326573"/>
                </a:lnTo>
                <a:lnTo>
                  <a:pt x="475103" y="381292"/>
                </a:lnTo>
                <a:lnTo>
                  <a:pt x="490222" y="437451"/>
                </a:lnTo>
                <a:lnTo>
                  <a:pt x="499581" y="494331"/>
                </a:lnTo>
                <a:lnTo>
                  <a:pt x="502461" y="552650"/>
                </a:lnTo>
                <a:lnTo>
                  <a:pt x="501741" y="552650"/>
                </a:lnTo>
                <a:lnTo>
                  <a:pt x="501021" y="581450"/>
                </a:lnTo>
                <a:lnTo>
                  <a:pt x="495261" y="639769"/>
                </a:lnTo>
                <a:lnTo>
                  <a:pt x="483022" y="695928"/>
                </a:lnTo>
                <a:lnTo>
                  <a:pt x="465024" y="751368"/>
                </a:lnTo>
                <a:lnTo>
                  <a:pt x="441266" y="804647"/>
                </a:lnTo>
                <a:lnTo>
                  <a:pt x="412468" y="855046"/>
                </a:lnTo>
                <a:lnTo>
                  <a:pt x="377911" y="901846"/>
                </a:lnTo>
                <a:lnTo>
                  <a:pt x="339755" y="945045"/>
                </a:lnTo>
                <a:lnTo>
                  <a:pt x="296558" y="983925"/>
                </a:lnTo>
                <a:lnTo>
                  <a:pt x="249042" y="1017764"/>
                </a:lnTo>
                <a:lnTo>
                  <a:pt x="199367" y="1047284"/>
                </a:lnTo>
                <a:lnTo>
                  <a:pt x="146091" y="1071044"/>
                </a:lnTo>
                <a:lnTo>
                  <a:pt x="90656" y="1089043"/>
                </a:lnTo>
                <a:lnTo>
                  <a:pt x="33781" y="1100563"/>
                </a:lnTo>
                <a:lnTo>
                  <a:pt x="5703" y="1104883"/>
                </a:lnTo>
                <a:lnTo>
                  <a:pt x="0" y="1105301"/>
                </a:lnTo>
              </a:path>
              <a:path w="502920" h="3326765">
                <a:moveTo>
                  <a:pt x="0" y="1110226"/>
                </a:moveTo>
                <a:lnTo>
                  <a:pt x="62578" y="1120003"/>
                </a:lnTo>
                <a:lnTo>
                  <a:pt x="118734" y="1135123"/>
                </a:lnTo>
                <a:lnTo>
                  <a:pt x="173449" y="1156003"/>
                </a:lnTo>
                <a:lnTo>
                  <a:pt x="225284" y="1181922"/>
                </a:lnTo>
                <a:lnTo>
                  <a:pt x="273520" y="1213602"/>
                </a:lnTo>
                <a:lnTo>
                  <a:pt x="318876" y="1250321"/>
                </a:lnTo>
                <a:lnTo>
                  <a:pt x="359913" y="1291361"/>
                </a:lnTo>
                <a:lnTo>
                  <a:pt x="396630" y="1336720"/>
                </a:lnTo>
                <a:lnTo>
                  <a:pt x="428307" y="1385680"/>
                </a:lnTo>
                <a:lnTo>
                  <a:pt x="454225" y="1436799"/>
                </a:lnTo>
                <a:lnTo>
                  <a:pt x="475103" y="1491518"/>
                </a:lnTo>
                <a:lnTo>
                  <a:pt x="490222" y="1547678"/>
                </a:lnTo>
                <a:lnTo>
                  <a:pt x="499581" y="1604557"/>
                </a:lnTo>
                <a:lnTo>
                  <a:pt x="502461" y="1662876"/>
                </a:lnTo>
                <a:lnTo>
                  <a:pt x="501741" y="1662876"/>
                </a:lnTo>
                <a:lnTo>
                  <a:pt x="501021" y="1691676"/>
                </a:lnTo>
                <a:lnTo>
                  <a:pt x="495261" y="1749995"/>
                </a:lnTo>
                <a:lnTo>
                  <a:pt x="483022" y="1806154"/>
                </a:lnTo>
                <a:lnTo>
                  <a:pt x="465024" y="1861594"/>
                </a:lnTo>
                <a:lnTo>
                  <a:pt x="441266" y="1914873"/>
                </a:lnTo>
                <a:lnTo>
                  <a:pt x="412468" y="1965272"/>
                </a:lnTo>
                <a:lnTo>
                  <a:pt x="377911" y="2012072"/>
                </a:lnTo>
                <a:lnTo>
                  <a:pt x="339755" y="2055271"/>
                </a:lnTo>
                <a:lnTo>
                  <a:pt x="296558" y="2094151"/>
                </a:lnTo>
                <a:lnTo>
                  <a:pt x="249042" y="2127990"/>
                </a:lnTo>
                <a:lnTo>
                  <a:pt x="199367" y="2157510"/>
                </a:lnTo>
                <a:lnTo>
                  <a:pt x="146091" y="2181270"/>
                </a:lnTo>
                <a:lnTo>
                  <a:pt x="90656" y="2199270"/>
                </a:lnTo>
                <a:lnTo>
                  <a:pt x="33781" y="2210789"/>
                </a:lnTo>
                <a:lnTo>
                  <a:pt x="5703" y="2215109"/>
                </a:lnTo>
                <a:lnTo>
                  <a:pt x="0" y="2215527"/>
                </a:lnTo>
              </a:path>
              <a:path w="502920" h="3326765">
                <a:moveTo>
                  <a:pt x="0" y="2221172"/>
                </a:moveTo>
                <a:lnTo>
                  <a:pt x="62578" y="2230949"/>
                </a:lnTo>
                <a:lnTo>
                  <a:pt x="118734" y="2246069"/>
                </a:lnTo>
                <a:lnTo>
                  <a:pt x="173449" y="2266949"/>
                </a:lnTo>
                <a:lnTo>
                  <a:pt x="225284" y="2292868"/>
                </a:lnTo>
                <a:lnTo>
                  <a:pt x="273520" y="2324548"/>
                </a:lnTo>
                <a:lnTo>
                  <a:pt x="318876" y="2361268"/>
                </a:lnTo>
                <a:lnTo>
                  <a:pt x="359913" y="2402307"/>
                </a:lnTo>
                <a:lnTo>
                  <a:pt x="396630" y="2447666"/>
                </a:lnTo>
                <a:lnTo>
                  <a:pt x="428307" y="2496626"/>
                </a:lnTo>
                <a:lnTo>
                  <a:pt x="454225" y="2547745"/>
                </a:lnTo>
                <a:lnTo>
                  <a:pt x="475103" y="2602465"/>
                </a:lnTo>
                <a:lnTo>
                  <a:pt x="490222" y="2658624"/>
                </a:lnTo>
                <a:lnTo>
                  <a:pt x="499581" y="2715503"/>
                </a:lnTo>
                <a:lnTo>
                  <a:pt x="502461" y="2773822"/>
                </a:lnTo>
                <a:lnTo>
                  <a:pt x="501741" y="2773822"/>
                </a:lnTo>
                <a:lnTo>
                  <a:pt x="501021" y="2802622"/>
                </a:lnTo>
                <a:lnTo>
                  <a:pt x="495261" y="2860941"/>
                </a:lnTo>
                <a:lnTo>
                  <a:pt x="483022" y="2917101"/>
                </a:lnTo>
                <a:lnTo>
                  <a:pt x="465024" y="2972540"/>
                </a:lnTo>
                <a:lnTo>
                  <a:pt x="441266" y="3025819"/>
                </a:lnTo>
                <a:lnTo>
                  <a:pt x="412468" y="3076219"/>
                </a:lnTo>
                <a:lnTo>
                  <a:pt x="377911" y="3123018"/>
                </a:lnTo>
                <a:lnTo>
                  <a:pt x="339755" y="3166218"/>
                </a:lnTo>
                <a:lnTo>
                  <a:pt x="296558" y="3205097"/>
                </a:lnTo>
                <a:lnTo>
                  <a:pt x="249042" y="3238937"/>
                </a:lnTo>
                <a:lnTo>
                  <a:pt x="199367" y="3268456"/>
                </a:lnTo>
                <a:lnTo>
                  <a:pt x="146091" y="3292216"/>
                </a:lnTo>
                <a:lnTo>
                  <a:pt x="90656" y="3310216"/>
                </a:lnTo>
                <a:lnTo>
                  <a:pt x="33781" y="3321736"/>
                </a:lnTo>
                <a:lnTo>
                  <a:pt x="5703" y="3326056"/>
                </a:lnTo>
                <a:lnTo>
                  <a:pt x="0" y="332647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35359" y="9514792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1280868" y="0"/>
                </a:moveTo>
                <a:lnTo>
                  <a:pt x="0" y="1439"/>
                </a:lnTo>
              </a:path>
              <a:path w="1282065" h="772159">
                <a:moveTo>
                  <a:pt x="645114" y="0"/>
                </a:moveTo>
                <a:lnTo>
                  <a:pt x="0" y="771714"/>
                </a:lnTo>
              </a:path>
              <a:path w="1282065" h="772159">
                <a:moveTo>
                  <a:pt x="633594" y="0"/>
                </a:moveTo>
                <a:lnTo>
                  <a:pt x="1281588" y="770275"/>
                </a:lnTo>
              </a:path>
              <a:path w="1282065" h="772159">
                <a:moveTo>
                  <a:pt x="638634" y="7918"/>
                </a:moveTo>
                <a:lnTo>
                  <a:pt x="637194" y="771714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069759" y="0"/>
            <a:ext cx="1228090" cy="2005330"/>
            <a:chOff x="17069759" y="0"/>
            <a:chExt cx="1228090" cy="2005330"/>
          </a:xfrm>
        </p:grpSpPr>
        <p:sp>
          <p:nvSpPr>
            <p:cNvPr id="7" name="object 7"/>
            <p:cNvSpPr/>
            <p:nvPr/>
          </p:nvSpPr>
          <p:spPr>
            <a:xfrm>
              <a:off x="17079119" y="0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879" y="1230299"/>
                  </a:moveTo>
                  <a:lnTo>
                    <a:pt x="640792" y="1230447"/>
                  </a:lnTo>
                  <a:lnTo>
                    <a:pt x="640792" y="1229727"/>
                  </a:lnTo>
                  <a:lnTo>
                    <a:pt x="607672" y="1229007"/>
                  </a:lnTo>
                  <a:lnTo>
                    <a:pt x="540713" y="1221807"/>
                  </a:lnTo>
                  <a:lnTo>
                    <a:pt x="475194" y="1208128"/>
                  </a:lnTo>
                  <a:lnTo>
                    <a:pt x="411835" y="1187248"/>
                  </a:lnTo>
                  <a:lnTo>
                    <a:pt x="350635" y="1159889"/>
                  </a:lnTo>
                  <a:lnTo>
                    <a:pt x="292316" y="1126770"/>
                  </a:lnTo>
                  <a:lnTo>
                    <a:pt x="238317" y="1087171"/>
                  </a:lnTo>
                  <a:lnTo>
                    <a:pt x="188637" y="1042532"/>
                  </a:lnTo>
                  <a:lnTo>
                    <a:pt x="143278" y="992853"/>
                  </a:lnTo>
                  <a:lnTo>
                    <a:pt x="104398" y="938855"/>
                  </a:lnTo>
                  <a:lnTo>
                    <a:pt x="70559" y="880536"/>
                  </a:lnTo>
                  <a:lnTo>
                    <a:pt x="43199" y="819338"/>
                  </a:lnTo>
                  <a:lnTo>
                    <a:pt x="23039" y="755979"/>
                  </a:lnTo>
                  <a:lnTo>
                    <a:pt x="8639" y="690461"/>
                  </a:lnTo>
                  <a:lnTo>
                    <a:pt x="1439" y="623503"/>
                  </a:lnTo>
                  <a:lnTo>
                    <a:pt x="719" y="590383"/>
                  </a:lnTo>
                  <a:lnTo>
                    <a:pt x="0" y="589663"/>
                  </a:lnTo>
                  <a:lnTo>
                    <a:pt x="719" y="589663"/>
                  </a:lnTo>
                  <a:lnTo>
                    <a:pt x="1439" y="556544"/>
                  </a:lnTo>
                  <a:lnTo>
                    <a:pt x="4319" y="522705"/>
                  </a:lnTo>
                  <a:lnTo>
                    <a:pt x="14399" y="456467"/>
                  </a:lnTo>
                  <a:lnTo>
                    <a:pt x="31679" y="391668"/>
                  </a:lnTo>
                  <a:lnTo>
                    <a:pt x="56159" y="329750"/>
                  </a:lnTo>
                  <a:lnTo>
                    <a:pt x="86398" y="269991"/>
                  </a:lnTo>
                  <a:lnTo>
                    <a:pt x="123118" y="213833"/>
                  </a:lnTo>
                  <a:lnTo>
                    <a:pt x="164878" y="161274"/>
                  </a:lnTo>
                  <a:lnTo>
                    <a:pt x="212397" y="114475"/>
                  </a:lnTo>
                  <a:lnTo>
                    <a:pt x="264236" y="71996"/>
                  </a:lnTo>
                  <a:lnTo>
                    <a:pt x="320396" y="35277"/>
                  </a:lnTo>
                  <a:lnTo>
                    <a:pt x="380155" y="5038"/>
                  </a:lnTo>
                  <a:lnTo>
                    <a:pt x="392192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79119" y="705599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879" y="1280699"/>
                  </a:moveTo>
                  <a:lnTo>
                    <a:pt x="640792" y="1280847"/>
                  </a:lnTo>
                  <a:lnTo>
                    <a:pt x="640792" y="1280127"/>
                  </a:lnTo>
                  <a:lnTo>
                    <a:pt x="607672" y="1279407"/>
                  </a:lnTo>
                  <a:lnTo>
                    <a:pt x="540713" y="1272207"/>
                  </a:lnTo>
                  <a:lnTo>
                    <a:pt x="475194" y="1258528"/>
                  </a:lnTo>
                  <a:lnTo>
                    <a:pt x="411835" y="1237648"/>
                  </a:lnTo>
                  <a:lnTo>
                    <a:pt x="350635" y="1210289"/>
                  </a:lnTo>
                  <a:lnTo>
                    <a:pt x="292316" y="1177170"/>
                  </a:lnTo>
                  <a:lnTo>
                    <a:pt x="238317" y="1137571"/>
                  </a:lnTo>
                  <a:lnTo>
                    <a:pt x="188637" y="1092932"/>
                  </a:lnTo>
                  <a:lnTo>
                    <a:pt x="143278" y="1043253"/>
                  </a:lnTo>
                  <a:lnTo>
                    <a:pt x="104398" y="989255"/>
                  </a:lnTo>
                  <a:lnTo>
                    <a:pt x="70559" y="930936"/>
                  </a:lnTo>
                  <a:lnTo>
                    <a:pt x="43199" y="869738"/>
                  </a:lnTo>
                  <a:lnTo>
                    <a:pt x="23039" y="806379"/>
                  </a:lnTo>
                  <a:lnTo>
                    <a:pt x="8639" y="740861"/>
                  </a:lnTo>
                  <a:lnTo>
                    <a:pt x="1439" y="673902"/>
                  </a:lnTo>
                  <a:lnTo>
                    <a:pt x="719" y="640783"/>
                  </a:lnTo>
                  <a:lnTo>
                    <a:pt x="0" y="640063"/>
                  </a:lnTo>
                  <a:lnTo>
                    <a:pt x="719" y="640063"/>
                  </a:lnTo>
                  <a:lnTo>
                    <a:pt x="1439" y="606944"/>
                  </a:lnTo>
                  <a:lnTo>
                    <a:pt x="4319" y="573105"/>
                  </a:lnTo>
                  <a:lnTo>
                    <a:pt x="14399" y="506867"/>
                  </a:lnTo>
                  <a:lnTo>
                    <a:pt x="31679" y="442068"/>
                  </a:lnTo>
                  <a:lnTo>
                    <a:pt x="56159" y="380150"/>
                  </a:lnTo>
                  <a:lnTo>
                    <a:pt x="86398" y="320391"/>
                  </a:lnTo>
                  <a:lnTo>
                    <a:pt x="123118" y="264233"/>
                  </a:lnTo>
                  <a:lnTo>
                    <a:pt x="164878" y="211674"/>
                  </a:lnTo>
                  <a:lnTo>
                    <a:pt x="212397" y="164875"/>
                  </a:lnTo>
                  <a:lnTo>
                    <a:pt x="264236" y="122396"/>
                  </a:lnTo>
                  <a:lnTo>
                    <a:pt x="320396" y="85677"/>
                  </a:lnTo>
                  <a:lnTo>
                    <a:pt x="380155" y="55438"/>
                  </a:lnTo>
                  <a:lnTo>
                    <a:pt x="442794" y="31679"/>
                  </a:lnTo>
                  <a:lnTo>
                    <a:pt x="506873" y="14399"/>
                  </a:lnTo>
                  <a:lnTo>
                    <a:pt x="573113" y="3599"/>
                  </a:lnTo>
                  <a:lnTo>
                    <a:pt x="640072" y="0"/>
                  </a:lnTo>
                  <a:lnTo>
                    <a:pt x="1208879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183004" y="9572400"/>
            <a:ext cx="2283460" cy="715010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600"/>
                </a:moveTo>
                <a:lnTo>
                  <a:pt x="41550" y="635020"/>
                </a:lnTo>
                <a:lnTo>
                  <a:pt x="76829" y="578142"/>
                </a:lnTo>
                <a:lnTo>
                  <a:pt x="114268" y="523424"/>
                </a:lnTo>
                <a:lnTo>
                  <a:pt x="154587" y="470865"/>
                </a:lnTo>
                <a:lnTo>
                  <a:pt x="197785" y="420467"/>
                </a:lnTo>
                <a:lnTo>
                  <a:pt x="243864" y="372228"/>
                </a:lnTo>
                <a:lnTo>
                  <a:pt x="292102" y="326150"/>
                </a:lnTo>
                <a:lnTo>
                  <a:pt x="342501" y="282951"/>
                </a:lnTo>
                <a:lnTo>
                  <a:pt x="395059" y="242632"/>
                </a:lnTo>
                <a:lnTo>
                  <a:pt x="449778" y="205193"/>
                </a:lnTo>
                <a:lnTo>
                  <a:pt x="506656" y="169914"/>
                </a:lnTo>
                <a:lnTo>
                  <a:pt x="564974" y="138235"/>
                </a:lnTo>
                <a:lnTo>
                  <a:pt x="625452" y="110156"/>
                </a:lnTo>
                <a:lnTo>
                  <a:pt x="686650" y="84237"/>
                </a:lnTo>
                <a:lnTo>
                  <a:pt x="749288" y="61918"/>
                </a:lnTo>
                <a:lnTo>
                  <a:pt x="812646" y="43198"/>
                </a:lnTo>
                <a:lnTo>
                  <a:pt x="877445" y="28079"/>
                </a:lnTo>
                <a:lnTo>
                  <a:pt x="942963" y="15839"/>
                </a:lnTo>
                <a:lnTo>
                  <a:pt x="1009200" y="7199"/>
                </a:lnTo>
                <a:lnTo>
                  <a:pt x="1075438" y="1439"/>
                </a:lnTo>
                <a:lnTo>
                  <a:pt x="1141676" y="0"/>
                </a:lnTo>
                <a:lnTo>
                  <a:pt x="1207914" y="1439"/>
                </a:lnTo>
                <a:lnTo>
                  <a:pt x="1274152" y="7199"/>
                </a:lnTo>
                <a:lnTo>
                  <a:pt x="1340390" y="15839"/>
                </a:lnTo>
                <a:lnTo>
                  <a:pt x="1405908" y="28079"/>
                </a:lnTo>
                <a:lnTo>
                  <a:pt x="1470706" y="43198"/>
                </a:lnTo>
                <a:lnTo>
                  <a:pt x="1534064" y="61918"/>
                </a:lnTo>
                <a:lnTo>
                  <a:pt x="1596703" y="84237"/>
                </a:lnTo>
                <a:lnTo>
                  <a:pt x="1657901" y="110156"/>
                </a:lnTo>
                <a:lnTo>
                  <a:pt x="1718379" y="138235"/>
                </a:lnTo>
                <a:lnTo>
                  <a:pt x="1776697" y="169914"/>
                </a:lnTo>
                <a:lnTo>
                  <a:pt x="1833575" y="205193"/>
                </a:lnTo>
                <a:lnTo>
                  <a:pt x="1888294" y="242632"/>
                </a:lnTo>
                <a:lnTo>
                  <a:pt x="1940852" y="282951"/>
                </a:lnTo>
                <a:lnTo>
                  <a:pt x="1991251" y="326150"/>
                </a:lnTo>
                <a:lnTo>
                  <a:pt x="2039489" y="372228"/>
                </a:lnTo>
                <a:lnTo>
                  <a:pt x="2085568" y="420467"/>
                </a:lnTo>
                <a:lnTo>
                  <a:pt x="2128766" y="470865"/>
                </a:lnTo>
                <a:lnTo>
                  <a:pt x="2169085" y="523424"/>
                </a:lnTo>
                <a:lnTo>
                  <a:pt x="2206524" y="578142"/>
                </a:lnTo>
                <a:lnTo>
                  <a:pt x="2241803" y="635020"/>
                </a:lnTo>
                <a:lnTo>
                  <a:pt x="2273482" y="693338"/>
                </a:lnTo>
                <a:lnTo>
                  <a:pt x="2283353" y="714600"/>
                </a:lnTo>
              </a:path>
              <a:path w="2283459" h="715009">
                <a:moveTo>
                  <a:pt x="823929" y="714600"/>
                </a:moveTo>
                <a:lnTo>
                  <a:pt x="881044" y="685419"/>
                </a:lnTo>
                <a:lnTo>
                  <a:pt x="943682" y="661659"/>
                </a:lnTo>
                <a:lnTo>
                  <a:pt x="1008481" y="643660"/>
                </a:lnTo>
                <a:lnTo>
                  <a:pt x="1074718" y="633580"/>
                </a:lnTo>
                <a:lnTo>
                  <a:pt x="1141676" y="629980"/>
                </a:lnTo>
                <a:lnTo>
                  <a:pt x="1175515" y="630700"/>
                </a:lnTo>
                <a:lnTo>
                  <a:pt x="1241753" y="637900"/>
                </a:lnTo>
                <a:lnTo>
                  <a:pt x="1307271" y="651580"/>
                </a:lnTo>
                <a:lnTo>
                  <a:pt x="1371349" y="672459"/>
                </a:lnTo>
                <a:lnTo>
                  <a:pt x="1432548" y="699818"/>
                </a:lnTo>
                <a:lnTo>
                  <a:pt x="1460096" y="71460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1827" y="9032127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50" y="0"/>
                </a:moveTo>
                <a:lnTo>
                  <a:pt x="0" y="1439"/>
                </a:lnTo>
              </a:path>
              <a:path w="1282700" h="772159">
                <a:moveTo>
                  <a:pt x="645055" y="0"/>
                </a:moveTo>
                <a:lnTo>
                  <a:pt x="0" y="771714"/>
                </a:lnTo>
              </a:path>
              <a:path w="1282700" h="772159">
                <a:moveTo>
                  <a:pt x="634256" y="719"/>
                </a:moveTo>
                <a:lnTo>
                  <a:pt x="1282190" y="770995"/>
                </a:lnTo>
              </a:path>
              <a:path w="1282700" h="772159">
                <a:moveTo>
                  <a:pt x="638575" y="7918"/>
                </a:moveTo>
                <a:lnTo>
                  <a:pt x="637135" y="771714"/>
                </a:lnTo>
              </a:path>
            </a:pathLst>
          </a:custGeom>
          <a:ln w="76309">
            <a:solidFill>
              <a:srgbClr val="2E5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618220" y="3854450"/>
            <a:ext cx="141936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dirty="0" smtClean="0"/>
              <a:t>Summary: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 smtClean="0"/>
              <a:t>Effective</a:t>
            </a:r>
            <a:r>
              <a:rPr lang="en-GB" sz="3600" b="1" dirty="0" smtClean="0"/>
              <a:t> </a:t>
            </a:r>
            <a:r>
              <a:rPr lang="en-US" sz="3600" dirty="0" smtClean="0"/>
              <a:t>integration </a:t>
            </a:r>
            <a:r>
              <a:rPr lang="en-US" sz="3600" dirty="0"/>
              <a:t>of CNN and RNN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Promising </a:t>
            </a:r>
            <a:r>
              <a:rPr lang="en-US" sz="3600" dirty="0"/>
              <a:t>initial results despite limitations  </a:t>
            </a:r>
            <a:endParaRPr lang="en-US" sz="3600" dirty="0" smtClean="0"/>
          </a:p>
          <a:p>
            <a:pPr algn="ctr"/>
            <a:r>
              <a:rPr lang="en-GB" sz="3600" b="1" dirty="0" smtClean="0"/>
              <a:t>Future work: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Ease </a:t>
            </a:r>
            <a:r>
              <a:rPr lang="en-US" sz="3600" dirty="0"/>
              <a:t>number of epochs for better </a:t>
            </a:r>
            <a:r>
              <a:rPr lang="en-US" sz="3600" dirty="0" smtClean="0"/>
              <a:t>convergence.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Expand </a:t>
            </a:r>
            <a:r>
              <a:rPr lang="en-US" sz="3600" dirty="0"/>
              <a:t>dataset for improved </a:t>
            </a:r>
            <a:r>
              <a:rPr lang="en-US" sz="3600" dirty="0" smtClean="0"/>
              <a:t>generalization.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Experiment </a:t>
            </a:r>
            <a:r>
              <a:rPr lang="en-US" sz="3600" dirty="0"/>
              <a:t>with more complex models or </a:t>
            </a:r>
            <a:r>
              <a:rPr lang="en-US" sz="3600" dirty="0" smtClean="0"/>
              <a:t>architectures. </a:t>
            </a:r>
            <a:endParaRPr lang="en-GB" sz="3600" b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511550" y="1736239"/>
            <a:ext cx="10468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/>
              <a:t>Conclusion and Future Work </a:t>
            </a:r>
          </a:p>
        </p:txBody>
      </p:sp>
    </p:spTree>
    <p:extLst>
      <p:ext uri="{BB962C8B-B14F-4D97-AF65-F5344CB8AC3E}">
        <p14:creationId xmlns:p14="http://schemas.microsoft.com/office/powerpoint/2010/main" val="2254799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83445" y="0"/>
            <a:ext cx="2334260" cy="770890"/>
          </a:xfrm>
          <a:custGeom>
            <a:avLst/>
            <a:gdLst/>
            <a:ahLst/>
            <a:cxnLst/>
            <a:rect l="l" t="t" r="r" b="b"/>
            <a:pathLst>
              <a:path w="2334259" h="770890">
                <a:moveTo>
                  <a:pt x="1166925" y="770384"/>
                </a:moveTo>
                <a:lnTo>
                  <a:pt x="1166925" y="769664"/>
                </a:lnTo>
                <a:lnTo>
                  <a:pt x="1100686" y="768224"/>
                </a:lnTo>
                <a:lnTo>
                  <a:pt x="1034446" y="762464"/>
                </a:lnTo>
                <a:lnTo>
                  <a:pt x="968206" y="753824"/>
                </a:lnTo>
                <a:lnTo>
                  <a:pt x="902686" y="741585"/>
                </a:lnTo>
                <a:lnTo>
                  <a:pt x="838606" y="726465"/>
                </a:lnTo>
                <a:lnTo>
                  <a:pt x="774526" y="707745"/>
                </a:lnTo>
                <a:lnTo>
                  <a:pt x="711887" y="685425"/>
                </a:lnTo>
                <a:lnTo>
                  <a:pt x="650687" y="660225"/>
                </a:lnTo>
                <a:lnTo>
                  <a:pt x="590207" y="631425"/>
                </a:lnTo>
                <a:lnTo>
                  <a:pt x="531887" y="599745"/>
                </a:lnTo>
                <a:lnTo>
                  <a:pt x="475727" y="565185"/>
                </a:lnTo>
                <a:lnTo>
                  <a:pt x="420287" y="527026"/>
                </a:lnTo>
                <a:lnTo>
                  <a:pt x="367727" y="486706"/>
                </a:lnTo>
                <a:lnTo>
                  <a:pt x="317328" y="443506"/>
                </a:lnTo>
                <a:lnTo>
                  <a:pt x="269088" y="398146"/>
                </a:lnTo>
                <a:lnTo>
                  <a:pt x="223008" y="349907"/>
                </a:lnTo>
                <a:lnTo>
                  <a:pt x="179808" y="299507"/>
                </a:lnTo>
                <a:lnTo>
                  <a:pt x="139488" y="246227"/>
                </a:lnTo>
                <a:lnTo>
                  <a:pt x="102048" y="191507"/>
                </a:lnTo>
                <a:lnTo>
                  <a:pt x="67488" y="135348"/>
                </a:lnTo>
                <a:lnTo>
                  <a:pt x="35808" y="76308"/>
                </a:lnTo>
                <a:lnTo>
                  <a:pt x="7008" y="16548"/>
                </a:lnTo>
                <a:lnTo>
                  <a:pt x="0" y="0"/>
                </a:lnTo>
                <a:lnTo>
                  <a:pt x="2333657" y="0"/>
                </a:lnTo>
                <a:lnTo>
                  <a:pt x="2298042" y="77028"/>
                </a:lnTo>
                <a:lnTo>
                  <a:pt x="2266363" y="135348"/>
                </a:lnTo>
                <a:lnTo>
                  <a:pt x="2231803" y="191507"/>
                </a:lnTo>
                <a:lnTo>
                  <a:pt x="2193643" y="246947"/>
                </a:lnTo>
                <a:lnTo>
                  <a:pt x="2153323" y="299507"/>
                </a:lnTo>
                <a:lnTo>
                  <a:pt x="2110123" y="349907"/>
                </a:lnTo>
                <a:lnTo>
                  <a:pt x="2064763" y="398146"/>
                </a:lnTo>
                <a:lnTo>
                  <a:pt x="2016523" y="444226"/>
                </a:lnTo>
                <a:lnTo>
                  <a:pt x="1966123" y="487426"/>
                </a:lnTo>
                <a:lnTo>
                  <a:pt x="1912843" y="527746"/>
                </a:lnTo>
                <a:lnTo>
                  <a:pt x="1858124" y="565185"/>
                </a:lnTo>
                <a:lnTo>
                  <a:pt x="1801964" y="599745"/>
                </a:lnTo>
                <a:lnTo>
                  <a:pt x="1742924" y="631425"/>
                </a:lnTo>
                <a:lnTo>
                  <a:pt x="1683164" y="660225"/>
                </a:lnTo>
                <a:lnTo>
                  <a:pt x="1621964" y="686145"/>
                </a:lnTo>
                <a:lnTo>
                  <a:pt x="1559324" y="707745"/>
                </a:lnTo>
                <a:lnTo>
                  <a:pt x="1495245" y="727185"/>
                </a:lnTo>
                <a:lnTo>
                  <a:pt x="1431165" y="742305"/>
                </a:lnTo>
                <a:lnTo>
                  <a:pt x="1365645" y="754544"/>
                </a:lnTo>
                <a:lnTo>
                  <a:pt x="1299405" y="763184"/>
                </a:lnTo>
                <a:lnTo>
                  <a:pt x="1233165" y="768944"/>
                </a:lnTo>
                <a:lnTo>
                  <a:pt x="1166925" y="770384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49373"/>
            <a:ext cx="1247775" cy="1238250"/>
          </a:xfrm>
          <a:custGeom>
            <a:avLst/>
            <a:gdLst/>
            <a:ahLst/>
            <a:cxnLst/>
            <a:rect l="l" t="t" r="r" b="b"/>
            <a:pathLst>
              <a:path w="1247775" h="1238250">
                <a:moveTo>
                  <a:pt x="1247778" y="1237626"/>
                </a:moveTo>
                <a:lnTo>
                  <a:pt x="0" y="1237626"/>
                </a:lnTo>
                <a:lnTo>
                  <a:pt x="0" y="0"/>
                </a:lnTo>
                <a:lnTo>
                  <a:pt x="44636" y="970"/>
                </a:lnTo>
                <a:lnTo>
                  <a:pt x="110876" y="6730"/>
                </a:lnTo>
                <a:lnTo>
                  <a:pt x="177116" y="15370"/>
                </a:lnTo>
                <a:lnTo>
                  <a:pt x="242636" y="27610"/>
                </a:lnTo>
                <a:lnTo>
                  <a:pt x="307435" y="42730"/>
                </a:lnTo>
                <a:lnTo>
                  <a:pt x="370795" y="61450"/>
                </a:lnTo>
                <a:lnTo>
                  <a:pt x="433435" y="83769"/>
                </a:lnTo>
                <a:lnTo>
                  <a:pt x="494635" y="109689"/>
                </a:lnTo>
                <a:lnTo>
                  <a:pt x="555115" y="137769"/>
                </a:lnTo>
                <a:lnTo>
                  <a:pt x="613435" y="169449"/>
                </a:lnTo>
                <a:lnTo>
                  <a:pt x="670315" y="204729"/>
                </a:lnTo>
                <a:lnTo>
                  <a:pt x="725034" y="242169"/>
                </a:lnTo>
                <a:lnTo>
                  <a:pt x="777594" y="282488"/>
                </a:lnTo>
                <a:lnTo>
                  <a:pt x="827994" y="325688"/>
                </a:lnTo>
                <a:lnTo>
                  <a:pt x="876234" y="371768"/>
                </a:lnTo>
                <a:lnTo>
                  <a:pt x="922314" y="420008"/>
                </a:lnTo>
                <a:lnTo>
                  <a:pt x="965514" y="470408"/>
                </a:lnTo>
                <a:lnTo>
                  <a:pt x="1005834" y="522967"/>
                </a:lnTo>
                <a:lnTo>
                  <a:pt x="1043274" y="577687"/>
                </a:lnTo>
                <a:lnTo>
                  <a:pt x="1078554" y="634567"/>
                </a:lnTo>
                <a:lnTo>
                  <a:pt x="1110233" y="692886"/>
                </a:lnTo>
                <a:lnTo>
                  <a:pt x="1138313" y="753366"/>
                </a:lnTo>
                <a:lnTo>
                  <a:pt x="1164233" y="814566"/>
                </a:lnTo>
                <a:lnTo>
                  <a:pt x="1186553" y="877205"/>
                </a:lnTo>
                <a:lnTo>
                  <a:pt x="1205273" y="940565"/>
                </a:lnTo>
                <a:lnTo>
                  <a:pt x="1220393" y="1005365"/>
                </a:lnTo>
                <a:lnTo>
                  <a:pt x="1232633" y="1070884"/>
                </a:lnTo>
                <a:lnTo>
                  <a:pt x="1241273" y="1137124"/>
                </a:lnTo>
                <a:lnTo>
                  <a:pt x="1247033" y="1203364"/>
                </a:lnTo>
                <a:lnTo>
                  <a:pt x="1247778" y="1237626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6660" cy="1263650"/>
          </a:xfrm>
          <a:custGeom>
            <a:avLst/>
            <a:gdLst/>
            <a:ahLst/>
            <a:cxnLst/>
            <a:rect l="l" t="t" r="r" b="b"/>
            <a:pathLst>
              <a:path w="1216660" h="1263650">
                <a:moveTo>
                  <a:pt x="1216596" y="0"/>
                </a:moveTo>
                <a:lnTo>
                  <a:pt x="1215282" y="60438"/>
                </a:lnTo>
                <a:lnTo>
                  <a:pt x="1209522" y="126676"/>
                </a:lnTo>
                <a:lnTo>
                  <a:pt x="1200882" y="192914"/>
                </a:lnTo>
                <a:lnTo>
                  <a:pt x="1188643" y="258432"/>
                </a:lnTo>
                <a:lnTo>
                  <a:pt x="1173523" y="322510"/>
                </a:lnTo>
                <a:lnTo>
                  <a:pt x="1154804" y="386588"/>
                </a:lnTo>
                <a:lnTo>
                  <a:pt x="1132485" y="449226"/>
                </a:lnTo>
                <a:lnTo>
                  <a:pt x="1107285" y="510425"/>
                </a:lnTo>
                <a:lnTo>
                  <a:pt x="1078486" y="570903"/>
                </a:lnTo>
                <a:lnTo>
                  <a:pt x="1046807" y="629221"/>
                </a:lnTo>
                <a:lnTo>
                  <a:pt x="1012248" y="685379"/>
                </a:lnTo>
                <a:lnTo>
                  <a:pt x="974089" y="740818"/>
                </a:lnTo>
                <a:lnTo>
                  <a:pt x="933771" y="793376"/>
                </a:lnTo>
                <a:lnTo>
                  <a:pt x="890572" y="843774"/>
                </a:lnTo>
                <a:lnTo>
                  <a:pt x="845213" y="892013"/>
                </a:lnTo>
                <a:lnTo>
                  <a:pt x="796975" y="938092"/>
                </a:lnTo>
                <a:lnTo>
                  <a:pt x="746576" y="981290"/>
                </a:lnTo>
                <a:lnTo>
                  <a:pt x="693298" y="1021609"/>
                </a:lnTo>
                <a:lnTo>
                  <a:pt x="638580" y="1059048"/>
                </a:lnTo>
                <a:lnTo>
                  <a:pt x="582421" y="1093607"/>
                </a:lnTo>
                <a:lnTo>
                  <a:pt x="523383" y="1125286"/>
                </a:lnTo>
                <a:lnTo>
                  <a:pt x="463625" y="1154085"/>
                </a:lnTo>
                <a:lnTo>
                  <a:pt x="402427" y="1180004"/>
                </a:lnTo>
                <a:lnTo>
                  <a:pt x="339789" y="1201604"/>
                </a:lnTo>
                <a:lnTo>
                  <a:pt x="275711" y="1221043"/>
                </a:lnTo>
                <a:lnTo>
                  <a:pt x="211633" y="1236162"/>
                </a:lnTo>
                <a:lnTo>
                  <a:pt x="146115" y="1248402"/>
                </a:lnTo>
                <a:lnTo>
                  <a:pt x="79877" y="1257042"/>
                </a:lnTo>
                <a:lnTo>
                  <a:pt x="13639" y="1262802"/>
                </a:lnTo>
                <a:lnTo>
                  <a:pt x="0" y="1263098"/>
                </a:lnTo>
              </a:path>
              <a:path w="1216660" h="1263650">
                <a:moveTo>
                  <a:pt x="586615" y="0"/>
                </a:moveTo>
                <a:lnTo>
                  <a:pt x="583141" y="61158"/>
                </a:lnTo>
                <a:lnTo>
                  <a:pt x="573062" y="127396"/>
                </a:lnTo>
                <a:lnTo>
                  <a:pt x="555782" y="192194"/>
                </a:lnTo>
                <a:lnTo>
                  <a:pt x="531303" y="254112"/>
                </a:lnTo>
                <a:lnTo>
                  <a:pt x="501064" y="313871"/>
                </a:lnTo>
                <a:lnTo>
                  <a:pt x="464345" y="370029"/>
                </a:lnTo>
                <a:lnTo>
                  <a:pt x="422586" y="422587"/>
                </a:lnTo>
                <a:lnTo>
                  <a:pt x="375068" y="469386"/>
                </a:lnTo>
                <a:lnTo>
                  <a:pt x="323229" y="511865"/>
                </a:lnTo>
                <a:lnTo>
                  <a:pt x="267071" y="548583"/>
                </a:lnTo>
                <a:lnTo>
                  <a:pt x="207313" y="578823"/>
                </a:lnTo>
                <a:lnTo>
                  <a:pt x="144675" y="602582"/>
                </a:lnTo>
                <a:lnTo>
                  <a:pt x="80597" y="619861"/>
                </a:lnTo>
                <a:lnTo>
                  <a:pt x="14359" y="630661"/>
                </a:lnTo>
                <a:lnTo>
                  <a:pt x="0" y="631883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9916" y="9530633"/>
            <a:ext cx="1280795" cy="756920"/>
          </a:xfrm>
          <a:custGeom>
            <a:avLst/>
            <a:gdLst/>
            <a:ahLst/>
            <a:cxnLst/>
            <a:rect l="l" t="t" r="r" b="b"/>
            <a:pathLst>
              <a:path w="1280795" h="756920">
                <a:moveTo>
                  <a:pt x="1280750" y="0"/>
                </a:moveTo>
                <a:lnTo>
                  <a:pt x="0" y="1439"/>
                </a:lnTo>
              </a:path>
              <a:path w="1280795" h="756920">
                <a:moveTo>
                  <a:pt x="645055" y="0"/>
                </a:moveTo>
                <a:lnTo>
                  <a:pt x="12829" y="756366"/>
                </a:lnTo>
              </a:path>
              <a:path w="1280795" h="756920">
                <a:moveTo>
                  <a:pt x="634256" y="0"/>
                </a:moveTo>
                <a:lnTo>
                  <a:pt x="1270491" y="756366"/>
                </a:lnTo>
              </a:path>
              <a:path w="1280795" h="756920">
                <a:moveTo>
                  <a:pt x="638575" y="7918"/>
                </a:moveTo>
                <a:lnTo>
                  <a:pt x="637164" y="756366"/>
                </a:lnTo>
              </a:path>
            </a:pathLst>
          </a:custGeom>
          <a:ln w="76309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85354" y="3078002"/>
            <a:ext cx="603250" cy="3331845"/>
          </a:xfrm>
          <a:custGeom>
            <a:avLst/>
            <a:gdLst/>
            <a:ahLst/>
            <a:cxnLst/>
            <a:rect l="l" t="t" r="r" b="b"/>
            <a:pathLst>
              <a:path w="603250" h="3331845">
                <a:moveTo>
                  <a:pt x="0" y="555113"/>
                </a:moveTo>
                <a:lnTo>
                  <a:pt x="2879" y="496793"/>
                </a:lnTo>
                <a:lnTo>
                  <a:pt x="12238" y="439914"/>
                </a:lnTo>
                <a:lnTo>
                  <a:pt x="27357" y="383755"/>
                </a:lnTo>
                <a:lnTo>
                  <a:pt x="48235" y="329035"/>
                </a:lnTo>
                <a:lnTo>
                  <a:pt x="74153" y="277196"/>
                </a:lnTo>
                <a:lnTo>
                  <a:pt x="105830" y="228957"/>
                </a:lnTo>
                <a:lnTo>
                  <a:pt x="142547" y="183597"/>
                </a:lnTo>
                <a:lnTo>
                  <a:pt x="183584" y="142558"/>
                </a:lnTo>
                <a:lnTo>
                  <a:pt x="228940" y="105838"/>
                </a:lnTo>
                <a:lnTo>
                  <a:pt x="277896" y="74159"/>
                </a:lnTo>
                <a:lnTo>
                  <a:pt x="329011" y="48239"/>
                </a:lnTo>
                <a:lnTo>
                  <a:pt x="383726" y="27359"/>
                </a:lnTo>
                <a:lnTo>
                  <a:pt x="439882" y="12239"/>
                </a:lnTo>
                <a:lnTo>
                  <a:pt x="496757" y="2879"/>
                </a:lnTo>
                <a:lnTo>
                  <a:pt x="555072" y="0"/>
                </a:lnTo>
                <a:lnTo>
                  <a:pt x="583869" y="719"/>
                </a:lnTo>
                <a:lnTo>
                  <a:pt x="602644" y="2093"/>
                </a:lnTo>
              </a:path>
              <a:path w="603250" h="3331845">
                <a:moveTo>
                  <a:pt x="602644" y="1108132"/>
                </a:moveTo>
                <a:lnTo>
                  <a:pt x="583869" y="1109506"/>
                </a:lnTo>
                <a:lnTo>
                  <a:pt x="555072" y="1110226"/>
                </a:lnTo>
                <a:lnTo>
                  <a:pt x="555072" y="1109506"/>
                </a:lnTo>
                <a:lnTo>
                  <a:pt x="526274" y="1108786"/>
                </a:lnTo>
                <a:lnTo>
                  <a:pt x="467959" y="1103026"/>
                </a:lnTo>
                <a:lnTo>
                  <a:pt x="411804" y="1090786"/>
                </a:lnTo>
                <a:lnTo>
                  <a:pt x="356369" y="1072786"/>
                </a:lnTo>
                <a:lnTo>
                  <a:pt x="303093" y="1049026"/>
                </a:lnTo>
                <a:lnTo>
                  <a:pt x="252698" y="1020227"/>
                </a:lnTo>
                <a:lnTo>
                  <a:pt x="205902" y="985667"/>
                </a:lnTo>
                <a:lnTo>
                  <a:pt x="162705" y="947508"/>
                </a:lnTo>
                <a:lnTo>
                  <a:pt x="123829" y="904308"/>
                </a:lnTo>
                <a:lnTo>
                  <a:pt x="89992" y="856789"/>
                </a:lnTo>
                <a:lnTo>
                  <a:pt x="60474" y="807109"/>
                </a:lnTo>
                <a:lnTo>
                  <a:pt x="36716" y="753830"/>
                </a:lnTo>
                <a:lnTo>
                  <a:pt x="18718" y="698391"/>
                </a:lnTo>
                <a:lnTo>
                  <a:pt x="7199" y="641512"/>
                </a:lnTo>
                <a:lnTo>
                  <a:pt x="719" y="583912"/>
                </a:lnTo>
                <a:lnTo>
                  <a:pt x="0" y="555113"/>
                </a:lnTo>
              </a:path>
              <a:path w="603250" h="3331845">
                <a:moveTo>
                  <a:pt x="0" y="1665339"/>
                </a:moveTo>
                <a:lnTo>
                  <a:pt x="2879" y="1607020"/>
                </a:lnTo>
                <a:lnTo>
                  <a:pt x="12238" y="1550140"/>
                </a:lnTo>
                <a:lnTo>
                  <a:pt x="27357" y="1493981"/>
                </a:lnTo>
                <a:lnTo>
                  <a:pt x="48235" y="1439262"/>
                </a:lnTo>
                <a:lnTo>
                  <a:pt x="74153" y="1387422"/>
                </a:lnTo>
                <a:lnTo>
                  <a:pt x="105830" y="1339183"/>
                </a:lnTo>
                <a:lnTo>
                  <a:pt x="142547" y="1293823"/>
                </a:lnTo>
                <a:lnTo>
                  <a:pt x="183584" y="1252784"/>
                </a:lnTo>
                <a:lnTo>
                  <a:pt x="228940" y="1216064"/>
                </a:lnTo>
                <a:lnTo>
                  <a:pt x="277896" y="1184385"/>
                </a:lnTo>
                <a:lnTo>
                  <a:pt x="329011" y="1158465"/>
                </a:lnTo>
                <a:lnTo>
                  <a:pt x="383726" y="1137585"/>
                </a:lnTo>
                <a:lnTo>
                  <a:pt x="439882" y="1122466"/>
                </a:lnTo>
                <a:lnTo>
                  <a:pt x="496757" y="1113106"/>
                </a:lnTo>
                <a:lnTo>
                  <a:pt x="555072" y="1110226"/>
                </a:lnTo>
                <a:lnTo>
                  <a:pt x="583869" y="1110946"/>
                </a:lnTo>
                <a:lnTo>
                  <a:pt x="602644" y="1112320"/>
                </a:lnTo>
              </a:path>
              <a:path w="603250" h="3331845">
                <a:moveTo>
                  <a:pt x="602644" y="2218358"/>
                </a:moveTo>
                <a:lnTo>
                  <a:pt x="583869" y="2219732"/>
                </a:lnTo>
                <a:lnTo>
                  <a:pt x="555072" y="2220452"/>
                </a:lnTo>
                <a:lnTo>
                  <a:pt x="555072" y="2219732"/>
                </a:lnTo>
                <a:lnTo>
                  <a:pt x="526274" y="2219012"/>
                </a:lnTo>
                <a:lnTo>
                  <a:pt x="467959" y="2213252"/>
                </a:lnTo>
                <a:lnTo>
                  <a:pt x="411804" y="2201012"/>
                </a:lnTo>
                <a:lnTo>
                  <a:pt x="356369" y="2183012"/>
                </a:lnTo>
                <a:lnTo>
                  <a:pt x="303093" y="2159253"/>
                </a:lnTo>
                <a:lnTo>
                  <a:pt x="252698" y="2130453"/>
                </a:lnTo>
                <a:lnTo>
                  <a:pt x="205902" y="2095893"/>
                </a:lnTo>
                <a:lnTo>
                  <a:pt x="162705" y="2057734"/>
                </a:lnTo>
                <a:lnTo>
                  <a:pt x="123829" y="2014534"/>
                </a:lnTo>
                <a:lnTo>
                  <a:pt x="89992" y="1967015"/>
                </a:lnTo>
                <a:lnTo>
                  <a:pt x="60474" y="1917336"/>
                </a:lnTo>
                <a:lnTo>
                  <a:pt x="36716" y="1864056"/>
                </a:lnTo>
                <a:lnTo>
                  <a:pt x="18718" y="1808617"/>
                </a:lnTo>
                <a:lnTo>
                  <a:pt x="7199" y="1751738"/>
                </a:lnTo>
                <a:lnTo>
                  <a:pt x="719" y="1694138"/>
                </a:lnTo>
                <a:lnTo>
                  <a:pt x="0" y="1665339"/>
                </a:lnTo>
              </a:path>
              <a:path w="603250" h="3331845">
                <a:moveTo>
                  <a:pt x="0" y="2776285"/>
                </a:moveTo>
                <a:lnTo>
                  <a:pt x="2879" y="2717966"/>
                </a:lnTo>
                <a:lnTo>
                  <a:pt x="12238" y="2661086"/>
                </a:lnTo>
                <a:lnTo>
                  <a:pt x="27357" y="2604927"/>
                </a:lnTo>
                <a:lnTo>
                  <a:pt x="48235" y="2550208"/>
                </a:lnTo>
                <a:lnTo>
                  <a:pt x="74153" y="2498368"/>
                </a:lnTo>
                <a:lnTo>
                  <a:pt x="105830" y="2450129"/>
                </a:lnTo>
                <a:lnTo>
                  <a:pt x="142547" y="2404770"/>
                </a:lnTo>
                <a:lnTo>
                  <a:pt x="183584" y="2363730"/>
                </a:lnTo>
                <a:lnTo>
                  <a:pt x="228940" y="2327011"/>
                </a:lnTo>
                <a:lnTo>
                  <a:pt x="277896" y="2295331"/>
                </a:lnTo>
                <a:lnTo>
                  <a:pt x="329011" y="2269411"/>
                </a:lnTo>
                <a:lnTo>
                  <a:pt x="383726" y="2248532"/>
                </a:lnTo>
                <a:lnTo>
                  <a:pt x="439882" y="2233412"/>
                </a:lnTo>
                <a:lnTo>
                  <a:pt x="496757" y="2224052"/>
                </a:lnTo>
                <a:lnTo>
                  <a:pt x="555072" y="2221172"/>
                </a:lnTo>
                <a:lnTo>
                  <a:pt x="583869" y="2221892"/>
                </a:lnTo>
                <a:lnTo>
                  <a:pt x="602644" y="2223266"/>
                </a:lnTo>
              </a:path>
              <a:path w="603250" h="3331845">
                <a:moveTo>
                  <a:pt x="602644" y="3329304"/>
                </a:moveTo>
                <a:lnTo>
                  <a:pt x="583869" y="3330678"/>
                </a:lnTo>
                <a:lnTo>
                  <a:pt x="555072" y="3331398"/>
                </a:lnTo>
                <a:lnTo>
                  <a:pt x="555072" y="3330678"/>
                </a:lnTo>
                <a:lnTo>
                  <a:pt x="526274" y="3329958"/>
                </a:lnTo>
                <a:lnTo>
                  <a:pt x="467959" y="3324198"/>
                </a:lnTo>
                <a:lnTo>
                  <a:pt x="411804" y="3311958"/>
                </a:lnTo>
                <a:lnTo>
                  <a:pt x="356369" y="3293959"/>
                </a:lnTo>
                <a:lnTo>
                  <a:pt x="303093" y="3270199"/>
                </a:lnTo>
                <a:lnTo>
                  <a:pt x="252698" y="3241399"/>
                </a:lnTo>
                <a:lnTo>
                  <a:pt x="205902" y="3206840"/>
                </a:lnTo>
                <a:lnTo>
                  <a:pt x="162705" y="3168680"/>
                </a:lnTo>
                <a:lnTo>
                  <a:pt x="123829" y="3125481"/>
                </a:lnTo>
                <a:lnTo>
                  <a:pt x="89992" y="3077961"/>
                </a:lnTo>
                <a:lnTo>
                  <a:pt x="60474" y="3028282"/>
                </a:lnTo>
                <a:lnTo>
                  <a:pt x="36716" y="2975003"/>
                </a:lnTo>
                <a:lnTo>
                  <a:pt x="18718" y="2919563"/>
                </a:lnTo>
                <a:lnTo>
                  <a:pt x="7199" y="2862684"/>
                </a:lnTo>
                <a:lnTo>
                  <a:pt x="719" y="2805085"/>
                </a:lnTo>
                <a:lnTo>
                  <a:pt x="0" y="2776285"/>
                </a:lnTo>
              </a:path>
            </a:pathLst>
          </a:custGeom>
          <a:ln w="76316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5903" y="3639311"/>
            <a:ext cx="6565391" cy="240487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4069517" y="8298718"/>
            <a:ext cx="2035810" cy="1988820"/>
          </a:xfrm>
          <a:custGeom>
            <a:avLst/>
            <a:gdLst/>
            <a:ahLst/>
            <a:cxnLst/>
            <a:rect l="l" t="t" r="r" b="b"/>
            <a:pathLst>
              <a:path w="2035809" h="1988820">
                <a:moveTo>
                  <a:pt x="0" y="640072"/>
                </a:moveTo>
                <a:lnTo>
                  <a:pt x="3599" y="573113"/>
                </a:lnTo>
                <a:lnTo>
                  <a:pt x="13679" y="506873"/>
                </a:lnTo>
                <a:lnTo>
                  <a:pt x="31679" y="442074"/>
                </a:lnTo>
                <a:lnTo>
                  <a:pt x="55439" y="379435"/>
                </a:lnTo>
                <a:lnTo>
                  <a:pt x="85679" y="319676"/>
                </a:lnTo>
                <a:lnTo>
                  <a:pt x="122399" y="263516"/>
                </a:lnTo>
                <a:lnTo>
                  <a:pt x="164159" y="211677"/>
                </a:lnTo>
                <a:lnTo>
                  <a:pt x="211678" y="164158"/>
                </a:lnTo>
                <a:lnTo>
                  <a:pt x="263518" y="122398"/>
                </a:lnTo>
                <a:lnTo>
                  <a:pt x="320398" y="85678"/>
                </a:lnTo>
                <a:lnTo>
                  <a:pt x="379438" y="55439"/>
                </a:lnTo>
                <a:lnTo>
                  <a:pt x="442077" y="31679"/>
                </a:lnTo>
                <a:lnTo>
                  <a:pt x="506877" y="13679"/>
                </a:lnTo>
                <a:lnTo>
                  <a:pt x="573117" y="3599"/>
                </a:lnTo>
                <a:lnTo>
                  <a:pt x="640076" y="0"/>
                </a:lnTo>
                <a:lnTo>
                  <a:pt x="673916" y="719"/>
                </a:lnTo>
                <a:lnTo>
                  <a:pt x="740156" y="7919"/>
                </a:lnTo>
                <a:lnTo>
                  <a:pt x="805675" y="21599"/>
                </a:lnTo>
                <a:lnTo>
                  <a:pt x="869755" y="42479"/>
                </a:lnTo>
                <a:lnTo>
                  <a:pt x="930955" y="69839"/>
                </a:lnTo>
                <a:lnTo>
                  <a:pt x="988555" y="102958"/>
                </a:lnTo>
                <a:lnTo>
                  <a:pt x="1042554" y="142558"/>
                </a:lnTo>
                <a:lnTo>
                  <a:pt x="1092954" y="187197"/>
                </a:lnTo>
                <a:lnTo>
                  <a:pt x="1137594" y="237597"/>
                </a:lnTo>
                <a:lnTo>
                  <a:pt x="1177194" y="291596"/>
                </a:lnTo>
                <a:lnTo>
                  <a:pt x="1210313" y="349195"/>
                </a:lnTo>
                <a:lnTo>
                  <a:pt x="1237673" y="410395"/>
                </a:lnTo>
                <a:lnTo>
                  <a:pt x="1258553" y="474474"/>
                </a:lnTo>
                <a:lnTo>
                  <a:pt x="1272233" y="539993"/>
                </a:lnTo>
                <a:lnTo>
                  <a:pt x="1279433" y="606232"/>
                </a:lnTo>
                <a:lnTo>
                  <a:pt x="1280153" y="640072"/>
                </a:lnTo>
                <a:lnTo>
                  <a:pt x="1280505" y="1988281"/>
                </a:lnTo>
              </a:path>
              <a:path w="2035809" h="1988820">
                <a:moveTo>
                  <a:pt x="0" y="1988281"/>
                </a:moveTo>
                <a:lnTo>
                  <a:pt x="0" y="640072"/>
                </a:lnTo>
              </a:path>
              <a:path w="2035809" h="1988820">
                <a:moveTo>
                  <a:pt x="755276" y="640072"/>
                </a:moveTo>
                <a:lnTo>
                  <a:pt x="758876" y="573113"/>
                </a:lnTo>
                <a:lnTo>
                  <a:pt x="768956" y="506873"/>
                </a:lnTo>
                <a:lnTo>
                  <a:pt x="786956" y="442074"/>
                </a:lnTo>
                <a:lnTo>
                  <a:pt x="810715" y="379435"/>
                </a:lnTo>
                <a:lnTo>
                  <a:pt x="840955" y="319676"/>
                </a:lnTo>
                <a:lnTo>
                  <a:pt x="877675" y="263516"/>
                </a:lnTo>
                <a:lnTo>
                  <a:pt x="919435" y="211677"/>
                </a:lnTo>
                <a:lnTo>
                  <a:pt x="966955" y="164158"/>
                </a:lnTo>
                <a:lnTo>
                  <a:pt x="1018794" y="122398"/>
                </a:lnTo>
                <a:lnTo>
                  <a:pt x="1075674" y="85678"/>
                </a:lnTo>
                <a:lnTo>
                  <a:pt x="1134714" y="55439"/>
                </a:lnTo>
                <a:lnTo>
                  <a:pt x="1197354" y="31679"/>
                </a:lnTo>
                <a:lnTo>
                  <a:pt x="1262153" y="13679"/>
                </a:lnTo>
                <a:lnTo>
                  <a:pt x="1328393" y="3599"/>
                </a:lnTo>
                <a:lnTo>
                  <a:pt x="1395353" y="0"/>
                </a:lnTo>
                <a:lnTo>
                  <a:pt x="1429192" y="719"/>
                </a:lnTo>
                <a:lnTo>
                  <a:pt x="1495432" y="7919"/>
                </a:lnTo>
                <a:lnTo>
                  <a:pt x="1560952" y="21599"/>
                </a:lnTo>
                <a:lnTo>
                  <a:pt x="1625031" y="42479"/>
                </a:lnTo>
                <a:lnTo>
                  <a:pt x="1686231" y="69839"/>
                </a:lnTo>
                <a:lnTo>
                  <a:pt x="1743831" y="102958"/>
                </a:lnTo>
                <a:lnTo>
                  <a:pt x="1797831" y="142558"/>
                </a:lnTo>
                <a:lnTo>
                  <a:pt x="1848230" y="187197"/>
                </a:lnTo>
                <a:lnTo>
                  <a:pt x="1892870" y="237597"/>
                </a:lnTo>
                <a:lnTo>
                  <a:pt x="1932470" y="291596"/>
                </a:lnTo>
                <a:lnTo>
                  <a:pt x="1965590" y="349195"/>
                </a:lnTo>
                <a:lnTo>
                  <a:pt x="1992950" y="410395"/>
                </a:lnTo>
                <a:lnTo>
                  <a:pt x="2013829" y="474474"/>
                </a:lnTo>
                <a:lnTo>
                  <a:pt x="2027509" y="539993"/>
                </a:lnTo>
                <a:lnTo>
                  <a:pt x="2034709" y="606232"/>
                </a:lnTo>
                <a:lnTo>
                  <a:pt x="2035429" y="640072"/>
                </a:lnTo>
                <a:lnTo>
                  <a:pt x="2035781" y="1988281"/>
                </a:lnTo>
              </a:path>
              <a:path w="2035809" h="1988820">
                <a:moveTo>
                  <a:pt x="755276" y="1988281"/>
                </a:moveTo>
                <a:lnTo>
                  <a:pt x="755276" y="640072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24797" y="1078555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30" h="772160">
                <a:moveTo>
                  <a:pt x="0" y="0"/>
                </a:moveTo>
                <a:lnTo>
                  <a:pt x="1280845" y="1439"/>
                </a:lnTo>
              </a:path>
              <a:path w="1281430" h="772160">
                <a:moveTo>
                  <a:pt x="634302" y="0"/>
                </a:moveTo>
                <a:lnTo>
                  <a:pt x="1279405" y="771714"/>
                </a:lnTo>
              </a:path>
              <a:path w="1281430" h="772160">
                <a:moveTo>
                  <a:pt x="647982" y="0"/>
                </a:moveTo>
                <a:lnTo>
                  <a:pt x="0" y="770275"/>
                </a:lnTo>
              </a:path>
              <a:path w="1281430" h="772160">
                <a:moveTo>
                  <a:pt x="642222" y="7918"/>
                </a:moveTo>
                <a:lnTo>
                  <a:pt x="643662" y="771714"/>
                </a:lnTo>
              </a:path>
            </a:pathLst>
          </a:custGeom>
          <a:ln w="76312">
            <a:solidFill>
              <a:srgbClr val="2E5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2294718" y="3650400"/>
            <a:ext cx="1266825" cy="2690495"/>
            <a:chOff x="12294718" y="3650400"/>
            <a:chExt cx="1266825" cy="2690495"/>
          </a:xfrm>
        </p:grpSpPr>
        <p:sp>
          <p:nvSpPr>
            <p:cNvPr id="11" name="object 11"/>
            <p:cNvSpPr/>
            <p:nvPr/>
          </p:nvSpPr>
          <p:spPr>
            <a:xfrm>
              <a:off x="12294718" y="3650400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2540793"/>
                  </a:moveTo>
                  <a:lnTo>
                    <a:pt x="0" y="0"/>
                  </a:lnTo>
                  <a:lnTo>
                    <a:pt x="48752" y="917"/>
                  </a:lnTo>
                  <a:lnTo>
                    <a:pt x="97043" y="3647"/>
                  </a:lnTo>
                  <a:lnTo>
                    <a:pt x="144837" y="8157"/>
                  </a:lnTo>
                  <a:lnTo>
                    <a:pt x="192103" y="14414"/>
                  </a:lnTo>
                  <a:lnTo>
                    <a:pt x="238807" y="22385"/>
                  </a:lnTo>
                  <a:lnTo>
                    <a:pt x="284916" y="32037"/>
                  </a:lnTo>
                  <a:lnTo>
                    <a:pt x="330397" y="43337"/>
                  </a:lnTo>
                  <a:lnTo>
                    <a:pt x="375218" y="56252"/>
                  </a:lnTo>
                  <a:lnTo>
                    <a:pt x="419345" y="70749"/>
                  </a:lnTo>
                  <a:lnTo>
                    <a:pt x="462745" y="86796"/>
                  </a:lnTo>
                  <a:lnTo>
                    <a:pt x="505386" y="104360"/>
                  </a:lnTo>
                  <a:lnTo>
                    <a:pt x="547234" y="123407"/>
                  </a:lnTo>
                  <a:lnTo>
                    <a:pt x="588256" y="143904"/>
                  </a:lnTo>
                  <a:lnTo>
                    <a:pt x="628420" y="165819"/>
                  </a:lnTo>
                  <a:lnTo>
                    <a:pt x="667692" y="189119"/>
                  </a:lnTo>
                  <a:lnTo>
                    <a:pt x="706040" y="213771"/>
                  </a:lnTo>
                  <a:lnTo>
                    <a:pt x="743430" y="239741"/>
                  </a:lnTo>
                  <a:lnTo>
                    <a:pt x="779830" y="266998"/>
                  </a:lnTo>
                  <a:lnTo>
                    <a:pt x="815206" y="295507"/>
                  </a:lnTo>
                  <a:lnTo>
                    <a:pt x="849525" y="325237"/>
                  </a:lnTo>
                  <a:lnTo>
                    <a:pt x="882755" y="356154"/>
                  </a:lnTo>
                  <a:lnTo>
                    <a:pt x="914863" y="388225"/>
                  </a:lnTo>
                  <a:lnTo>
                    <a:pt x="945815" y="421417"/>
                  </a:lnTo>
                  <a:lnTo>
                    <a:pt x="975579" y="455698"/>
                  </a:lnTo>
                  <a:lnTo>
                    <a:pt x="1004122" y="491034"/>
                  </a:lnTo>
                  <a:lnTo>
                    <a:pt x="1031410" y="527393"/>
                  </a:lnTo>
                  <a:lnTo>
                    <a:pt x="1057411" y="564741"/>
                  </a:lnTo>
                  <a:lnTo>
                    <a:pt x="1082092" y="603046"/>
                  </a:lnTo>
                  <a:lnTo>
                    <a:pt x="1105419" y="642275"/>
                  </a:lnTo>
                  <a:lnTo>
                    <a:pt x="1127360" y="682395"/>
                  </a:lnTo>
                  <a:lnTo>
                    <a:pt x="1147882" y="723372"/>
                  </a:lnTo>
                  <a:lnTo>
                    <a:pt x="1166951" y="765175"/>
                  </a:lnTo>
                  <a:lnTo>
                    <a:pt x="1184536" y="807770"/>
                  </a:lnTo>
                  <a:lnTo>
                    <a:pt x="1200602" y="851123"/>
                  </a:lnTo>
                  <a:lnTo>
                    <a:pt x="1215117" y="895203"/>
                  </a:lnTo>
                  <a:lnTo>
                    <a:pt x="1228048" y="939977"/>
                  </a:lnTo>
                  <a:lnTo>
                    <a:pt x="1239362" y="985410"/>
                  </a:lnTo>
                  <a:lnTo>
                    <a:pt x="1249025" y="1031472"/>
                  </a:lnTo>
                  <a:lnTo>
                    <a:pt x="1257006" y="1078127"/>
                  </a:lnTo>
                  <a:lnTo>
                    <a:pt x="1263270" y="1125344"/>
                  </a:lnTo>
                  <a:lnTo>
                    <a:pt x="1266824" y="1162924"/>
                  </a:lnTo>
                  <a:lnTo>
                    <a:pt x="1266824" y="1377154"/>
                  </a:lnTo>
                  <a:lnTo>
                    <a:pt x="1257006" y="1461963"/>
                  </a:lnTo>
                  <a:lnTo>
                    <a:pt x="1249025" y="1508628"/>
                  </a:lnTo>
                  <a:lnTo>
                    <a:pt x="1239362" y="1554700"/>
                  </a:lnTo>
                  <a:lnTo>
                    <a:pt x="1228048" y="1600147"/>
                  </a:lnTo>
                  <a:lnTo>
                    <a:pt x="1215117" y="1644935"/>
                  </a:lnTo>
                  <a:lnTo>
                    <a:pt x="1200602" y="1689031"/>
                  </a:lnTo>
                  <a:lnTo>
                    <a:pt x="1184536" y="1732402"/>
                  </a:lnTo>
                  <a:lnTo>
                    <a:pt x="1166951" y="1775015"/>
                  </a:lnTo>
                  <a:lnTo>
                    <a:pt x="1147882" y="1816837"/>
                  </a:lnTo>
                  <a:lnTo>
                    <a:pt x="1127360" y="1857836"/>
                  </a:lnTo>
                  <a:lnTo>
                    <a:pt x="1105419" y="1897977"/>
                  </a:lnTo>
                  <a:lnTo>
                    <a:pt x="1082092" y="1937228"/>
                  </a:lnTo>
                  <a:lnTo>
                    <a:pt x="1057411" y="1975556"/>
                  </a:lnTo>
                  <a:lnTo>
                    <a:pt x="1031410" y="2012929"/>
                  </a:lnTo>
                  <a:lnTo>
                    <a:pt x="1004122" y="2049312"/>
                  </a:lnTo>
                  <a:lnTo>
                    <a:pt x="975579" y="2084672"/>
                  </a:lnTo>
                  <a:lnTo>
                    <a:pt x="945815" y="2118978"/>
                  </a:lnTo>
                  <a:lnTo>
                    <a:pt x="914863" y="2152195"/>
                  </a:lnTo>
                  <a:lnTo>
                    <a:pt x="882755" y="2184292"/>
                  </a:lnTo>
                  <a:lnTo>
                    <a:pt x="849525" y="2215233"/>
                  </a:lnTo>
                  <a:lnTo>
                    <a:pt x="815206" y="2244988"/>
                  </a:lnTo>
                  <a:lnTo>
                    <a:pt x="779830" y="2273522"/>
                  </a:lnTo>
                  <a:lnTo>
                    <a:pt x="743430" y="2300803"/>
                  </a:lnTo>
                  <a:lnTo>
                    <a:pt x="706040" y="2326797"/>
                  </a:lnTo>
                  <a:lnTo>
                    <a:pt x="667692" y="2351472"/>
                  </a:lnTo>
                  <a:lnTo>
                    <a:pt x="628420" y="2374794"/>
                  </a:lnTo>
                  <a:lnTo>
                    <a:pt x="588256" y="2396731"/>
                  </a:lnTo>
                  <a:lnTo>
                    <a:pt x="547234" y="2417249"/>
                  </a:lnTo>
                  <a:lnTo>
                    <a:pt x="505386" y="2436316"/>
                  </a:lnTo>
                  <a:lnTo>
                    <a:pt x="462745" y="2453897"/>
                  </a:lnTo>
                  <a:lnTo>
                    <a:pt x="419345" y="2469962"/>
                  </a:lnTo>
                  <a:lnTo>
                    <a:pt x="375218" y="2484475"/>
                  </a:lnTo>
                  <a:lnTo>
                    <a:pt x="330397" y="2497405"/>
                  </a:lnTo>
                  <a:lnTo>
                    <a:pt x="284916" y="2508718"/>
                  </a:lnTo>
                  <a:lnTo>
                    <a:pt x="238807" y="2518381"/>
                  </a:lnTo>
                  <a:lnTo>
                    <a:pt x="192103" y="2526361"/>
                  </a:lnTo>
                  <a:lnTo>
                    <a:pt x="144837" y="2532626"/>
                  </a:lnTo>
                  <a:lnTo>
                    <a:pt x="97043" y="2537141"/>
                  </a:lnTo>
                  <a:lnTo>
                    <a:pt x="48752" y="2539875"/>
                  </a:lnTo>
                  <a:lnTo>
                    <a:pt x="0" y="2540793"/>
                  </a:lnTo>
                  <a:close/>
                </a:path>
              </a:pathLst>
            </a:custGeom>
            <a:solidFill>
              <a:srgbClr val="2E5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792227" y="5068797"/>
              <a:ext cx="276860" cy="1271905"/>
            </a:xfrm>
            <a:custGeom>
              <a:avLst/>
              <a:gdLst/>
              <a:ahLst/>
              <a:cxnLst/>
              <a:rect l="l" t="t" r="r" b="b"/>
              <a:pathLst>
                <a:path w="276859" h="1271904">
                  <a:moveTo>
                    <a:pt x="276377" y="1133957"/>
                  </a:moveTo>
                  <a:lnTo>
                    <a:pt x="139636" y="994283"/>
                  </a:lnTo>
                  <a:lnTo>
                    <a:pt x="0" y="1131087"/>
                  </a:lnTo>
                  <a:lnTo>
                    <a:pt x="68376" y="1200924"/>
                  </a:lnTo>
                  <a:lnTo>
                    <a:pt x="136753" y="1271473"/>
                  </a:lnTo>
                  <a:lnTo>
                    <a:pt x="276377" y="1133957"/>
                  </a:lnTo>
                  <a:close/>
                </a:path>
                <a:path w="276859" h="1271904">
                  <a:moveTo>
                    <a:pt x="276377" y="637184"/>
                  </a:moveTo>
                  <a:lnTo>
                    <a:pt x="139636" y="497509"/>
                  </a:lnTo>
                  <a:lnTo>
                    <a:pt x="0" y="634301"/>
                  </a:lnTo>
                  <a:lnTo>
                    <a:pt x="68376" y="704138"/>
                  </a:lnTo>
                  <a:lnTo>
                    <a:pt x="136753" y="774700"/>
                  </a:lnTo>
                  <a:lnTo>
                    <a:pt x="276377" y="637184"/>
                  </a:lnTo>
                  <a:close/>
                </a:path>
                <a:path w="276859" h="1271904">
                  <a:moveTo>
                    <a:pt x="276377" y="139674"/>
                  </a:moveTo>
                  <a:lnTo>
                    <a:pt x="139636" y="0"/>
                  </a:lnTo>
                  <a:lnTo>
                    <a:pt x="0" y="136804"/>
                  </a:lnTo>
                  <a:lnTo>
                    <a:pt x="68376" y="206641"/>
                  </a:lnTo>
                  <a:lnTo>
                    <a:pt x="136753" y="277190"/>
                  </a:lnTo>
                  <a:lnTo>
                    <a:pt x="276377" y="139674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2792239" y="656057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47" y="277189"/>
                </a:moveTo>
                <a:lnTo>
                  <a:pt x="68373" y="206631"/>
                </a:lnTo>
                <a:lnTo>
                  <a:pt x="0" y="136794"/>
                </a:lnTo>
                <a:lnTo>
                  <a:pt x="139626" y="0"/>
                </a:lnTo>
                <a:lnTo>
                  <a:pt x="276373" y="139674"/>
                </a:lnTo>
                <a:lnTo>
                  <a:pt x="136747" y="277189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4941" y="8907096"/>
            <a:ext cx="1283335" cy="1380490"/>
          </a:xfrm>
          <a:custGeom>
            <a:avLst/>
            <a:gdLst/>
            <a:ahLst/>
            <a:cxnLst/>
            <a:rect l="l" t="t" r="r" b="b"/>
            <a:pathLst>
              <a:path w="1283334" h="1380490">
                <a:moveTo>
                  <a:pt x="1283057" y="1379902"/>
                </a:moveTo>
                <a:lnTo>
                  <a:pt x="5230" y="1379902"/>
                </a:lnTo>
                <a:lnTo>
                  <a:pt x="1439" y="1336316"/>
                </a:lnTo>
                <a:lnTo>
                  <a:pt x="0" y="1270077"/>
                </a:lnTo>
                <a:lnTo>
                  <a:pt x="1439" y="1203837"/>
                </a:lnTo>
                <a:lnTo>
                  <a:pt x="7199" y="1137597"/>
                </a:lnTo>
                <a:lnTo>
                  <a:pt x="15839" y="1071357"/>
                </a:lnTo>
                <a:lnTo>
                  <a:pt x="28079" y="1005837"/>
                </a:lnTo>
                <a:lnTo>
                  <a:pt x="43199" y="941037"/>
                </a:lnTo>
                <a:lnTo>
                  <a:pt x="61919" y="877677"/>
                </a:lnTo>
                <a:lnTo>
                  <a:pt x="84239" y="815038"/>
                </a:lnTo>
                <a:lnTo>
                  <a:pt x="110159" y="753838"/>
                </a:lnTo>
                <a:lnTo>
                  <a:pt x="138239" y="693358"/>
                </a:lnTo>
                <a:lnTo>
                  <a:pt x="169919" y="635038"/>
                </a:lnTo>
                <a:lnTo>
                  <a:pt x="205199" y="578158"/>
                </a:lnTo>
                <a:lnTo>
                  <a:pt x="242639" y="523438"/>
                </a:lnTo>
                <a:lnTo>
                  <a:pt x="282959" y="470878"/>
                </a:lnTo>
                <a:lnTo>
                  <a:pt x="326159" y="420479"/>
                </a:lnTo>
                <a:lnTo>
                  <a:pt x="372239" y="372239"/>
                </a:lnTo>
                <a:lnTo>
                  <a:pt x="420479" y="326159"/>
                </a:lnTo>
                <a:lnTo>
                  <a:pt x="470879" y="282959"/>
                </a:lnTo>
                <a:lnTo>
                  <a:pt x="523439" y="242639"/>
                </a:lnTo>
                <a:lnTo>
                  <a:pt x="578159" y="205199"/>
                </a:lnTo>
                <a:lnTo>
                  <a:pt x="635039" y="169919"/>
                </a:lnTo>
                <a:lnTo>
                  <a:pt x="693359" y="138239"/>
                </a:lnTo>
                <a:lnTo>
                  <a:pt x="753839" y="110159"/>
                </a:lnTo>
                <a:lnTo>
                  <a:pt x="815039" y="84239"/>
                </a:lnTo>
                <a:lnTo>
                  <a:pt x="877679" y="61919"/>
                </a:lnTo>
                <a:lnTo>
                  <a:pt x="941039" y="43199"/>
                </a:lnTo>
                <a:lnTo>
                  <a:pt x="1005838" y="28079"/>
                </a:lnTo>
                <a:lnTo>
                  <a:pt x="1071358" y="15839"/>
                </a:lnTo>
                <a:lnTo>
                  <a:pt x="1137598" y="7199"/>
                </a:lnTo>
                <a:lnTo>
                  <a:pt x="1203838" y="1439"/>
                </a:lnTo>
                <a:lnTo>
                  <a:pt x="1270078" y="0"/>
                </a:lnTo>
                <a:lnTo>
                  <a:pt x="1283057" y="282"/>
                </a:lnTo>
                <a:lnTo>
                  <a:pt x="1283057" y="1379902"/>
                </a:lnTo>
                <a:close/>
              </a:path>
            </a:pathLst>
          </a:custGeom>
          <a:solidFill>
            <a:srgbClr val="2E5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0" y="1254359"/>
                </a:moveTo>
                <a:lnTo>
                  <a:pt x="0" y="0"/>
                </a:lnTo>
                <a:lnTo>
                  <a:pt x="1138865" y="0"/>
                </a:lnTo>
                <a:lnTo>
                  <a:pt x="1137597" y="58317"/>
                </a:lnTo>
                <a:lnTo>
                  <a:pt x="1131837" y="124556"/>
                </a:lnTo>
                <a:lnTo>
                  <a:pt x="1123197" y="190796"/>
                </a:lnTo>
                <a:lnTo>
                  <a:pt x="1110957" y="256316"/>
                </a:lnTo>
                <a:lnTo>
                  <a:pt x="1095837" y="320396"/>
                </a:lnTo>
                <a:lnTo>
                  <a:pt x="1076397" y="384476"/>
                </a:lnTo>
                <a:lnTo>
                  <a:pt x="1054797" y="447116"/>
                </a:lnTo>
                <a:lnTo>
                  <a:pt x="1028877" y="508316"/>
                </a:lnTo>
                <a:lnTo>
                  <a:pt x="1000077" y="568075"/>
                </a:lnTo>
                <a:lnTo>
                  <a:pt x="968397" y="627115"/>
                </a:lnTo>
                <a:lnTo>
                  <a:pt x="933837" y="683275"/>
                </a:lnTo>
                <a:lnTo>
                  <a:pt x="896397" y="737995"/>
                </a:lnTo>
                <a:lnTo>
                  <a:pt x="856077" y="791275"/>
                </a:lnTo>
                <a:lnTo>
                  <a:pt x="812877" y="841675"/>
                </a:lnTo>
                <a:lnTo>
                  <a:pt x="766797" y="889915"/>
                </a:lnTo>
                <a:lnTo>
                  <a:pt x="718557" y="935275"/>
                </a:lnTo>
                <a:lnTo>
                  <a:pt x="668157" y="978475"/>
                </a:lnTo>
                <a:lnTo>
                  <a:pt x="615597" y="1018794"/>
                </a:lnTo>
                <a:lnTo>
                  <a:pt x="560158" y="1056954"/>
                </a:lnTo>
                <a:lnTo>
                  <a:pt x="503998" y="1091514"/>
                </a:lnTo>
                <a:lnTo>
                  <a:pt x="445678" y="1123194"/>
                </a:lnTo>
                <a:lnTo>
                  <a:pt x="385198" y="1151994"/>
                </a:lnTo>
                <a:lnTo>
                  <a:pt x="323998" y="1177194"/>
                </a:lnTo>
                <a:lnTo>
                  <a:pt x="261358" y="1199514"/>
                </a:lnTo>
                <a:lnTo>
                  <a:pt x="197278" y="1218234"/>
                </a:lnTo>
                <a:lnTo>
                  <a:pt x="133198" y="1233354"/>
                </a:lnTo>
                <a:lnTo>
                  <a:pt x="67678" y="1245594"/>
                </a:lnTo>
                <a:lnTo>
                  <a:pt x="1438" y="1254234"/>
                </a:lnTo>
                <a:lnTo>
                  <a:pt x="0" y="1254359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80061"/>
            <a:ext cx="502920" cy="3326765"/>
          </a:xfrm>
          <a:custGeom>
            <a:avLst/>
            <a:gdLst/>
            <a:ahLst/>
            <a:cxnLst/>
            <a:rect l="l" t="t" r="r" b="b"/>
            <a:pathLst>
              <a:path w="502920" h="3326765">
                <a:moveTo>
                  <a:pt x="0" y="0"/>
                </a:moveTo>
                <a:lnTo>
                  <a:pt x="62578" y="9777"/>
                </a:lnTo>
                <a:lnTo>
                  <a:pt x="118734" y="24897"/>
                </a:lnTo>
                <a:lnTo>
                  <a:pt x="173449" y="45776"/>
                </a:lnTo>
                <a:lnTo>
                  <a:pt x="225284" y="71696"/>
                </a:lnTo>
                <a:lnTo>
                  <a:pt x="273520" y="103376"/>
                </a:lnTo>
                <a:lnTo>
                  <a:pt x="318876" y="140095"/>
                </a:lnTo>
                <a:lnTo>
                  <a:pt x="359913" y="181135"/>
                </a:lnTo>
                <a:lnTo>
                  <a:pt x="396630" y="226494"/>
                </a:lnTo>
                <a:lnTo>
                  <a:pt x="428307" y="275453"/>
                </a:lnTo>
                <a:lnTo>
                  <a:pt x="454225" y="326573"/>
                </a:lnTo>
                <a:lnTo>
                  <a:pt x="475103" y="381292"/>
                </a:lnTo>
                <a:lnTo>
                  <a:pt x="490222" y="437451"/>
                </a:lnTo>
                <a:lnTo>
                  <a:pt x="499581" y="494331"/>
                </a:lnTo>
                <a:lnTo>
                  <a:pt x="502461" y="552650"/>
                </a:lnTo>
                <a:lnTo>
                  <a:pt x="501741" y="552650"/>
                </a:lnTo>
                <a:lnTo>
                  <a:pt x="501021" y="581450"/>
                </a:lnTo>
                <a:lnTo>
                  <a:pt x="495261" y="639769"/>
                </a:lnTo>
                <a:lnTo>
                  <a:pt x="483022" y="695928"/>
                </a:lnTo>
                <a:lnTo>
                  <a:pt x="465024" y="751368"/>
                </a:lnTo>
                <a:lnTo>
                  <a:pt x="441266" y="804647"/>
                </a:lnTo>
                <a:lnTo>
                  <a:pt x="412468" y="855046"/>
                </a:lnTo>
                <a:lnTo>
                  <a:pt x="377911" y="901846"/>
                </a:lnTo>
                <a:lnTo>
                  <a:pt x="339755" y="945045"/>
                </a:lnTo>
                <a:lnTo>
                  <a:pt x="296558" y="983925"/>
                </a:lnTo>
                <a:lnTo>
                  <a:pt x="249042" y="1017764"/>
                </a:lnTo>
                <a:lnTo>
                  <a:pt x="199367" y="1047284"/>
                </a:lnTo>
                <a:lnTo>
                  <a:pt x="146091" y="1071044"/>
                </a:lnTo>
                <a:lnTo>
                  <a:pt x="90656" y="1089043"/>
                </a:lnTo>
                <a:lnTo>
                  <a:pt x="33781" y="1100563"/>
                </a:lnTo>
                <a:lnTo>
                  <a:pt x="5703" y="1104883"/>
                </a:lnTo>
                <a:lnTo>
                  <a:pt x="0" y="1105301"/>
                </a:lnTo>
              </a:path>
              <a:path w="502920" h="3326765">
                <a:moveTo>
                  <a:pt x="0" y="1110226"/>
                </a:moveTo>
                <a:lnTo>
                  <a:pt x="62578" y="1120003"/>
                </a:lnTo>
                <a:lnTo>
                  <a:pt x="118734" y="1135123"/>
                </a:lnTo>
                <a:lnTo>
                  <a:pt x="173449" y="1156003"/>
                </a:lnTo>
                <a:lnTo>
                  <a:pt x="225284" y="1181922"/>
                </a:lnTo>
                <a:lnTo>
                  <a:pt x="273520" y="1213602"/>
                </a:lnTo>
                <a:lnTo>
                  <a:pt x="318876" y="1250321"/>
                </a:lnTo>
                <a:lnTo>
                  <a:pt x="359913" y="1291361"/>
                </a:lnTo>
                <a:lnTo>
                  <a:pt x="396630" y="1336720"/>
                </a:lnTo>
                <a:lnTo>
                  <a:pt x="428307" y="1385680"/>
                </a:lnTo>
                <a:lnTo>
                  <a:pt x="454225" y="1436799"/>
                </a:lnTo>
                <a:lnTo>
                  <a:pt x="475103" y="1491518"/>
                </a:lnTo>
                <a:lnTo>
                  <a:pt x="490222" y="1547678"/>
                </a:lnTo>
                <a:lnTo>
                  <a:pt x="499581" y="1604557"/>
                </a:lnTo>
                <a:lnTo>
                  <a:pt x="502461" y="1662876"/>
                </a:lnTo>
                <a:lnTo>
                  <a:pt x="501741" y="1662876"/>
                </a:lnTo>
                <a:lnTo>
                  <a:pt x="501021" y="1691676"/>
                </a:lnTo>
                <a:lnTo>
                  <a:pt x="495261" y="1749995"/>
                </a:lnTo>
                <a:lnTo>
                  <a:pt x="483022" y="1806154"/>
                </a:lnTo>
                <a:lnTo>
                  <a:pt x="465024" y="1861594"/>
                </a:lnTo>
                <a:lnTo>
                  <a:pt x="441266" y="1914873"/>
                </a:lnTo>
                <a:lnTo>
                  <a:pt x="412468" y="1965272"/>
                </a:lnTo>
                <a:lnTo>
                  <a:pt x="377911" y="2012072"/>
                </a:lnTo>
                <a:lnTo>
                  <a:pt x="339755" y="2055271"/>
                </a:lnTo>
                <a:lnTo>
                  <a:pt x="296558" y="2094151"/>
                </a:lnTo>
                <a:lnTo>
                  <a:pt x="249042" y="2127990"/>
                </a:lnTo>
                <a:lnTo>
                  <a:pt x="199367" y="2157510"/>
                </a:lnTo>
                <a:lnTo>
                  <a:pt x="146091" y="2181270"/>
                </a:lnTo>
                <a:lnTo>
                  <a:pt x="90656" y="2199270"/>
                </a:lnTo>
                <a:lnTo>
                  <a:pt x="33781" y="2210789"/>
                </a:lnTo>
                <a:lnTo>
                  <a:pt x="5703" y="2215109"/>
                </a:lnTo>
                <a:lnTo>
                  <a:pt x="0" y="2215527"/>
                </a:lnTo>
              </a:path>
              <a:path w="502920" h="3326765">
                <a:moveTo>
                  <a:pt x="0" y="2221172"/>
                </a:moveTo>
                <a:lnTo>
                  <a:pt x="62578" y="2230949"/>
                </a:lnTo>
                <a:lnTo>
                  <a:pt x="118734" y="2246069"/>
                </a:lnTo>
                <a:lnTo>
                  <a:pt x="173449" y="2266949"/>
                </a:lnTo>
                <a:lnTo>
                  <a:pt x="225284" y="2292868"/>
                </a:lnTo>
                <a:lnTo>
                  <a:pt x="273520" y="2324548"/>
                </a:lnTo>
                <a:lnTo>
                  <a:pt x="318876" y="2361268"/>
                </a:lnTo>
                <a:lnTo>
                  <a:pt x="359913" y="2402307"/>
                </a:lnTo>
                <a:lnTo>
                  <a:pt x="396630" y="2447666"/>
                </a:lnTo>
                <a:lnTo>
                  <a:pt x="428307" y="2496626"/>
                </a:lnTo>
                <a:lnTo>
                  <a:pt x="454225" y="2547745"/>
                </a:lnTo>
                <a:lnTo>
                  <a:pt x="475103" y="2602465"/>
                </a:lnTo>
                <a:lnTo>
                  <a:pt x="490222" y="2658624"/>
                </a:lnTo>
                <a:lnTo>
                  <a:pt x="499581" y="2715503"/>
                </a:lnTo>
                <a:lnTo>
                  <a:pt x="502461" y="2773822"/>
                </a:lnTo>
                <a:lnTo>
                  <a:pt x="501741" y="2773822"/>
                </a:lnTo>
                <a:lnTo>
                  <a:pt x="501021" y="2802622"/>
                </a:lnTo>
                <a:lnTo>
                  <a:pt x="495261" y="2860941"/>
                </a:lnTo>
                <a:lnTo>
                  <a:pt x="483022" y="2917101"/>
                </a:lnTo>
                <a:lnTo>
                  <a:pt x="465024" y="2972540"/>
                </a:lnTo>
                <a:lnTo>
                  <a:pt x="441266" y="3025819"/>
                </a:lnTo>
                <a:lnTo>
                  <a:pt x="412468" y="3076219"/>
                </a:lnTo>
                <a:lnTo>
                  <a:pt x="377911" y="3123018"/>
                </a:lnTo>
                <a:lnTo>
                  <a:pt x="339755" y="3166218"/>
                </a:lnTo>
                <a:lnTo>
                  <a:pt x="296558" y="3205097"/>
                </a:lnTo>
                <a:lnTo>
                  <a:pt x="249042" y="3238937"/>
                </a:lnTo>
                <a:lnTo>
                  <a:pt x="199367" y="3268456"/>
                </a:lnTo>
                <a:lnTo>
                  <a:pt x="146091" y="3292216"/>
                </a:lnTo>
                <a:lnTo>
                  <a:pt x="90656" y="3310216"/>
                </a:lnTo>
                <a:lnTo>
                  <a:pt x="33781" y="3321736"/>
                </a:lnTo>
                <a:lnTo>
                  <a:pt x="5703" y="3326056"/>
                </a:lnTo>
                <a:lnTo>
                  <a:pt x="0" y="332647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35359" y="9514792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1280868" y="0"/>
                </a:moveTo>
                <a:lnTo>
                  <a:pt x="0" y="1439"/>
                </a:lnTo>
              </a:path>
              <a:path w="1282065" h="772159">
                <a:moveTo>
                  <a:pt x="645114" y="0"/>
                </a:moveTo>
                <a:lnTo>
                  <a:pt x="0" y="771714"/>
                </a:lnTo>
              </a:path>
              <a:path w="1282065" h="772159">
                <a:moveTo>
                  <a:pt x="633594" y="0"/>
                </a:moveTo>
                <a:lnTo>
                  <a:pt x="1281588" y="770275"/>
                </a:lnTo>
              </a:path>
              <a:path w="1282065" h="772159">
                <a:moveTo>
                  <a:pt x="638634" y="7918"/>
                </a:moveTo>
                <a:lnTo>
                  <a:pt x="637194" y="771714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069759" y="0"/>
            <a:ext cx="1228090" cy="2005330"/>
            <a:chOff x="17069759" y="0"/>
            <a:chExt cx="1228090" cy="2005330"/>
          </a:xfrm>
        </p:grpSpPr>
        <p:sp>
          <p:nvSpPr>
            <p:cNvPr id="7" name="object 7"/>
            <p:cNvSpPr/>
            <p:nvPr/>
          </p:nvSpPr>
          <p:spPr>
            <a:xfrm>
              <a:off x="17079119" y="0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879" y="1230299"/>
                  </a:moveTo>
                  <a:lnTo>
                    <a:pt x="640792" y="1230447"/>
                  </a:lnTo>
                  <a:lnTo>
                    <a:pt x="640792" y="1229727"/>
                  </a:lnTo>
                  <a:lnTo>
                    <a:pt x="607672" y="1229007"/>
                  </a:lnTo>
                  <a:lnTo>
                    <a:pt x="540713" y="1221807"/>
                  </a:lnTo>
                  <a:lnTo>
                    <a:pt x="475194" y="1208128"/>
                  </a:lnTo>
                  <a:lnTo>
                    <a:pt x="411835" y="1187248"/>
                  </a:lnTo>
                  <a:lnTo>
                    <a:pt x="350635" y="1159889"/>
                  </a:lnTo>
                  <a:lnTo>
                    <a:pt x="292316" y="1126770"/>
                  </a:lnTo>
                  <a:lnTo>
                    <a:pt x="238317" y="1087171"/>
                  </a:lnTo>
                  <a:lnTo>
                    <a:pt x="188637" y="1042532"/>
                  </a:lnTo>
                  <a:lnTo>
                    <a:pt x="143278" y="992853"/>
                  </a:lnTo>
                  <a:lnTo>
                    <a:pt x="104398" y="938855"/>
                  </a:lnTo>
                  <a:lnTo>
                    <a:pt x="70559" y="880536"/>
                  </a:lnTo>
                  <a:lnTo>
                    <a:pt x="43199" y="819338"/>
                  </a:lnTo>
                  <a:lnTo>
                    <a:pt x="23039" y="755979"/>
                  </a:lnTo>
                  <a:lnTo>
                    <a:pt x="8639" y="690461"/>
                  </a:lnTo>
                  <a:lnTo>
                    <a:pt x="1439" y="623503"/>
                  </a:lnTo>
                  <a:lnTo>
                    <a:pt x="719" y="590383"/>
                  </a:lnTo>
                  <a:lnTo>
                    <a:pt x="0" y="589663"/>
                  </a:lnTo>
                  <a:lnTo>
                    <a:pt x="719" y="589663"/>
                  </a:lnTo>
                  <a:lnTo>
                    <a:pt x="1439" y="556544"/>
                  </a:lnTo>
                  <a:lnTo>
                    <a:pt x="4319" y="522705"/>
                  </a:lnTo>
                  <a:lnTo>
                    <a:pt x="14399" y="456467"/>
                  </a:lnTo>
                  <a:lnTo>
                    <a:pt x="31679" y="391668"/>
                  </a:lnTo>
                  <a:lnTo>
                    <a:pt x="56159" y="329750"/>
                  </a:lnTo>
                  <a:lnTo>
                    <a:pt x="86398" y="269991"/>
                  </a:lnTo>
                  <a:lnTo>
                    <a:pt x="123118" y="213833"/>
                  </a:lnTo>
                  <a:lnTo>
                    <a:pt x="164878" y="161274"/>
                  </a:lnTo>
                  <a:lnTo>
                    <a:pt x="212397" y="114475"/>
                  </a:lnTo>
                  <a:lnTo>
                    <a:pt x="264236" y="71996"/>
                  </a:lnTo>
                  <a:lnTo>
                    <a:pt x="320396" y="35277"/>
                  </a:lnTo>
                  <a:lnTo>
                    <a:pt x="380155" y="5038"/>
                  </a:lnTo>
                  <a:lnTo>
                    <a:pt x="392192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79119" y="705599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879" y="1280699"/>
                  </a:moveTo>
                  <a:lnTo>
                    <a:pt x="640792" y="1280847"/>
                  </a:lnTo>
                  <a:lnTo>
                    <a:pt x="640792" y="1280127"/>
                  </a:lnTo>
                  <a:lnTo>
                    <a:pt x="607672" y="1279407"/>
                  </a:lnTo>
                  <a:lnTo>
                    <a:pt x="540713" y="1272207"/>
                  </a:lnTo>
                  <a:lnTo>
                    <a:pt x="475194" y="1258528"/>
                  </a:lnTo>
                  <a:lnTo>
                    <a:pt x="411835" y="1237648"/>
                  </a:lnTo>
                  <a:lnTo>
                    <a:pt x="350635" y="1210289"/>
                  </a:lnTo>
                  <a:lnTo>
                    <a:pt x="292316" y="1177170"/>
                  </a:lnTo>
                  <a:lnTo>
                    <a:pt x="238317" y="1137571"/>
                  </a:lnTo>
                  <a:lnTo>
                    <a:pt x="188637" y="1092932"/>
                  </a:lnTo>
                  <a:lnTo>
                    <a:pt x="143278" y="1043253"/>
                  </a:lnTo>
                  <a:lnTo>
                    <a:pt x="104398" y="989255"/>
                  </a:lnTo>
                  <a:lnTo>
                    <a:pt x="70559" y="930936"/>
                  </a:lnTo>
                  <a:lnTo>
                    <a:pt x="43199" y="869738"/>
                  </a:lnTo>
                  <a:lnTo>
                    <a:pt x="23039" y="806379"/>
                  </a:lnTo>
                  <a:lnTo>
                    <a:pt x="8639" y="740861"/>
                  </a:lnTo>
                  <a:lnTo>
                    <a:pt x="1439" y="673902"/>
                  </a:lnTo>
                  <a:lnTo>
                    <a:pt x="719" y="640783"/>
                  </a:lnTo>
                  <a:lnTo>
                    <a:pt x="0" y="640063"/>
                  </a:lnTo>
                  <a:lnTo>
                    <a:pt x="719" y="640063"/>
                  </a:lnTo>
                  <a:lnTo>
                    <a:pt x="1439" y="606944"/>
                  </a:lnTo>
                  <a:lnTo>
                    <a:pt x="4319" y="573105"/>
                  </a:lnTo>
                  <a:lnTo>
                    <a:pt x="14399" y="506867"/>
                  </a:lnTo>
                  <a:lnTo>
                    <a:pt x="31679" y="442068"/>
                  </a:lnTo>
                  <a:lnTo>
                    <a:pt x="56159" y="380150"/>
                  </a:lnTo>
                  <a:lnTo>
                    <a:pt x="86398" y="320391"/>
                  </a:lnTo>
                  <a:lnTo>
                    <a:pt x="123118" y="264233"/>
                  </a:lnTo>
                  <a:lnTo>
                    <a:pt x="164878" y="211674"/>
                  </a:lnTo>
                  <a:lnTo>
                    <a:pt x="212397" y="164875"/>
                  </a:lnTo>
                  <a:lnTo>
                    <a:pt x="264236" y="122396"/>
                  </a:lnTo>
                  <a:lnTo>
                    <a:pt x="320396" y="85677"/>
                  </a:lnTo>
                  <a:lnTo>
                    <a:pt x="380155" y="55438"/>
                  </a:lnTo>
                  <a:lnTo>
                    <a:pt x="442794" y="31679"/>
                  </a:lnTo>
                  <a:lnTo>
                    <a:pt x="506873" y="14399"/>
                  </a:lnTo>
                  <a:lnTo>
                    <a:pt x="573113" y="3599"/>
                  </a:lnTo>
                  <a:lnTo>
                    <a:pt x="640072" y="0"/>
                  </a:lnTo>
                  <a:lnTo>
                    <a:pt x="1208879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183004" y="9572400"/>
            <a:ext cx="2283460" cy="715010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600"/>
                </a:moveTo>
                <a:lnTo>
                  <a:pt x="41550" y="635020"/>
                </a:lnTo>
                <a:lnTo>
                  <a:pt x="76829" y="578142"/>
                </a:lnTo>
                <a:lnTo>
                  <a:pt x="114268" y="523424"/>
                </a:lnTo>
                <a:lnTo>
                  <a:pt x="154587" y="470865"/>
                </a:lnTo>
                <a:lnTo>
                  <a:pt x="197785" y="420467"/>
                </a:lnTo>
                <a:lnTo>
                  <a:pt x="243864" y="372228"/>
                </a:lnTo>
                <a:lnTo>
                  <a:pt x="292102" y="326150"/>
                </a:lnTo>
                <a:lnTo>
                  <a:pt x="342501" y="282951"/>
                </a:lnTo>
                <a:lnTo>
                  <a:pt x="395059" y="242632"/>
                </a:lnTo>
                <a:lnTo>
                  <a:pt x="449778" y="205193"/>
                </a:lnTo>
                <a:lnTo>
                  <a:pt x="506656" y="169914"/>
                </a:lnTo>
                <a:lnTo>
                  <a:pt x="564974" y="138235"/>
                </a:lnTo>
                <a:lnTo>
                  <a:pt x="625452" y="110156"/>
                </a:lnTo>
                <a:lnTo>
                  <a:pt x="686650" y="84237"/>
                </a:lnTo>
                <a:lnTo>
                  <a:pt x="749288" y="61918"/>
                </a:lnTo>
                <a:lnTo>
                  <a:pt x="812646" y="43198"/>
                </a:lnTo>
                <a:lnTo>
                  <a:pt x="877445" y="28079"/>
                </a:lnTo>
                <a:lnTo>
                  <a:pt x="942963" y="15839"/>
                </a:lnTo>
                <a:lnTo>
                  <a:pt x="1009200" y="7199"/>
                </a:lnTo>
                <a:lnTo>
                  <a:pt x="1075438" y="1439"/>
                </a:lnTo>
                <a:lnTo>
                  <a:pt x="1141676" y="0"/>
                </a:lnTo>
                <a:lnTo>
                  <a:pt x="1207914" y="1439"/>
                </a:lnTo>
                <a:lnTo>
                  <a:pt x="1274152" y="7199"/>
                </a:lnTo>
                <a:lnTo>
                  <a:pt x="1340390" y="15839"/>
                </a:lnTo>
                <a:lnTo>
                  <a:pt x="1405908" y="28079"/>
                </a:lnTo>
                <a:lnTo>
                  <a:pt x="1470706" y="43198"/>
                </a:lnTo>
                <a:lnTo>
                  <a:pt x="1534064" y="61918"/>
                </a:lnTo>
                <a:lnTo>
                  <a:pt x="1596703" y="84237"/>
                </a:lnTo>
                <a:lnTo>
                  <a:pt x="1657901" y="110156"/>
                </a:lnTo>
                <a:lnTo>
                  <a:pt x="1718379" y="138235"/>
                </a:lnTo>
                <a:lnTo>
                  <a:pt x="1776697" y="169914"/>
                </a:lnTo>
                <a:lnTo>
                  <a:pt x="1833575" y="205193"/>
                </a:lnTo>
                <a:lnTo>
                  <a:pt x="1888294" y="242632"/>
                </a:lnTo>
                <a:lnTo>
                  <a:pt x="1940852" y="282951"/>
                </a:lnTo>
                <a:lnTo>
                  <a:pt x="1991251" y="326150"/>
                </a:lnTo>
                <a:lnTo>
                  <a:pt x="2039489" y="372228"/>
                </a:lnTo>
                <a:lnTo>
                  <a:pt x="2085568" y="420467"/>
                </a:lnTo>
                <a:lnTo>
                  <a:pt x="2128766" y="470865"/>
                </a:lnTo>
                <a:lnTo>
                  <a:pt x="2169085" y="523424"/>
                </a:lnTo>
                <a:lnTo>
                  <a:pt x="2206524" y="578142"/>
                </a:lnTo>
                <a:lnTo>
                  <a:pt x="2241803" y="635020"/>
                </a:lnTo>
                <a:lnTo>
                  <a:pt x="2273482" y="693338"/>
                </a:lnTo>
                <a:lnTo>
                  <a:pt x="2283353" y="714600"/>
                </a:lnTo>
              </a:path>
              <a:path w="2283459" h="715009">
                <a:moveTo>
                  <a:pt x="823929" y="714600"/>
                </a:moveTo>
                <a:lnTo>
                  <a:pt x="881044" y="685419"/>
                </a:lnTo>
                <a:lnTo>
                  <a:pt x="943682" y="661659"/>
                </a:lnTo>
                <a:lnTo>
                  <a:pt x="1008481" y="643660"/>
                </a:lnTo>
                <a:lnTo>
                  <a:pt x="1074718" y="633580"/>
                </a:lnTo>
                <a:lnTo>
                  <a:pt x="1141676" y="629980"/>
                </a:lnTo>
                <a:lnTo>
                  <a:pt x="1175515" y="630700"/>
                </a:lnTo>
                <a:lnTo>
                  <a:pt x="1241753" y="637900"/>
                </a:lnTo>
                <a:lnTo>
                  <a:pt x="1307271" y="651580"/>
                </a:lnTo>
                <a:lnTo>
                  <a:pt x="1371349" y="672459"/>
                </a:lnTo>
                <a:lnTo>
                  <a:pt x="1432548" y="699818"/>
                </a:lnTo>
                <a:lnTo>
                  <a:pt x="1460096" y="71460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794753" y="4577615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94753" y="507438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94753" y="557188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794753" y="6069377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527" y="1065872"/>
            <a:ext cx="5413247" cy="1249679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361827" y="9032127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50" y="0"/>
                </a:moveTo>
                <a:lnTo>
                  <a:pt x="0" y="1439"/>
                </a:lnTo>
              </a:path>
              <a:path w="1282700" h="772159">
                <a:moveTo>
                  <a:pt x="645055" y="0"/>
                </a:moveTo>
                <a:lnTo>
                  <a:pt x="0" y="771714"/>
                </a:lnTo>
              </a:path>
              <a:path w="1282700" h="772159">
                <a:moveTo>
                  <a:pt x="634256" y="719"/>
                </a:moveTo>
                <a:lnTo>
                  <a:pt x="1282190" y="770995"/>
                </a:lnTo>
              </a:path>
              <a:path w="1282700" h="772159">
                <a:moveTo>
                  <a:pt x="638575" y="7918"/>
                </a:moveTo>
                <a:lnTo>
                  <a:pt x="637135" y="771714"/>
                </a:lnTo>
              </a:path>
            </a:pathLst>
          </a:custGeom>
          <a:ln w="76309">
            <a:solidFill>
              <a:srgbClr val="2E5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644527" y="3951785"/>
            <a:ext cx="138838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sz="3600" b="1" dirty="0" smtClean="0"/>
              <a:t>OBJECTIVE:</a:t>
            </a:r>
            <a:r>
              <a:rPr lang="en-US" sz="3600" dirty="0"/>
              <a:t>Develop a model to generate descriptive captions for images. </a:t>
            </a:r>
            <a:endParaRPr lang="en-GB" sz="3600" b="1" dirty="0"/>
          </a:p>
        </p:txBody>
      </p:sp>
      <p:sp>
        <p:nvSpPr>
          <p:cNvPr id="21" name="Rectangle 20"/>
          <p:cNvSpPr/>
          <p:nvPr/>
        </p:nvSpPr>
        <p:spPr>
          <a:xfrm>
            <a:off x="1644527" y="4633594"/>
            <a:ext cx="134909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Approach: </a:t>
            </a:r>
            <a:r>
              <a:rPr lang="en-US" sz="3600" dirty="0"/>
              <a:t>Combine Convolutional Neural Networks (CNN) with Recurrent Neural Networks (RNN) using Long Short-Term Memory (LSTM) units. </a:t>
            </a:r>
            <a:endParaRPr lang="en-GB" sz="3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4941" y="8907096"/>
            <a:ext cx="1283335" cy="1380490"/>
          </a:xfrm>
          <a:custGeom>
            <a:avLst/>
            <a:gdLst/>
            <a:ahLst/>
            <a:cxnLst/>
            <a:rect l="l" t="t" r="r" b="b"/>
            <a:pathLst>
              <a:path w="1283334" h="1380490">
                <a:moveTo>
                  <a:pt x="1283057" y="1379902"/>
                </a:moveTo>
                <a:lnTo>
                  <a:pt x="5230" y="1379902"/>
                </a:lnTo>
                <a:lnTo>
                  <a:pt x="1439" y="1336316"/>
                </a:lnTo>
                <a:lnTo>
                  <a:pt x="0" y="1270077"/>
                </a:lnTo>
                <a:lnTo>
                  <a:pt x="1439" y="1203837"/>
                </a:lnTo>
                <a:lnTo>
                  <a:pt x="7199" y="1137597"/>
                </a:lnTo>
                <a:lnTo>
                  <a:pt x="15839" y="1071357"/>
                </a:lnTo>
                <a:lnTo>
                  <a:pt x="28079" y="1005837"/>
                </a:lnTo>
                <a:lnTo>
                  <a:pt x="43199" y="941037"/>
                </a:lnTo>
                <a:lnTo>
                  <a:pt x="61919" y="877677"/>
                </a:lnTo>
                <a:lnTo>
                  <a:pt x="84239" y="815038"/>
                </a:lnTo>
                <a:lnTo>
                  <a:pt x="110159" y="753838"/>
                </a:lnTo>
                <a:lnTo>
                  <a:pt x="138239" y="693358"/>
                </a:lnTo>
                <a:lnTo>
                  <a:pt x="169919" y="635038"/>
                </a:lnTo>
                <a:lnTo>
                  <a:pt x="205199" y="578158"/>
                </a:lnTo>
                <a:lnTo>
                  <a:pt x="242639" y="523438"/>
                </a:lnTo>
                <a:lnTo>
                  <a:pt x="282959" y="470878"/>
                </a:lnTo>
                <a:lnTo>
                  <a:pt x="326159" y="420479"/>
                </a:lnTo>
                <a:lnTo>
                  <a:pt x="372239" y="372239"/>
                </a:lnTo>
                <a:lnTo>
                  <a:pt x="420479" y="326159"/>
                </a:lnTo>
                <a:lnTo>
                  <a:pt x="470879" y="282959"/>
                </a:lnTo>
                <a:lnTo>
                  <a:pt x="523439" y="242639"/>
                </a:lnTo>
                <a:lnTo>
                  <a:pt x="578159" y="205199"/>
                </a:lnTo>
                <a:lnTo>
                  <a:pt x="635039" y="169919"/>
                </a:lnTo>
                <a:lnTo>
                  <a:pt x="693359" y="138239"/>
                </a:lnTo>
                <a:lnTo>
                  <a:pt x="753839" y="110159"/>
                </a:lnTo>
                <a:lnTo>
                  <a:pt x="815039" y="84239"/>
                </a:lnTo>
                <a:lnTo>
                  <a:pt x="877679" y="61919"/>
                </a:lnTo>
                <a:lnTo>
                  <a:pt x="941039" y="43199"/>
                </a:lnTo>
                <a:lnTo>
                  <a:pt x="1005838" y="28079"/>
                </a:lnTo>
                <a:lnTo>
                  <a:pt x="1071358" y="15839"/>
                </a:lnTo>
                <a:lnTo>
                  <a:pt x="1137598" y="7199"/>
                </a:lnTo>
                <a:lnTo>
                  <a:pt x="1203838" y="1439"/>
                </a:lnTo>
                <a:lnTo>
                  <a:pt x="1270078" y="0"/>
                </a:lnTo>
                <a:lnTo>
                  <a:pt x="1283057" y="282"/>
                </a:lnTo>
                <a:lnTo>
                  <a:pt x="1283057" y="1379902"/>
                </a:lnTo>
                <a:close/>
              </a:path>
            </a:pathLst>
          </a:custGeom>
          <a:solidFill>
            <a:srgbClr val="2E5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0" y="1254359"/>
                </a:moveTo>
                <a:lnTo>
                  <a:pt x="0" y="0"/>
                </a:lnTo>
                <a:lnTo>
                  <a:pt x="1138865" y="0"/>
                </a:lnTo>
                <a:lnTo>
                  <a:pt x="1137597" y="58317"/>
                </a:lnTo>
                <a:lnTo>
                  <a:pt x="1131837" y="124556"/>
                </a:lnTo>
                <a:lnTo>
                  <a:pt x="1123197" y="190796"/>
                </a:lnTo>
                <a:lnTo>
                  <a:pt x="1110957" y="256316"/>
                </a:lnTo>
                <a:lnTo>
                  <a:pt x="1095837" y="320396"/>
                </a:lnTo>
                <a:lnTo>
                  <a:pt x="1076397" y="384476"/>
                </a:lnTo>
                <a:lnTo>
                  <a:pt x="1054797" y="447116"/>
                </a:lnTo>
                <a:lnTo>
                  <a:pt x="1028877" y="508316"/>
                </a:lnTo>
                <a:lnTo>
                  <a:pt x="1000077" y="568075"/>
                </a:lnTo>
                <a:lnTo>
                  <a:pt x="968397" y="627115"/>
                </a:lnTo>
                <a:lnTo>
                  <a:pt x="933837" y="683275"/>
                </a:lnTo>
                <a:lnTo>
                  <a:pt x="896397" y="737995"/>
                </a:lnTo>
                <a:lnTo>
                  <a:pt x="856077" y="791275"/>
                </a:lnTo>
                <a:lnTo>
                  <a:pt x="812877" y="841675"/>
                </a:lnTo>
                <a:lnTo>
                  <a:pt x="766797" y="889915"/>
                </a:lnTo>
                <a:lnTo>
                  <a:pt x="718557" y="935275"/>
                </a:lnTo>
                <a:lnTo>
                  <a:pt x="668157" y="978475"/>
                </a:lnTo>
                <a:lnTo>
                  <a:pt x="615597" y="1018794"/>
                </a:lnTo>
                <a:lnTo>
                  <a:pt x="560158" y="1056954"/>
                </a:lnTo>
                <a:lnTo>
                  <a:pt x="503998" y="1091514"/>
                </a:lnTo>
                <a:lnTo>
                  <a:pt x="445678" y="1123194"/>
                </a:lnTo>
                <a:lnTo>
                  <a:pt x="385198" y="1151994"/>
                </a:lnTo>
                <a:lnTo>
                  <a:pt x="323998" y="1177194"/>
                </a:lnTo>
                <a:lnTo>
                  <a:pt x="261358" y="1199514"/>
                </a:lnTo>
                <a:lnTo>
                  <a:pt x="197278" y="1218234"/>
                </a:lnTo>
                <a:lnTo>
                  <a:pt x="133198" y="1233354"/>
                </a:lnTo>
                <a:lnTo>
                  <a:pt x="67678" y="1245594"/>
                </a:lnTo>
                <a:lnTo>
                  <a:pt x="1438" y="1254234"/>
                </a:lnTo>
                <a:lnTo>
                  <a:pt x="0" y="1254359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80061"/>
            <a:ext cx="502920" cy="3326765"/>
          </a:xfrm>
          <a:custGeom>
            <a:avLst/>
            <a:gdLst/>
            <a:ahLst/>
            <a:cxnLst/>
            <a:rect l="l" t="t" r="r" b="b"/>
            <a:pathLst>
              <a:path w="502920" h="3326765">
                <a:moveTo>
                  <a:pt x="0" y="0"/>
                </a:moveTo>
                <a:lnTo>
                  <a:pt x="62578" y="9777"/>
                </a:lnTo>
                <a:lnTo>
                  <a:pt x="118734" y="24897"/>
                </a:lnTo>
                <a:lnTo>
                  <a:pt x="173449" y="45776"/>
                </a:lnTo>
                <a:lnTo>
                  <a:pt x="225284" y="71696"/>
                </a:lnTo>
                <a:lnTo>
                  <a:pt x="273520" y="103376"/>
                </a:lnTo>
                <a:lnTo>
                  <a:pt x="318876" y="140095"/>
                </a:lnTo>
                <a:lnTo>
                  <a:pt x="359913" y="181135"/>
                </a:lnTo>
                <a:lnTo>
                  <a:pt x="396630" y="226494"/>
                </a:lnTo>
                <a:lnTo>
                  <a:pt x="428307" y="275453"/>
                </a:lnTo>
                <a:lnTo>
                  <a:pt x="454225" y="326573"/>
                </a:lnTo>
                <a:lnTo>
                  <a:pt x="475103" y="381292"/>
                </a:lnTo>
                <a:lnTo>
                  <a:pt x="490222" y="437451"/>
                </a:lnTo>
                <a:lnTo>
                  <a:pt x="499581" y="494331"/>
                </a:lnTo>
                <a:lnTo>
                  <a:pt x="502461" y="552650"/>
                </a:lnTo>
                <a:lnTo>
                  <a:pt x="501741" y="552650"/>
                </a:lnTo>
                <a:lnTo>
                  <a:pt x="501021" y="581450"/>
                </a:lnTo>
                <a:lnTo>
                  <a:pt x="495261" y="639769"/>
                </a:lnTo>
                <a:lnTo>
                  <a:pt x="483022" y="695928"/>
                </a:lnTo>
                <a:lnTo>
                  <a:pt x="465024" y="751368"/>
                </a:lnTo>
                <a:lnTo>
                  <a:pt x="441266" y="804647"/>
                </a:lnTo>
                <a:lnTo>
                  <a:pt x="412468" y="855046"/>
                </a:lnTo>
                <a:lnTo>
                  <a:pt x="377911" y="901846"/>
                </a:lnTo>
                <a:lnTo>
                  <a:pt x="339755" y="945045"/>
                </a:lnTo>
                <a:lnTo>
                  <a:pt x="296558" y="983925"/>
                </a:lnTo>
                <a:lnTo>
                  <a:pt x="249042" y="1017764"/>
                </a:lnTo>
                <a:lnTo>
                  <a:pt x="199367" y="1047284"/>
                </a:lnTo>
                <a:lnTo>
                  <a:pt x="146091" y="1071044"/>
                </a:lnTo>
                <a:lnTo>
                  <a:pt x="90656" y="1089043"/>
                </a:lnTo>
                <a:lnTo>
                  <a:pt x="33781" y="1100563"/>
                </a:lnTo>
                <a:lnTo>
                  <a:pt x="5703" y="1104883"/>
                </a:lnTo>
                <a:lnTo>
                  <a:pt x="0" y="1105301"/>
                </a:lnTo>
              </a:path>
              <a:path w="502920" h="3326765">
                <a:moveTo>
                  <a:pt x="0" y="1110226"/>
                </a:moveTo>
                <a:lnTo>
                  <a:pt x="62578" y="1120003"/>
                </a:lnTo>
                <a:lnTo>
                  <a:pt x="118734" y="1135123"/>
                </a:lnTo>
                <a:lnTo>
                  <a:pt x="173449" y="1156003"/>
                </a:lnTo>
                <a:lnTo>
                  <a:pt x="225284" y="1181922"/>
                </a:lnTo>
                <a:lnTo>
                  <a:pt x="273520" y="1213602"/>
                </a:lnTo>
                <a:lnTo>
                  <a:pt x="318876" y="1250321"/>
                </a:lnTo>
                <a:lnTo>
                  <a:pt x="359913" y="1291361"/>
                </a:lnTo>
                <a:lnTo>
                  <a:pt x="396630" y="1336720"/>
                </a:lnTo>
                <a:lnTo>
                  <a:pt x="428307" y="1385680"/>
                </a:lnTo>
                <a:lnTo>
                  <a:pt x="454225" y="1436799"/>
                </a:lnTo>
                <a:lnTo>
                  <a:pt x="475103" y="1491518"/>
                </a:lnTo>
                <a:lnTo>
                  <a:pt x="490222" y="1547678"/>
                </a:lnTo>
                <a:lnTo>
                  <a:pt x="499581" y="1604557"/>
                </a:lnTo>
                <a:lnTo>
                  <a:pt x="502461" y="1662876"/>
                </a:lnTo>
                <a:lnTo>
                  <a:pt x="501741" y="1662876"/>
                </a:lnTo>
                <a:lnTo>
                  <a:pt x="501021" y="1691676"/>
                </a:lnTo>
                <a:lnTo>
                  <a:pt x="495261" y="1749995"/>
                </a:lnTo>
                <a:lnTo>
                  <a:pt x="483022" y="1806154"/>
                </a:lnTo>
                <a:lnTo>
                  <a:pt x="465024" y="1861594"/>
                </a:lnTo>
                <a:lnTo>
                  <a:pt x="441266" y="1914873"/>
                </a:lnTo>
                <a:lnTo>
                  <a:pt x="412468" y="1965272"/>
                </a:lnTo>
                <a:lnTo>
                  <a:pt x="377911" y="2012072"/>
                </a:lnTo>
                <a:lnTo>
                  <a:pt x="339755" y="2055271"/>
                </a:lnTo>
                <a:lnTo>
                  <a:pt x="296558" y="2094151"/>
                </a:lnTo>
                <a:lnTo>
                  <a:pt x="249042" y="2127990"/>
                </a:lnTo>
                <a:lnTo>
                  <a:pt x="199367" y="2157510"/>
                </a:lnTo>
                <a:lnTo>
                  <a:pt x="146091" y="2181270"/>
                </a:lnTo>
                <a:lnTo>
                  <a:pt x="90656" y="2199270"/>
                </a:lnTo>
                <a:lnTo>
                  <a:pt x="33781" y="2210789"/>
                </a:lnTo>
                <a:lnTo>
                  <a:pt x="5703" y="2215109"/>
                </a:lnTo>
                <a:lnTo>
                  <a:pt x="0" y="2215527"/>
                </a:lnTo>
              </a:path>
              <a:path w="502920" h="3326765">
                <a:moveTo>
                  <a:pt x="0" y="2221172"/>
                </a:moveTo>
                <a:lnTo>
                  <a:pt x="62578" y="2230949"/>
                </a:lnTo>
                <a:lnTo>
                  <a:pt x="118734" y="2246069"/>
                </a:lnTo>
                <a:lnTo>
                  <a:pt x="173449" y="2266949"/>
                </a:lnTo>
                <a:lnTo>
                  <a:pt x="225284" y="2292868"/>
                </a:lnTo>
                <a:lnTo>
                  <a:pt x="273520" y="2324548"/>
                </a:lnTo>
                <a:lnTo>
                  <a:pt x="318876" y="2361268"/>
                </a:lnTo>
                <a:lnTo>
                  <a:pt x="359913" y="2402307"/>
                </a:lnTo>
                <a:lnTo>
                  <a:pt x="396630" y="2447666"/>
                </a:lnTo>
                <a:lnTo>
                  <a:pt x="428307" y="2496626"/>
                </a:lnTo>
                <a:lnTo>
                  <a:pt x="454225" y="2547745"/>
                </a:lnTo>
                <a:lnTo>
                  <a:pt x="475103" y="2602465"/>
                </a:lnTo>
                <a:lnTo>
                  <a:pt x="490222" y="2658624"/>
                </a:lnTo>
                <a:lnTo>
                  <a:pt x="499581" y="2715503"/>
                </a:lnTo>
                <a:lnTo>
                  <a:pt x="502461" y="2773822"/>
                </a:lnTo>
                <a:lnTo>
                  <a:pt x="501741" y="2773822"/>
                </a:lnTo>
                <a:lnTo>
                  <a:pt x="501021" y="2802622"/>
                </a:lnTo>
                <a:lnTo>
                  <a:pt x="495261" y="2860941"/>
                </a:lnTo>
                <a:lnTo>
                  <a:pt x="483022" y="2917101"/>
                </a:lnTo>
                <a:lnTo>
                  <a:pt x="465024" y="2972540"/>
                </a:lnTo>
                <a:lnTo>
                  <a:pt x="441266" y="3025819"/>
                </a:lnTo>
                <a:lnTo>
                  <a:pt x="412468" y="3076219"/>
                </a:lnTo>
                <a:lnTo>
                  <a:pt x="377911" y="3123018"/>
                </a:lnTo>
                <a:lnTo>
                  <a:pt x="339755" y="3166218"/>
                </a:lnTo>
                <a:lnTo>
                  <a:pt x="296558" y="3205097"/>
                </a:lnTo>
                <a:lnTo>
                  <a:pt x="249042" y="3238937"/>
                </a:lnTo>
                <a:lnTo>
                  <a:pt x="199367" y="3268456"/>
                </a:lnTo>
                <a:lnTo>
                  <a:pt x="146091" y="3292216"/>
                </a:lnTo>
                <a:lnTo>
                  <a:pt x="90656" y="3310216"/>
                </a:lnTo>
                <a:lnTo>
                  <a:pt x="33781" y="3321736"/>
                </a:lnTo>
                <a:lnTo>
                  <a:pt x="5703" y="3326056"/>
                </a:lnTo>
                <a:lnTo>
                  <a:pt x="0" y="332647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35359" y="9514792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1280868" y="0"/>
                </a:moveTo>
                <a:lnTo>
                  <a:pt x="0" y="1439"/>
                </a:lnTo>
              </a:path>
              <a:path w="1282065" h="772159">
                <a:moveTo>
                  <a:pt x="645114" y="0"/>
                </a:moveTo>
                <a:lnTo>
                  <a:pt x="0" y="771714"/>
                </a:lnTo>
              </a:path>
              <a:path w="1282065" h="772159">
                <a:moveTo>
                  <a:pt x="633594" y="0"/>
                </a:moveTo>
                <a:lnTo>
                  <a:pt x="1281588" y="770275"/>
                </a:lnTo>
              </a:path>
              <a:path w="1282065" h="772159">
                <a:moveTo>
                  <a:pt x="638634" y="7918"/>
                </a:moveTo>
                <a:lnTo>
                  <a:pt x="637194" y="771714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069759" y="0"/>
            <a:ext cx="1228090" cy="2005330"/>
            <a:chOff x="17069759" y="0"/>
            <a:chExt cx="1228090" cy="2005330"/>
          </a:xfrm>
        </p:grpSpPr>
        <p:sp>
          <p:nvSpPr>
            <p:cNvPr id="7" name="object 7"/>
            <p:cNvSpPr/>
            <p:nvPr/>
          </p:nvSpPr>
          <p:spPr>
            <a:xfrm>
              <a:off x="17079119" y="0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879" y="1230299"/>
                  </a:moveTo>
                  <a:lnTo>
                    <a:pt x="640792" y="1230447"/>
                  </a:lnTo>
                  <a:lnTo>
                    <a:pt x="640792" y="1229727"/>
                  </a:lnTo>
                  <a:lnTo>
                    <a:pt x="607672" y="1229007"/>
                  </a:lnTo>
                  <a:lnTo>
                    <a:pt x="540713" y="1221807"/>
                  </a:lnTo>
                  <a:lnTo>
                    <a:pt x="475194" y="1208128"/>
                  </a:lnTo>
                  <a:lnTo>
                    <a:pt x="411835" y="1187248"/>
                  </a:lnTo>
                  <a:lnTo>
                    <a:pt x="350635" y="1159889"/>
                  </a:lnTo>
                  <a:lnTo>
                    <a:pt x="292316" y="1126770"/>
                  </a:lnTo>
                  <a:lnTo>
                    <a:pt x="238317" y="1087171"/>
                  </a:lnTo>
                  <a:lnTo>
                    <a:pt x="188637" y="1042532"/>
                  </a:lnTo>
                  <a:lnTo>
                    <a:pt x="143278" y="992853"/>
                  </a:lnTo>
                  <a:lnTo>
                    <a:pt x="104398" y="938855"/>
                  </a:lnTo>
                  <a:lnTo>
                    <a:pt x="70559" y="880536"/>
                  </a:lnTo>
                  <a:lnTo>
                    <a:pt x="43199" y="819338"/>
                  </a:lnTo>
                  <a:lnTo>
                    <a:pt x="23039" y="755979"/>
                  </a:lnTo>
                  <a:lnTo>
                    <a:pt x="8639" y="690461"/>
                  </a:lnTo>
                  <a:lnTo>
                    <a:pt x="1439" y="623503"/>
                  </a:lnTo>
                  <a:lnTo>
                    <a:pt x="719" y="590383"/>
                  </a:lnTo>
                  <a:lnTo>
                    <a:pt x="0" y="589663"/>
                  </a:lnTo>
                  <a:lnTo>
                    <a:pt x="719" y="589663"/>
                  </a:lnTo>
                  <a:lnTo>
                    <a:pt x="1439" y="556544"/>
                  </a:lnTo>
                  <a:lnTo>
                    <a:pt x="4319" y="522705"/>
                  </a:lnTo>
                  <a:lnTo>
                    <a:pt x="14399" y="456467"/>
                  </a:lnTo>
                  <a:lnTo>
                    <a:pt x="31679" y="391668"/>
                  </a:lnTo>
                  <a:lnTo>
                    <a:pt x="56159" y="329750"/>
                  </a:lnTo>
                  <a:lnTo>
                    <a:pt x="86398" y="269991"/>
                  </a:lnTo>
                  <a:lnTo>
                    <a:pt x="123118" y="213833"/>
                  </a:lnTo>
                  <a:lnTo>
                    <a:pt x="164878" y="161274"/>
                  </a:lnTo>
                  <a:lnTo>
                    <a:pt x="212397" y="114475"/>
                  </a:lnTo>
                  <a:lnTo>
                    <a:pt x="264236" y="71996"/>
                  </a:lnTo>
                  <a:lnTo>
                    <a:pt x="320396" y="35277"/>
                  </a:lnTo>
                  <a:lnTo>
                    <a:pt x="380155" y="5038"/>
                  </a:lnTo>
                  <a:lnTo>
                    <a:pt x="392192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79119" y="705599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879" y="1280699"/>
                  </a:moveTo>
                  <a:lnTo>
                    <a:pt x="640792" y="1280847"/>
                  </a:lnTo>
                  <a:lnTo>
                    <a:pt x="640792" y="1280127"/>
                  </a:lnTo>
                  <a:lnTo>
                    <a:pt x="607672" y="1279407"/>
                  </a:lnTo>
                  <a:lnTo>
                    <a:pt x="540713" y="1272207"/>
                  </a:lnTo>
                  <a:lnTo>
                    <a:pt x="475194" y="1258528"/>
                  </a:lnTo>
                  <a:lnTo>
                    <a:pt x="411835" y="1237648"/>
                  </a:lnTo>
                  <a:lnTo>
                    <a:pt x="350635" y="1210289"/>
                  </a:lnTo>
                  <a:lnTo>
                    <a:pt x="292316" y="1177170"/>
                  </a:lnTo>
                  <a:lnTo>
                    <a:pt x="238317" y="1137571"/>
                  </a:lnTo>
                  <a:lnTo>
                    <a:pt x="188637" y="1092932"/>
                  </a:lnTo>
                  <a:lnTo>
                    <a:pt x="143278" y="1043253"/>
                  </a:lnTo>
                  <a:lnTo>
                    <a:pt x="104398" y="989255"/>
                  </a:lnTo>
                  <a:lnTo>
                    <a:pt x="70559" y="930936"/>
                  </a:lnTo>
                  <a:lnTo>
                    <a:pt x="43199" y="869738"/>
                  </a:lnTo>
                  <a:lnTo>
                    <a:pt x="23039" y="806379"/>
                  </a:lnTo>
                  <a:lnTo>
                    <a:pt x="8639" y="740861"/>
                  </a:lnTo>
                  <a:lnTo>
                    <a:pt x="1439" y="673902"/>
                  </a:lnTo>
                  <a:lnTo>
                    <a:pt x="719" y="640783"/>
                  </a:lnTo>
                  <a:lnTo>
                    <a:pt x="0" y="640063"/>
                  </a:lnTo>
                  <a:lnTo>
                    <a:pt x="719" y="640063"/>
                  </a:lnTo>
                  <a:lnTo>
                    <a:pt x="1439" y="606944"/>
                  </a:lnTo>
                  <a:lnTo>
                    <a:pt x="4319" y="573105"/>
                  </a:lnTo>
                  <a:lnTo>
                    <a:pt x="14399" y="506867"/>
                  </a:lnTo>
                  <a:lnTo>
                    <a:pt x="31679" y="442068"/>
                  </a:lnTo>
                  <a:lnTo>
                    <a:pt x="56159" y="380150"/>
                  </a:lnTo>
                  <a:lnTo>
                    <a:pt x="86398" y="320391"/>
                  </a:lnTo>
                  <a:lnTo>
                    <a:pt x="123118" y="264233"/>
                  </a:lnTo>
                  <a:lnTo>
                    <a:pt x="164878" y="211674"/>
                  </a:lnTo>
                  <a:lnTo>
                    <a:pt x="212397" y="164875"/>
                  </a:lnTo>
                  <a:lnTo>
                    <a:pt x="264236" y="122396"/>
                  </a:lnTo>
                  <a:lnTo>
                    <a:pt x="320396" y="85677"/>
                  </a:lnTo>
                  <a:lnTo>
                    <a:pt x="380155" y="55438"/>
                  </a:lnTo>
                  <a:lnTo>
                    <a:pt x="442794" y="31679"/>
                  </a:lnTo>
                  <a:lnTo>
                    <a:pt x="506873" y="14399"/>
                  </a:lnTo>
                  <a:lnTo>
                    <a:pt x="573113" y="3599"/>
                  </a:lnTo>
                  <a:lnTo>
                    <a:pt x="640072" y="0"/>
                  </a:lnTo>
                  <a:lnTo>
                    <a:pt x="1208879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183004" y="9572400"/>
            <a:ext cx="2283460" cy="715010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600"/>
                </a:moveTo>
                <a:lnTo>
                  <a:pt x="41550" y="635020"/>
                </a:lnTo>
                <a:lnTo>
                  <a:pt x="76829" y="578142"/>
                </a:lnTo>
                <a:lnTo>
                  <a:pt x="114268" y="523424"/>
                </a:lnTo>
                <a:lnTo>
                  <a:pt x="154587" y="470865"/>
                </a:lnTo>
                <a:lnTo>
                  <a:pt x="197785" y="420467"/>
                </a:lnTo>
                <a:lnTo>
                  <a:pt x="243864" y="372228"/>
                </a:lnTo>
                <a:lnTo>
                  <a:pt x="292102" y="326150"/>
                </a:lnTo>
                <a:lnTo>
                  <a:pt x="342501" y="282951"/>
                </a:lnTo>
                <a:lnTo>
                  <a:pt x="395059" y="242632"/>
                </a:lnTo>
                <a:lnTo>
                  <a:pt x="449778" y="205193"/>
                </a:lnTo>
                <a:lnTo>
                  <a:pt x="506656" y="169914"/>
                </a:lnTo>
                <a:lnTo>
                  <a:pt x="564974" y="138235"/>
                </a:lnTo>
                <a:lnTo>
                  <a:pt x="625452" y="110156"/>
                </a:lnTo>
                <a:lnTo>
                  <a:pt x="686650" y="84237"/>
                </a:lnTo>
                <a:lnTo>
                  <a:pt x="749288" y="61918"/>
                </a:lnTo>
                <a:lnTo>
                  <a:pt x="812646" y="43198"/>
                </a:lnTo>
                <a:lnTo>
                  <a:pt x="877445" y="28079"/>
                </a:lnTo>
                <a:lnTo>
                  <a:pt x="942963" y="15839"/>
                </a:lnTo>
                <a:lnTo>
                  <a:pt x="1009200" y="7199"/>
                </a:lnTo>
                <a:lnTo>
                  <a:pt x="1075438" y="1439"/>
                </a:lnTo>
                <a:lnTo>
                  <a:pt x="1141676" y="0"/>
                </a:lnTo>
                <a:lnTo>
                  <a:pt x="1207914" y="1439"/>
                </a:lnTo>
                <a:lnTo>
                  <a:pt x="1274152" y="7199"/>
                </a:lnTo>
                <a:lnTo>
                  <a:pt x="1340390" y="15839"/>
                </a:lnTo>
                <a:lnTo>
                  <a:pt x="1405908" y="28079"/>
                </a:lnTo>
                <a:lnTo>
                  <a:pt x="1470706" y="43198"/>
                </a:lnTo>
                <a:lnTo>
                  <a:pt x="1534064" y="61918"/>
                </a:lnTo>
                <a:lnTo>
                  <a:pt x="1596703" y="84237"/>
                </a:lnTo>
                <a:lnTo>
                  <a:pt x="1657901" y="110156"/>
                </a:lnTo>
                <a:lnTo>
                  <a:pt x="1718379" y="138235"/>
                </a:lnTo>
                <a:lnTo>
                  <a:pt x="1776697" y="169914"/>
                </a:lnTo>
                <a:lnTo>
                  <a:pt x="1833575" y="205193"/>
                </a:lnTo>
                <a:lnTo>
                  <a:pt x="1888294" y="242632"/>
                </a:lnTo>
                <a:lnTo>
                  <a:pt x="1940852" y="282951"/>
                </a:lnTo>
                <a:lnTo>
                  <a:pt x="1991251" y="326150"/>
                </a:lnTo>
                <a:lnTo>
                  <a:pt x="2039489" y="372228"/>
                </a:lnTo>
                <a:lnTo>
                  <a:pt x="2085568" y="420467"/>
                </a:lnTo>
                <a:lnTo>
                  <a:pt x="2128766" y="470865"/>
                </a:lnTo>
                <a:lnTo>
                  <a:pt x="2169085" y="523424"/>
                </a:lnTo>
                <a:lnTo>
                  <a:pt x="2206524" y="578142"/>
                </a:lnTo>
                <a:lnTo>
                  <a:pt x="2241803" y="635020"/>
                </a:lnTo>
                <a:lnTo>
                  <a:pt x="2273482" y="693338"/>
                </a:lnTo>
                <a:lnTo>
                  <a:pt x="2283353" y="714600"/>
                </a:lnTo>
              </a:path>
              <a:path w="2283459" h="715009">
                <a:moveTo>
                  <a:pt x="823929" y="714600"/>
                </a:moveTo>
                <a:lnTo>
                  <a:pt x="881044" y="685419"/>
                </a:lnTo>
                <a:lnTo>
                  <a:pt x="943682" y="661659"/>
                </a:lnTo>
                <a:lnTo>
                  <a:pt x="1008481" y="643660"/>
                </a:lnTo>
                <a:lnTo>
                  <a:pt x="1074718" y="633580"/>
                </a:lnTo>
                <a:lnTo>
                  <a:pt x="1141676" y="629980"/>
                </a:lnTo>
                <a:lnTo>
                  <a:pt x="1175515" y="630700"/>
                </a:lnTo>
                <a:lnTo>
                  <a:pt x="1241753" y="637900"/>
                </a:lnTo>
                <a:lnTo>
                  <a:pt x="1307271" y="651580"/>
                </a:lnTo>
                <a:lnTo>
                  <a:pt x="1371349" y="672459"/>
                </a:lnTo>
                <a:lnTo>
                  <a:pt x="1432548" y="699818"/>
                </a:lnTo>
                <a:lnTo>
                  <a:pt x="1460096" y="71460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1827" y="9032127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50" y="0"/>
                </a:moveTo>
                <a:lnTo>
                  <a:pt x="0" y="1439"/>
                </a:lnTo>
              </a:path>
              <a:path w="1282700" h="772159">
                <a:moveTo>
                  <a:pt x="645055" y="0"/>
                </a:moveTo>
                <a:lnTo>
                  <a:pt x="0" y="771714"/>
                </a:lnTo>
              </a:path>
              <a:path w="1282700" h="772159">
                <a:moveTo>
                  <a:pt x="634256" y="719"/>
                </a:moveTo>
                <a:lnTo>
                  <a:pt x="1282190" y="770995"/>
                </a:lnTo>
              </a:path>
              <a:path w="1282700" h="772159">
                <a:moveTo>
                  <a:pt x="638575" y="7918"/>
                </a:moveTo>
                <a:lnTo>
                  <a:pt x="637135" y="771714"/>
                </a:lnTo>
              </a:path>
            </a:pathLst>
          </a:custGeom>
          <a:ln w="76309">
            <a:solidFill>
              <a:srgbClr val="2E5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644527" y="3931284"/>
            <a:ext cx="3623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sz="3600" b="1" dirty="0" smtClean="0"/>
              <a:t>Data Size:</a:t>
            </a:r>
            <a:r>
              <a:rPr lang="en-GB" sz="3600" dirty="0" smtClean="0"/>
              <a:t>1.04 </a:t>
            </a:r>
            <a:r>
              <a:rPr lang="en-GB" sz="3600" dirty="0"/>
              <a:t>GB </a:t>
            </a:r>
            <a:endParaRPr lang="en-GB" sz="3600" b="1" dirty="0"/>
          </a:p>
        </p:txBody>
      </p:sp>
      <p:sp>
        <p:nvSpPr>
          <p:cNvPr id="21" name="Rectangle 20"/>
          <p:cNvSpPr/>
          <p:nvPr/>
        </p:nvSpPr>
        <p:spPr>
          <a:xfrm>
            <a:off x="1644527" y="4741738"/>
            <a:ext cx="13490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Context</a:t>
            </a:r>
            <a:r>
              <a:rPr lang="en-US" sz="3600" b="1" dirty="0" smtClean="0"/>
              <a:t>:</a:t>
            </a:r>
            <a:r>
              <a:rPr lang="en-US" sz="3600" dirty="0"/>
              <a:t>Images in .jpg format and corresponding captions in .txt files. </a:t>
            </a:r>
            <a:endParaRPr lang="en-GB" sz="3600" dirty="0"/>
          </a:p>
        </p:txBody>
      </p:sp>
      <p:sp>
        <p:nvSpPr>
          <p:cNvPr id="10" name="Rectangle 9"/>
          <p:cNvSpPr/>
          <p:nvPr/>
        </p:nvSpPr>
        <p:spPr>
          <a:xfrm>
            <a:off x="1644527" y="2094730"/>
            <a:ext cx="56084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/>
              <a:t>Dataset Overview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44527" y="5490839"/>
            <a:ext cx="16108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 smtClean="0"/>
              <a:t>Structure</a:t>
            </a:r>
            <a:r>
              <a:rPr lang="en-US" sz="3600" b="1" dirty="0" smtClean="0"/>
              <a:t>:</a:t>
            </a:r>
            <a:r>
              <a:rPr lang="en-US" sz="3600" dirty="0"/>
              <a:t>Each caption is associated with an image filename, separated by a comma.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32123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4941" y="8907096"/>
            <a:ext cx="1283335" cy="1380490"/>
          </a:xfrm>
          <a:custGeom>
            <a:avLst/>
            <a:gdLst/>
            <a:ahLst/>
            <a:cxnLst/>
            <a:rect l="l" t="t" r="r" b="b"/>
            <a:pathLst>
              <a:path w="1283334" h="1380490">
                <a:moveTo>
                  <a:pt x="1283057" y="1379902"/>
                </a:moveTo>
                <a:lnTo>
                  <a:pt x="5230" y="1379902"/>
                </a:lnTo>
                <a:lnTo>
                  <a:pt x="1439" y="1336316"/>
                </a:lnTo>
                <a:lnTo>
                  <a:pt x="0" y="1270077"/>
                </a:lnTo>
                <a:lnTo>
                  <a:pt x="1439" y="1203837"/>
                </a:lnTo>
                <a:lnTo>
                  <a:pt x="7199" y="1137597"/>
                </a:lnTo>
                <a:lnTo>
                  <a:pt x="15839" y="1071357"/>
                </a:lnTo>
                <a:lnTo>
                  <a:pt x="28079" y="1005837"/>
                </a:lnTo>
                <a:lnTo>
                  <a:pt x="43199" y="941037"/>
                </a:lnTo>
                <a:lnTo>
                  <a:pt x="61919" y="877677"/>
                </a:lnTo>
                <a:lnTo>
                  <a:pt x="84239" y="815038"/>
                </a:lnTo>
                <a:lnTo>
                  <a:pt x="110159" y="753838"/>
                </a:lnTo>
                <a:lnTo>
                  <a:pt x="138239" y="693358"/>
                </a:lnTo>
                <a:lnTo>
                  <a:pt x="169919" y="635038"/>
                </a:lnTo>
                <a:lnTo>
                  <a:pt x="205199" y="578158"/>
                </a:lnTo>
                <a:lnTo>
                  <a:pt x="242639" y="523438"/>
                </a:lnTo>
                <a:lnTo>
                  <a:pt x="282959" y="470878"/>
                </a:lnTo>
                <a:lnTo>
                  <a:pt x="326159" y="420479"/>
                </a:lnTo>
                <a:lnTo>
                  <a:pt x="372239" y="372239"/>
                </a:lnTo>
                <a:lnTo>
                  <a:pt x="420479" y="326159"/>
                </a:lnTo>
                <a:lnTo>
                  <a:pt x="470879" y="282959"/>
                </a:lnTo>
                <a:lnTo>
                  <a:pt x="523439" y="242639"/>
                </a:lnTo>
                <a:lnTo>
                  <a:pt x="578159" y="205199"/>
                </a:lnTo>
                <a:lnTo>
                  <a:pt x="635039" y="169919"/>
                </a:lnTo>
                <a:lnTo>
                  <a:pt x="693359" y="138239"/>
                </a:lnTo>
                <a:lnTo>
                  <a:pt x="753839" y="110159"/>
                </a:lnTo>
                <a:lnTo>
                  <a:pt x="815039" y="84239"/>
                </a:lnTo>
                <a:lnTo>
                  <a:pt x="877679" y="61919"/>
                </a:lnTo>
                <a:lnTo>
                  <a:pt x="941039" y="43199"/>
                </a:lnTo>
                <a:lnTo>
                  <a:pt x="1005838" y="28079"/>
                </a:lnTo>
                <a:lnTo>
                  <a:pt x="1071358" y="15839"/>
                </a:lnTo>
                <a:lnTo>
                  <a:pt x="1137598" y="7199"/>
                </a:lnTo>
                <a:lnTo>
                  <a:pt x="1203838" y="1439"/>
                </a:lnTo>
                <a:lnTo>
                  <a:pt x="1270078" y="0"/>
                </a:lnTo>
                <a:lnTo>
                  <a:pt x="1283057" y="282"/>
                </a:lnTo>
                <a:lnTo>
                  <a:pt x="1283057" y="1379902"/>
                </a:lnTo>
                <a:close/>
              </a:path>
            </a:pathLst>
          </a:custGeom>
          <a:solidFill>
            <a:srgbClr val="2E5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0" y="1254359"/>
                </a:moveTo>
                <a:lnTo>
                  <a:pt x="0" y="0"/>
                </a:lnTo>
                <a:lnTo>
                  <a:pt x="1138865" y="0"/>
                </a:lnTo>
                <a:lnTo>
                  <a:pt x="1137597" y="58317"/>
                </a:lnTo>
                <a:lnTo>
                  <a:pt x="1131837" y="124556"/>
                </a:lnTo>
                <a:lnTo>
                  <a:pt x="1123197" y="190796"/>
                </a:lnTo>
                <a:lnTo>
                  <a:pt x="1110957" y="256316"/>
                </a:lnTo>
                <a:lnTo>
                  <a:pt x="1095837" y="320396"/>
                </a:lnTo>
                <a:lnTo>
                  <a:pt x="1076397" y="384476"/>
                </a:lnTo>
                <a:lnTo>
                  <a:pt x="1054797" y="447116"/>
                </a:lnTo>
                <a:lnTo>
                  <a:pt x="1028877" y="508316"/>
                </a:lnTo>
                <a:lnTo>
                  <a:pt x="1000077" y="568075"/>
                </a:lnTo>
                <a:lnTo>
                  <a:pt x="968397" y="627115"/>
                </a:lnTo>
                <a:lnTo>
                  <a:pt x="933837" y="683275"/>
                </a:lnTo>
                <a:lnTo>
                  <a:pt x="896397" y="737995"/>
                </a:lnTo>
                <a:lnTo>
                  <a:pt x="856077" y="791275"/>
                </a:lnTo>
                <a:lnTo>
                  <a:pt x="812877" y="841675"/>
                </a:lnTo>
                <a:lnTo>
                  <a:pt x="766797" y="889915"/>
                </a:lnTo>
                <a:lnTo>
                  <a:pt x="718557" y="935275"/>
                </a:lnTo>
                <a:lnTo>
                  <a:pt x="668157" y="978475"/>
                </a:lnTo>
                <a:lnTo>
                  <a:pt x="615597" y="1018794"/>
                </a:lnTo>
                <a:lnTo>
                  <a:pt x="560158" y="1056954"/>
                </a:lnTo>
                <a:lnTo>
                  <a:pt x="503998" y="1091514"/>
                </a:lnTo>
                <a:lnTo>
                  <a:pt x="445678" y="1123194"/>
                </a:lnTo>
                <a:lnTo>
                  <a:pt x="385198" y="1151994"/>
                </a:lnTo>
                <a:lnTo>
                  <a:pt x="323998" y="1177194"/>
                </a:lnTo>
                <a:lnTo>
                  <a:pt x="261358" y="1199514"/>
                </a:lnTo>
                <a:lnTo>
                  <a:pt x="197278" y="1218234"/>
                </a:lnTo>
                <a:lnTo>
                  <a:pt x="133198" y="1233354"/>
                </a:lnTo>
                <a:lnTo>
                  <a:pt x="67678" y="1245594"/>
                </a:lnTo>
                <a:lnTo>
                  <a:pt x="1438" y="1254234"/>
                </a:lnTo>
                <a:lnTo>
                  <a:pt x="0" y="1254359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80061"/>
            <a:ext cx="502920" cy="3326765"/>
          </a:xfrm>
          <a:custGeom>
            <a:avLst/>
            <a:gdLst/>
            <a:ahLst/>
            <a:cxnLst/>
            <a:rect l="l" t="t" r="r" b="b"/>
            <a:pathLst>
              <a:path w="502920" h="3326765">
                <a:moveTo>
                  <a:pt x="0" y="0"/>
                </a:moveTo>
                <a:lnTo>
                  <a:pt x="62578" y="9777"/>
                </a:lnTo>
                <a:lnTo>
                  <a:pt x="118734" y="24897"/>
                </a:lnTo>
                <a:lnTo>
                  <a:pt x="173449" y="45776"/>
                </a:lnTo>
                <a:lnTo>
                  <a:pt x="225284" y="71696"/>
                </a:lnTo>
                <a:lnTo>
                  <a:pt x="273520" y="103376"/>
                </a:lnTo>
                <a:lnTo>
                  <a:pt x="318876" y="140095"/>
                </a:lnTo>
                <a:lnTo>
                  <a:pt x="359913" y="181135"/>
                </a:lnTo>
                <a:lnTo>
                  <a:pt x="396630" y="226494"/>
                </a:lnTo>
                <a:lnTo>
                  <a:pt x="428307" y="275453"/>
                </a:lnTo>
                <a:lnTo>
                  <a:pt x="454225" y="326573"/>
                </a:lnTo>
                <a:lnTo>
                  <a:pt x="475103" y="381292"/>
                </a:lnTo>
                <a:lnTo>
                  <a:pt x="490222" y="437451"/>
                </a:lnTo>
                <a:lnTo>
                  <a:pt x="499581" y="494331"/>
                </a:lnTo>
                <a:lnTo>
                  <a:pt x="502461" y="552650"/>
                </a:lnTo>
                <a:lnTo>
                  <a:pt x="501741" y="552650"/>
                </a:lnTo>
                <a:lnTo>
                  <a:pt x="501021" y="581450"/>
                </a:lnTo>
                <a:lnTo>
                  <a:pt x="495261" y="639769"/>
                </a:lnTo>
                <a:lnTo>
                  <a:pt x="483022" y="695928"/>
                </a:lnTo>
                <a:lnTo>
                  <a:pt x="465024" y="751368"/>
                </a:lnTo>
                <a:lnTo>
                  <a:pt x="441266" y="804647"/>
                </a:lnTo>
                <a:lnTo>
                  <a:pt x="412468" y="855046"/>
                </a:lnTo>
                <a:lnTo>
                  <a:pt x="377911" y="901846"/>
                </a:lnTo>
                <a:lnTo>
                  <a:pt x="339755" y="945045"/>
                </a:lnTo>
                <a:lnTo>
                  <a:pt x="296558" y="983925"/>
                </a:lnTo>
                <a:lnTo>
                  <a:pt x="249042" y="1017764"/>
                </a:lnTo>
                <a:lnTo>
                  <a:pt x="199367" y="1047284"/>
                </a:lnTo>
                <a:lnTo>
                  <a:pt x="146091" y="1071044"/>
                </a:lnTo>
                <a:lnTo>
                  <a:pt x="90656" y="1089043"/>
                </a:lnTo>
                <a:lnTo>
                  <a:pt x="33781" y="1100563"/>
                </a:lnTo>
                <a:lnTo>
                  <a:pt x="5703" y="1104883"/>
                </a:lnTo>
                <a:lnTo>
                  <a:pt x="0" y="1105301"/>
                </a:lnTo>
              </a:path>
              <a:path w="502920" h="3326765">
                <a:moveTo>
                  <a:pt x="0" y="1110226"/>
                </a:moveTo>
                <a:lnTo>
                  <a:pt x="62578" y="1120003"/>
                </a:lnTo>
                <a:lnTo>
                  <a:pt x="118734" y="1135123"/>
                </a:lnTo>
                <a:lnTo>
                  <a:pt x="173449" y="1156003"/>
                </a:lnTo>
                <a:lnTo>
                  <a:pt x="225284" y="1181922"/>
                </a:lnTo>
                <a:lnTo>
                  <a:pt x="273520" y="1213602"/>
                </a:lnTo>
                <a:lnTo>
                  <a:pt x="318876" y="1250321"/>
                </a:lnTo>
                <a:lnTo>
                  <a:pt x="359913" y="1291361"/>
                </a:lnTo>
                <a:lnTo>
                  <a:pt x="396630" y="1336720"/>
                </a:lnTo>
                <a:lnTo>
                  <a:pt x="428307" y="1385680"/>
                </a:lnTo>
                <a:lnTo>
                  <a:pt x="454225" y="1436799"/>
                </a:lnTo>
                <a:lnTo>
                  <a:pt x="475103" y="1491518"/>
                </a:lnTo>
                <a:lnTo>
                  <a:pt x="490222" y="1547678"/>
                </a:lnTo>
                <a:lnTo>
                  <a:pt x="499581" y="1604557"/>
                </a:lnTo>
                <a:lnTo>
                  <a:pt x="502461" y="1662876"/>
                </a:lnTo>
                <a:lnTo>
                  <a:pt x="501741" y="1662876"/>
                </a:lnTo>
                <a:lnTo>
                  <a:pt x="501021" y="1691676"/>
                </a:lnTo>
                <a:lnTo>
                  <a:pt x="495261" y="1749995"/>
                </a:lnTo>
                <a:lnTo>
                  <a:pt x="483022" y="1806154"/>
                </a:lnTo>
                <a:lnTo>
                  <a:pt x="465024" y="1861594"/>
                </a:lnTo>
                <a:lnTo>
                  <a:pt x="441266" y="1914873"/>
                </a:lnTo>
                <a:lnTo>
                  <a:pt x="412468" y="1965272"/>
                </a:lnTo>
                <a:lnTo>
                  <a:pt x="377911" y="2012072"/>
                </a:lnTo>
                <a:lnTo>
                  <a:pt x="339755" y="2055271"/>
                </a:lnTo>
                <a:lnTo>
                  <a:pt x="296558" y="2094151"/>
                </a:lnTo>
                <a:lnTo>
                  <a:pt x="249042" y="2127990"/>
                </a:lnTo>
                <a:lnTo>
                  <a:pt x="199367" y="2157510"/>
                </a:lnTo>
                <a:lnTo>
                  <a:pt x="146091" y="2181270"/>
                </a:lnTo>
                <a:lnTo>
                  <a:pt x="90656" y="2199270"/>
                </a:lnTo>
                <a:lnTo>
                  <a:pt x="33781" y="2210789"/>
                </a:lnTo>
                <a:lnTo>
                  <a:pt x="5703" y="2215109"/>
                </a:lnTo>
                <a:lnTo>
                  <a:pt x="0" y="2215527"/>
                </a:lnTo>
              </a:path>
              <a:path w="502920" h="3326765">
                <a:moveTo>
                  <a:pt x="0" y="2221172"/>
                </a:moveTo>
                <a:lnTo>
                  <a:pt x="62578" y="2230949"/>
                </a:lnTo>
                <a:lnTo>
                  <a:pt x="118734" y="2246069"/>
                </a:lnTo>
                <a:lnTo>
                  <a:pt x="173449" y="2266949"/>
                </a:lnTo>
                <a:lnTo>
                  <a:pt x="225284" y="2292868"/>
                </a:lnTo>
                <a:lnTo>
                  <a:pt x="273520" y="2324548"/>
                </a:lnTo>
                <a:lnTo>
                  <a:pt x="318876" y="2361268"/>
                </a:lnTo>
                <a:lnTo>
                  <a:pt x="359913" y="2402307"/>
                </a:lnTo>
                <a:lnTo>
                  <a:pt x="396630" y="2447666"/>
                </a:lnTo>
                <a:lnTo>
                  <a:pt x="428307" y="2496626"/>
                </a:lnTo>
                <a:lnTo>
                  <a:pt x="454225" y="2547745"/>
                </a:lnTo>
                <a:lnTo>
                  <a:pt x="475103" y="2602465"/>
                </a:lnTo>
                <a:lnTo>
                  <a:pt x="490222" y="2658624"/>
                </a:lnTo>
                <a:lnTo>
                  <a:pt x="499581" y="2715503"/>
                </a:lnTo>
                <a:lnTo>
                  <a:pt x="502461" y="2773822"/>
                </a:lnTo>
                <a:lnTo>
                  <a:pt x="501741" y="2773822"/>
                </a:lnTo>
                <a:lnTo>
                  <a:pt x="501021" y="2802622"/>
                </a:lnTo>
                <a:lnTo>
                  <a:pt x="495261" y="2860941"/>
                </a:lnTo>
                <a:lnTo>
                  <a:pt x="483022" y="2917101"/>
                </a:lnTo>
                <a:lnTo>
                  <a:pt x="465024" y="2972540"/>
                </a:lnTo>
                <a:lnTo>
                  <a:pt x="441266" y="3025819"/>
                </a:lnTo>
                <a:lnTo>
                  <a:pt x="412468" y="3076219"/>
                </a:lnTo>
                <a:lnTo>
                  <a:pt x="377911" y="3123018"/>
                </a:lnTo>
                <a:lnTo>
                  <a:pt x="339755" y="3166218"/>
                </a:lnTo>
                <a:lnTo>
                  <a:pt x="296558" y="3205097"/>
                </a:lnTo>
                <a:lnTo>
                  <a:pt x="249042" y="3238937"/>
                </a:lnTo>
                <a:lnTo>
                  <a:pt x="199367" y="3268456"/>
                </a:lnTo>
                <a:lnTo>
                  <a:pt x="146091" y="3292216"/>
                </a:lnTo>
                <a:lnTo>
                  <a:pt x="90656" y="3310216"/>
                </a:lnTo>
                <a:lnTo>
                  <a:pt x="33781" y="3321736"/>
                </a:lnTo>
                <a:lnTo>
                  <a:pt x="5703" y="3326056"/>
                </a:lnTo>
                <a:lnTo>
                  <a:pt x="0" y="332647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65350" y="9211261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1280868" y="0"/>
                </a:moveTo>
                <a:lnTo>
                  <a:pt x="0" y="1439"/>
                </a:lnTo>
              </a:path>
              <a:path w="1282065" h="772159">
                <a:moveTo>
                  <a:pt x="645114" y="0"/>
                </a:moveTo>
                <a:lnTo>
                  <a:pt x="0" y="771714"/>
                </a:lnTo>
              </a:path>
              <a:path w="1282065" h="772159">
                <a:moveTo>
                  <a:pt x="633594" y="0"/>
                </a:moveTo>
                <a:lnTo>
                  <a:pt x="1281588" y="770275"/>
                </a:lnTo>
              </a:path>
              <a:path w="1282065" h="772159">
                <a:moveTo>
                  <a:pt x="638634" y="7918"/>
                </a:moveTo>
                <a:lnTo>
                  <a:pt x="637194" y="771714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069759" y="0"/>
            <a:ext cx="1228090" cy="2005330"/>
            <a:chOff x="17069759" y="0"/>
            <a:chExt cx="1228090" cy="2005330"/>
          </a:xfrm>
        </p:grpSpPr>
        <p:sp>
          <p:nvSpPr>
            <p:cNvPr id="7" name="object 7"/>
            <p:cNvSpPr/>
            <p:nvPr/>
          </p:nvSpPr>
          <p:spPr>
            <a:xfrm>
              <a:off x="17079119" y="0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879" y="1230299"/>
                  </a:moveTo>
                  <a:lnTo>
                    <a:pt x="640792" y="1230447"/>
                  </a:lnTo>
                  <a:lnTo>
                    <a:pt x="640792" y="1229727"/>
                  </a:lnTo>
                  <a:lnTo>
                    <a:pt x="607672" y="1229007"/>
                  </a:lnTo>
                  <a:lnTo>
                    <a:pt x="540713" y="1221807"/>
                  </a:lnTo>
                  <a:lnTo>
                    <a:pt x="475194" y="1208128"/>
                  </a:lnTo>
                  <a:lnTo>
                    <a:pt x="411835" y="1187248"/>
                  </a:lnTo>
                  <a:lnTo>
                    <a:pt x="350635" y="1159889"/>
                  </a:lnTo>
                  <a:lnTo>
                    <a:pt x="292316" y="1126770"/>
                  </a:lnTo>
                  <a:lnTo>
                    <a:pt x="238317" y="1087171"/>
                  </a:lnTo>
                  <a:lnTo>
                    <a:pt x="188637" y="1042532"/>
                  </a:lnTo>
                  <a:lnTo>
                    <a:pt x="143278" y="992853"/>
                  </a:lnTo>
                  <a:lnTo>
                    <a:pt x="104398" y="938855"/>
                  </a:lnTo>
                  <a:lnTo>
                    <a:pt x="70559" y="880536"/>
                  </a:lnTo>
                  <a:lnTo>
                    <a:pt x="43199" y="819338"/>
                  </a:lnTo>
                  <a:lnTo>
                    <a:pt x="23039" y="755979"/>
                  </a:lnTo>
                  <a:lnTo>
                    <a:pt x="8639" y="690461"/>
                  </a:lnTo>
                  <a:lnTo>
                    <a:pt x="1439" y="623503"/>
                  </a:lnTo>
                  <a:lnTo>
                    <a:pt x="719" y="590383"/>
                  </a:lnTo>
                  <a:lnTo>
                    <a:pt x="0" y="589663"/>
                  </a:lnTo>
                  <a:lnTo>
                    <a:pt x="719" y="589663"/>
                  </a:lnTo>
                  <a:lnTo>
                    <a:pt x="1439" y="556544"/>
                  </a:lnTo>
                  <a:lnTo>
                    <a:pt x="4319" y="522705"/>
                  </a:lnTo>
                  <a:lnTo>
                    <a:pt x="14399" y="456467"/>
                  </a:lnTo>
                  <a:lnTo>
                    <a:pt x="31679" y="391668"/>
                  </a:lnTo>
                  <a:lnTo>
                    <a:pt x="56159" y="329750"/>
                  </a:lnTo>
                  <a:lnTo>
                    <a:pt x="86398" y="269991"/>
                  </a:lnTo>
                  <a:lnTo>
                    <a:pt x="123118" y="213833"/>
                  </a:lnTo>
                  <a:lnTo>
                    <a:pt x="164878" y="161274"/>
                  </a:lnTo>
                  <a:lnTo>
                    <a:pt x="212397" y="114475"/>
                  </a:lnTo>
                  <a:lnTo>
                    <a:pt x="264236" y="71996"/>
                  </a:lnTo>
                  <a:lnTo>
                    <a:pt x="320396" y="35277"/>
                  </a:lnTo>
                  <a:lnTo>
                    <a:pt x="380155" y="5038"/>
                  </a:lnTo>
                  <a:lnTo>
                    <a:pt x="392192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79119" y="705599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879" y="1280699"/>
                  </a:moveTo>
                  <a:lnTo>
                    <a:pt x="640792" y="1280847"/>
                  </a:lnTo>
                  <a:lnTo>
                    <a:pt x="640792" y="1280127"/>
                  </a:lnTo>
                  <a:lnTo>
                    <a:pt x="607672" y="1279407"/>
                  </a:lnTo>
                  <a:lnTo>
                    <a:pt x="540713" y="1272207"/>
                  </a:lnTo>
                  <a:lnTo>
                    <a:pt x="475194" y="1258528"/>
                  </a:lnTo>
                  <a:lnTo>
                    <a:pt x="411835" y="1237648"/>
                  </a:lnTo>
                  <a:lnTo>
                    <a:pt x="350635" y="1210289"/>
                  </a:lnTo>
                  <a:lnTo>
                    <a:pt x="292316" y="1177170"/>
                  </a:lnTo>
                  <a:lnTo>
                    <a:pt x="238317" y="1137571"/>
                  </a:lnTo>
                  <a:lnTo>
                    <a:pt x="188637" y="1092932"/>
                  </a:lnTo>
                  <a:lnTo>
                    <a:pt x="143278" y="1043253"/>
                  </a:lnTo>
                  <a:lnTo>
                    <a:pt x="104398" y="989255"/>
                  </a:lnTo>
                  <a:lnTo>
                    <a:pt x="70559" y="930936"/>
                  </a:lnTo>
                  <a:lnTo>
                    <a:pt x="43199" y="869738"/>
                  </a:lnTo>
                  <a:lnTo>
                    <a:pt x="23039" y="806379"/>
                  </a:lnTo>
                  <a:lnTo>
                    <a:pt x="8639" y="740861"/>
                  </a:lnTo>
                  <a:lnTo>
                    <a:pt x="1439" y="673902"/>
                  </a:lnTo>
                  <a:lnTo>
                    <a:pt x="719" y="640783"/>
                  </a:lnTo>
                  <a:lnTo>
                    <a:pt x="0" y="640063"/>
                  </a:lnTo>
                  <a:lnTo>
                    <a:pt x="719" y="640063"/>
                  </a:lnTo>
                  <a:lnTo>
                    <a:pt x="1439" y="606944"/>
                  </a:lnTo>
                  <a:lnTo>
                    <a:pt x="4319" y="573105"/>
                  </a:lnTo>
                  <a:lnTo>
                    <a:pt x="14399" y="506867"/>
                  </a:lnTo>
                  <a:lnTo>
                    <a:pt x="31679" y="442068"/>
                  </a:lnTo>
                  <a:lnTo>
                    <a:pt x="56159" y="380150"/>
                  </a:lnTo>
                  <a:lnTo>
                    <a:pt x="86398" y="320391"/>
                  </a:lnTo>
                  <a:lnTo>
                    <a:pt x="123118" y="264233"/>
                  </a:lnTo>
                  <a:lnTo>
                    <a:pt x="164878" y="211674"/>
                  </a:lnTo>
                  <a:lnTo>
                    <a:pt x="212397" y="164875"/>
                  </a:lnTo>
                  <a:lnTo>
                    <a:pt x="264236" y="122396"/>
                  </a:lnTo>
                  <a:lnTo>
                    <a:pt x="320396" y="85677"/>
                  </a:lnTo>
                  <a:lnTo>
                    <a:pt x="380155" y="55438"/>
                  </a:lnTo>
                  <a:lnTo>
                    <a:pt x="442794" y="31679"/>
                  </a:lnTo>
                  <a:lnTo>
                    <a:pt x="506873" y="14399"/>
                  </a:lnTo>
                  <a:lnTo>
                    <a:pt x="573113" y="3599"/>
                  </a:lnTo>
                  <a:lnTo>
                    <a:pt x="640072" y="0"/>
                  </a:lnTo>
                  <a:lnTo>
                    <a:pt x="1208879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6940550" y="9418207"/>
            <a:ext cx="2283460" cy="715010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600"/>
                </a:moveTo>
                <a:lnTo>
                  <a:pt x="41550" y="635020"/>
                </a:lnTo>
                <a:lnTo>
                  <a:pt x="76829" y="578142"/>
                </a:lnTo>
                <a:lnTo>
                  <a:pt x="114268" y="523424"/>
                </a:lnTo>
                <a:lnTo>
                  <a:pt x="154587" y="470865"/>
                </a:lnTo>
                <a:lnTo>
                  <a:pt x="197785" y="420467"/>
                </a:lnTo>
                <a:lnTo>
                  <a:pt x="243864" y="372228"/>
                </a:lnTo>
                <a:lnTo>
                  <a:pt x="292102" y="326150"/>
                </a:lnTo>
                <a:lnTo>
                  <a:pt x="342501" y="282951"/>
                </a:lnTo>
                <a:lnTo>
                  <a:pt x="395059" y="242632"/>
                </a:lnTo>
                <a:lnTo>
                  <a:pt x="449778" y="205193"/>
                </a:lnTo>
                <a:lnTo>
                  <a:pt x="506656" y="169914"/>
                </a:lnTo>
                <a:lnTo>
                  <a:pt x="564974" y="138235"/>
                </a:lnTo>
                <a:lnTo>
                  <a:pt x="625452" y="110156"/>
                </a:lnTo>
                <a:lnTo>
                  <a:pt x="686650" y="84237"/>
                </a:lnTo>
                <a:lnTo>
                  <a:pt x="749288" y="61918"/>
                </a:lnTo>
                <a:lnTo>
                  <a:pt x="812646" y="43198"/>
                </a:lnTo>
                <a:lnTo>
                  <a:pt x="877445" y="28079"/>
                </a:lnTo>
                <a:lnTo>
                  <a:pt x="942963" y="15839"/>
                </a:lnTo>
                <a:lnTo>
                  <a:pt x="1009200" y="7199"/>
                </a:lnTo>
                <a:lnTo>
                  <a:pt x="1075438" y="1439"/>
                </a:lnTo>
                <a:lnTo>
                  <a:pt x="1141676" y="0"/>
                </a:lnTo>
                <a:lnTo>
                  <a:pt x="1207914" y="1439"/>
                </a:lnTo>
                <a:lnTo>
                  <a:pt x="1274152" y="7199"/>
                </a:lnTo>
                <a:lnTo>
                  <a:pt x="1340390" y="15839"/>
                </a:lnTo>
                <a:lnTo>
                  <a:pt x="1405908" y="28079"/>
                </a:lnTo>
                <a:lnTo>
                  <a:pt x="1470706" y="43198"/>
                </a:lnTo>
                <a:lnTo>
                  <a:pt x="1534064" y="61918"/>
                </a:lnTo>
                <a:lnTo>
                  <a:pt x="1596703" y="84237"/>
                </a:lnTo>
                <a:lnTo>
                  <a:pt x="1657901" y="110156"/>
                </a:lnTo>
                <a:lnTo>
                  <a:pt x="1718379" y="138235"/>
                </a:lnTo>
                <a:lnTo>
                  <a:pt x="1776697" y="169914"/>
                </a:lnTo>
                <a:lnTo>
                  <a:pt x="1833575" y="205193"/>
                </a:lnTo>
                <a:lnTo>
                  <a:pt x="1888294" y="242632"/>
                </a:lnTo>
                <a:lnTo>
                  <a:pt x="1940852" y="282951"/>
                </a:lnTo>
                <a:lnTo>
                  <a:pt x="1991251" y="326150"/>
                </a:lnTo>
                <a:lnTo>
                  <a:pt x="2039489" y="372228"/>
                </a:lnTo>
                <a:lnTo>
                  <a:pt x="2085568" y="420467"/>
                </a:lnTo>
                <a:lnTo>
                  <a:pt x="2128766" y="470865"/>
                </a:lnTo>
                <a:lnTo>
                  <a:pt x="2169085" y="523424"/>
                </a:lnTo>
                <a:lnTo>
                  <a:pt x="2206524" y="578142"/>
                </a:lnTo>
                <a:lnTo>
                  <a:pt x="2241803" y="635020"/>
                </a:lnTo>
                <a:lnTo>
                  <a:pt x="2273482" y="693338"/>
                </a:lnTo>
                <a:lnTo>
                  <a:pt x="2283353" y="714600"/>
                </a:lnTo>
              </a:path>
              <a:path w="2283459" h="715009">
                <a:moveTo>
                  <a:pt x="823929" y="714600"/>
                </a:moveTo>
                <a:lnTo>
                  <a:pt x="881044" y="685419"/>
                </a:lnTo>
                <a:lnTo>
                  <a:pt x="943682" y="661659"/>
                </a:lnTo>
                <a:lnTo>
                  <a:pt x="1008481" y="643660"/>
                </a:lnTo>
                <a:lnTo>
                  <a:pt x="1074718" y="633580"/>
                </a:lnTo>
                <a:lnTo>
                  <a:pt x="1141676" y="629980"/>
                </a:lnTo>
                <a:lnTo>
                  <a:pt x="1175515" y="630700"/>
                </a:lnTo>
                <a:lnTo>
                  <a:pt x="1241753" y="637900"/>
                </a:lnTo>
                <a:lnTo>
                  <a:pt x="1307271" y="651580"/>
                </a:lnTo>
                <a:lnTo>
                  <a:pt x="1371349" y="672459"/>
                </a:lnTo>
                <a:lnTo>
                  <a:pt x="1432548" y="699818"/>
                </a:lnTo>
                <a:lnTo>
                  <a:pt x="1460096" y="71460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1827" y="9032127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50" y="0"/>
                </a:moveTo>
                <a:lnTo>
                  <a:pt x="0" y="1439"/>
                </a:lnTo>
              </a:path>
              <a:path w="1282700" h="772159">
                <a:moveTo>
                  <a:pt x="645055" y="0"/>
                </a:moveTo>
                <a:lnTo>
                  <a:pt x="0" y="771714"/>
                </a:lnTo>
              </a:path>
              <a:path w="1282700" h="772159">
                <a:moveTo>
                  <a:pt x="634256" y="719"/>
                </a:moveTo>
                <a:lnTo>
                  <a:pt x="1282190" y="770995"/>
                </a:lnTo>
              </a:path>
              <a:path w="1282700" h="772159">
                <a:moveTo>
                  <a:pt x="638575" y="7918"/>
                </a:moveTo>
                <a:lnTo>
                  <a:pt x="637135" y="771714"/>
                </a:lnTo>
              </a:path>
            </a:pathLst>
          </a:custGeom>
          <a:ln w="76309">
            <a:solidFill>
              <a:srgbClr val="2E5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287538" y="3770273"/>
            <a:ext cx="713028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sz="3600" b="1" dirty="0"/>
              <a:t>Image </a:t>
            </a:r>
            <a:r>
              <a:rPr lang="en-GB" sz="3600" b="1" dirty="0" smtClean="0"/>
              <a:t>Transformations:</a:t>
            </a:r>
          </a:p>
          <a:p>
            <a:pPr algn="just"/>
            <a:r>
              <a:rPr lang="en-GB" sz="3600" b="1" dirty="0" smtClean="0"/>
              <a:t>- </a:t>
            </a:r>
            <a:r>
              <a:rPr lang="en-US" sz="3600" dirty="0"/>
              <a:t>R</a:t>
            </a:r>
            <a:r>
              <a:rPr lang="en-US" sz="3600" dirty="0" smtClean="0"/>
              <a:t>esize </a:t>
            </a:r>
            <a:r>
              <a:rPr lang="en-US" sz="3600" dirty="0"/>
              <a:t>to 224x224 </a:t>
            </a:r>
            <a:r>
              <a:rPr lang="en-US" sz="3600" dirty="0" smtClean="0"/>
              <a:t>pixels</a:t>
            </a:r>
          </a:p>
          <a:p>
            <a:pPr algn="just"/>
            <a:r>
              <a:rPr lang="en-US" sz="3600" dirty="0" smtClean="0"/>
              <a:t>- </a:t>
            </a:r>
            <a:r>
              <a:rPr lang="en-US" sz="3600" dirty="0"/>
              <a:t>Convert to tensor </a:t>
            </a:r>
            <a:endParaRPr lang="en-US" sz="3600" dirty="0" smtClean="0"/>
          </a:p>
          <a:p>
            <a:pPr algn="just"/>
            <a:r>
              <a:rPr lang="en-US" sz="3600" dirty="0" smtClean="0"/>
              <a:t>- </a:t>
            </a:r>
            <a:r>
              <a:rPr lang="en-US" sz="3600" dirty="0"/>
              <a:t>Normalize with ImageNet statistics </a:t>
            </a:r>
            <a:r>
              <a:rPr lang="en-GB" sz="3600" dirty="0" smtClean="0"/>
              <a:t> </a:t>
            </a:r>
            <a:endParaRPr lang="en-GB" sz="3600" b="1" dirty="0"/>
          </a:p>
        </p:txBody>
      </p:sp>
      <p:sp>
        <p:nvSpPr>
          <p:cNvPr id="21" name="Rectangle 20"/>
          <p:cNvSpPr/>
          <p:nvPr/>
        </p:nvSpPr>
        <p:spPr>
          <a:xfrm>
            <a:off x="9324734" y="3770273"/>
            <a:ext cx="75980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Custom Collate Function</a:t>
            </a:r>
            <a:r>
              <a:rPr lang="en-US" sz="3600" b="1" dirty="0" smtClean="0"/>
              <a:t>:</a:t>
            </a:r>
          </a:p>
          <a:p>
            <a:pPr marL="571500" indent="-571500">
              <a:buFontTx/>
              <a:buChar char="-"/>
            </a:pPr>
            <a:r>
              <a:rPr lang="en-US" sz="3600" dirty="0" smtClean="0"/>
              <a:t>Pads </a:t>
            </a:r>
            <a:r>
              <a:rPr lang="en-US" sz="3600" dirty="0"/>
              <a:t>captions for batch processing </a:t>
            </a:r>
            <a:endParaRPr lang="en-US" sz="3600" dirty="0" smtClean="0"/>
          </a:p>
          <a:p>
            <a:pPr marL="571500" indent="-571500">
              <a:buFontTx/>
              <a:buChar char="-"/>
            </a:pPr>
            <a:r>
              <a:rPr lang="en-US" sz="3600" dirty="0" smtClean="0"/>
              <a:t> </a:t>
            </a:r>
            <a:r>
              <a:rPr lang="en-US" sz="3600" dirty="0"/>
              <a:t>Stacks images into a single tensor </a:t>
            </a:r>
            <a:endParaRPr lang="en-US" sz="3600" dirty="0" smtClean="0"/>
          </a:p>
          <a:p>
            <a:pPr marL="571500" indent="-571500">
              <a:buFontTx/>
              <a:buChar char="-"/>
            </a:pPr>
            <a:r>
              <a:rPr lang="en-US" sz="3600" dirty="0" smtClean="0"/>
              <a:t> </a:t>
            </a:r>
            <a:r>
              <a:rPr lang="en-US" sz="3600" dirty="0"/>
              <a:t>Captures caption lengths </a:t>
            </a:r>
            <a:endParaRPr lang="en-GB" sz="3600" dirty="0"/>
          </a:p>
        </p:txBody>
      </p:sp>
      <p:sp>
        <p:nvSpPr>
          <p:cNvPr id="10" name="Rectangle 9"/>
          <p:cNvSpPr/>
          <p:nvPr/>
        </p:nvSpPr>
        <p:spPr>
          <a:xfrm>
            <a:off x="1319523" y="2088911"/>
            <a:ext cx="64163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 smtClean="0"/>
              <a:t>Pre-processing Steps  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2031316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4941" y="8907096"/>
            <a:ext cx="1283335" cy="1380490"/>
          </a:xfrm>
          <a:custGeom>
            <a:avLst/>
            <a:gdLst/>
            <a:ahLst/>
            <a:cxnLst/>
            <a:rect l="l" t="t" r="r" b="b"/>
            <a:pathLst>
              <a:path w="1283334" h="1380490">
                <a:moveTo>
                  <a:pt x="1283057" y="1379902"/>
                </a:moveTo>
                <a:lnTo>
                  <a:pt x="5230" y="1379902"/>
                </a:lnTo>
                <a:lnTo>
                  <a:pt x="1439" y="1336316"/>
                </a:lnTo>
                <a:lnTo>
                  <a:pt x="0" y="1270077"/>
                </a:lnTo>
                <a:lnTo>
                  <a:pt x="1439" y="1203837"/>
                </a:lnTo>
                <a:lnTo>
                  <a:pt x="7199" y="1137597"/>
                </a:lnTo>
                <a:lnTo>
                  <a:pt x="15839" y="1071357"/>
                </a:lnTo>
                <a:lnTo>
                  <a:pt x="28079" y="1005837"/>
                </a:lnTo>
                <a:lnTo>
                  <a:pt x="43199" y="941037"/>
                </a:lnTo>
                <a:lnTo>
                  <a:pt x="61919" y="877677"/>
                </a:lnTo>
                <a:lnTo>
                  <a:pt x="84239" y="815038"/>
                </a:lnTo>
                <a:lnTo>
                  <a:pt x="110159" y="753838"/>
                </a:lnTo>
                <a:lnTo>
                  <a:pt x="138239" y="693358"/>
                </a:lnTo>
                <a:lnTo>
                  <a:pt x="169919" y="635038"/>
                </a:lnTo>
                <a:lnTo>
                  <a:pt x="205199" y="578158"/>
                </a:lnTo>
                <a:lnTo>
                  <a:pt x="242639" y="523438"/>
                </a:lnTo>
                <a:lnTo>
                  <a:pt x="282959" y="470878"/>
                </a:lnTo>
                <a:lnTo>
                  <a:pt x="326159" y="420479"/>
                </a:lnTo>
                <a:lnTo>
                  <a:pt x="372239" y="372239"/>
                </a:lnTo>
                <a:lnTo>
                  <a:pt x="420479" y="326159"/>
                </a:lnTo>
                <a:lnTo>
                  <a:pt x="470879" y="282959"/>
                </a:lnTo>
                <a:lnTo>
                  <a:pt x="523439" y="242639"/>
                </a:lnTo>
                <a:lnTo>
                  <a:pt x="578159" y="205199"/>
                </a:lnTo>
                <a:lnTo>
                  <a:pt x="635039" y="169919"/>
                </a:lnTo>
                <a:lnTo>
                  <a:pt x="693359" y="138239"/>
                </a:lnTo>
                <a:lnTo>
                  <a:pt x="753839" y="110159"/>
                </a:lnTo>
                <a:lnTo>
                  <a:pt x="815039" y="84239"/>
                </a:lnTo>
                <a:lnTo>
                  <a:pt x="877679" y="61919"/>
                </a:lnTo>
                <a:lnTo>
                  <a:pt x="941039" y="43199"/>
                </a:lnTo>
                <a:lnTo>
                  <a:pt x="1005838" y="28079"/>
                </a:lnTo>
                <a:lnTo>
                  <a:pt x="1071358" y="15839"/>
                </a:lnTo>
                <a:lnTo>
                  <a:pt x="1137598" y="7199"/>
                </a:lnTo>
                <a:lnTo>
                  <a:pt x="1203838" y="1439"/>
                </a:lnTo>
                <a:lnTo>
                  <a:pt x="1270078" y="0"/>
                </a:lnTo>
                <a:lnTo>
                  <a:pt x="1283057" y="282"/>
                </a:lnTo>
                <a:lnTo>
                  <a:pt x="1283057" y="1379902"/>
                </a:lnTo>
                <a:close/>
              </a:path>
            </a:pathLst>
          </a:custGeom>
          <a:solidFill>
            <a:srgbClr val="2E5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0" y="1254359"/>
                </a:moveTo>
                <a:lnTo>
                  <a:pt x="0" y="0"/>
                </a:lnTo>
                <a:lnTo>
                  <a:pt x="1138865" y="0"/>
                </a:lnTo>
                <a:lnTo>
                  <a:pt x="1137597" y="58317"/>
                </a:lnTo>
                <a:lnTo>
                  <a:pt x="1131837" y="124556"/>
                </a:lnTo>
                <a:lnTo>
                  <a:pt x="1123197" y="190796"/>
                </a:lnTo>
                <a:lnTo>
                  <a:pt x="1110957" y="256316"/>
                </a:lnTo>
                <a:lnTo>
                  <a:pt x="1095837" y="320396"/>
                </a:lnTo>
                <a:lnTo>
                  <a:pt x="1076397" y="384476"/>
                </a:lnTo>
                <a:lnTo>
                  <a:pt x="1054797" y="447116"/>
                </a:lnTo>
                <a:lnTo>
                  <a:pt x="1028877" y="508316"/>
                </a:lnTo>
                <a:lnTo>
                  <a:pt x="1000077" y="568075"/>
                </a:lnTo>
                <a:lnTo>
                  <a:pt x="968397" y="627115"/>
                </a:lnTo>
                <a:lnTo>
                  <a:pt x="933837" y="683275"/>
                </a:lnTo>
                <a:lnTo>
                  <a:pt x="896397" y="737995"/>
                </a:lnTo>
                <a:lnTo>
                  <a:pt x="856077" y="791275"/>
                </a:lnTo>
                <a:lnTo>
                  <a:pt x="812877" y="841675"/>
                </a:lnTo>
                <a:lnTo>
                  <a:pt x="766797" y="889915"/>
                </a:lnTo>
                <a:lnTo>
                  <a:pt x="718557" y="935275"/>
                </a:lnTo>
                <a:lnTo>
                  <a:pt x="668157" y="978475"/>
                </a:lnTo>
                <a:lnTo>
                  <a:pt x="615597" y="1018794"/>
                </a:lnTo>
                <a:lnTo>
                  <a:pt x="560158" y="1056954"/>
                </a:lnTo>
                <a:lnTo>
                  <a:pt x="503998" y="1091514"/>
                </a:lnTo>
                <a:lnTo>
                  <a:pt x="445678" y="1123194"/>
                </a:lnTo>
                <a:lnTo>
                  <a:pt x="385198" y="1151994"/>
                </a:lnTo>
                <a:lnTo>
                  <a:pt x="323998" y="1177194"/>
                </a:lnTo>
                <a:lnTo>
                  <a:pt x="261358" y="1199514"/>
                </a:lnTo>
                <a:lnTo>
                  <a:pt x="197278" y="1218234"/>
                </a:lnTo>
                <a:lnTo>
                  <a:pt x="133198" y="1233354"/>
                </a:lnTo>
                <a:lnTo>
                  <a:pt x="67678" y="1245594"/>
                </a:lnTo>
                <a:lnTo>
                  <a:pt x="1438" y="1254234"/>
                </a:lnTo>
                <a:lnTo>
                  <a:pt x="0" y="1254359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80061"/>
            <a:ext cx="502920" cy="3326765"/>
          </a:xfrm>
          <a:custGeom>
            <a:avLst/>
            <a:gdLst/>
            <a:ahLst/>
            <a:cxnLst/>
            <a:rect l="l" t="t" r="r" b="b"/>
            <a:pathLst>
              <a:path w="502920" h="3326765">
                <a:moveTo>
                  <a:pt x="0" y="0"/>
                </a:moveTo>
                <a:lnTo>
                  <a:pt x="62578" y="9777"/>
                </a:lnTo>
                <a:lnTo>
                  <a:pt x="118734" y="24897"/>
                </a:lnTo>
                <a:lnTo>
                  <a:pt x="173449" y="45776"/>
                </a:lnTo>
                <a:lnTo>
                  <a:pt x="225284" y="71696"/>
                </a:lnTo>
                <a:lnTo>
                  <a:pt x="273520" y="103376"/>
                </a:lnTo>
                <a:lnTo>
                  <a:pt x="318876" y="140095"/>
                </a:lnTo>
                <a:lnTo>
                  <a:pt x="359913" y="181135"/>
                </a:lnTo>
                <a:lnTo>
                  <a:pt x="396630" y="226494"/>
                </a:lnTo>
                <a:lnTo>
                  <a:pt x="428307" y="275453"/>
                </a:lnTo>
                <a:lnTo>
                  <a:pt x="454225" y="326573"/>
                </a:lnTo>
                <a:lnTo>
                  <a:pt x="475103" y="381292"/>
                </a:lnTo>
                <a:lnTo>
                  <a:pt x="490222" y="437451"/>
                </a:lnTo>
                <a:lnTo>
                  <a:pt x="499581" y="494331"/>
                </a:lnTo>
                <a:lnTo>
                  <a:pt x="502461" y="552650"/>
                </a:lnTo>
                <a:lnTo>
                  <a:pt x="501741" y="552650"/>
                </a:lnTo>
                <a:lnTo>
                  <a:pt x="501021" y="581450"/>
                </a:lnTo>
                <a:lnTo>
                  <a:pt x="495261" y="639769"/>
                </a:lnTo>
                <a:lnTo>
                  <a:pt x="483022" y="695928"/>
                </a:lnTo>
                <a:lnTo>
                  <a:pt x="465024" y="751368"/>
                </a:lnTo>
                <a:lnTo>
                  <a:pt x="441266" y="804647"/>
                </a:lnTo>
                <a:lnTo>
                  <a:pt x="412468" y="855046"/>
                </a:lnTo>
                <a:lnTo>
                  <a:pt x="377911" y="901846"/>
                </a:lnTo>
                <a:lnTo>
                  <a:pt x="339755" y="945045"/>
                </a:lnTo>
                <a:lnTo>
                  <a:pt x="296558" y="983925"/>
                </a:lnTo>
                <a:lnTo>
                  <a:pt x="249042" y="1017764"/>
                </a:lnTo>
                <a:lnTo>
                  <a:pt x="199367" y="1047284"/>
                </a:lnTo>
                <a:lnTo>
                  <a:pt x="146091" y="1071044"/>
                </a:lnTo>
                <a:lnTo>
                  <a:pt x="90656" y="1089043"/>
                </a:lnTo>
                <a:lnTo>
                  <a:pt x="33781" y="1100563"/>
                </a:lnTo>
                <a:lnTo>
                  <a:pt x="5703" y="1104883"/>
                </a:lnTo>
                <a:lnTo>
                  <a:pt x="0" y="1105301"/>
                </a:lnTo>
              </a:path>
              <a:path w="502920" h="3326765">
                <a:moveTo>
                  <a:pt x="0" y="1110226"/>
                </a:moveTo>
                <a:lnTo>
                  <a:pt x="62578" y="1120003"/>
                </a:lnTo>
                <a:lnTo>
                  <a:pt x="118734" y="1135123"/>
                </a:lnTo>
                <a:lnTo>
                  <a:pt x="173449" y="1156003"/>
                </a:lnTo>
                <a:lnTo>
                  <a:pt x="225284" y="1181922"/>
                </a:lnTo>
                <a:lnTo>
                  <a:pt x="273520" y="1213602"/>
                </a:lnTo>
                <a:lnTo>
                  <a:pt x="318876" y="1250321"/>
                </a:lnTo>
                <a:lnTo>
                  <a:pt x="359913" y="1291361"/>
                </a:lnTo>
                <a:lnTo>
                  <a:pt x="396630" y="1336720"/>
                </a:lnTo>
                <a:lnTo>
                  <a:pt x="428307" y="1385680"/>
                </a:lnTo>
                <a:lnTo>
                  <a:pt x="454225" y="1436799"/>
                </a:lnTo>
                <a:lnTo>
                  <a:pt x="475103" y="1491518"/>
                </a:lnTo>
                <a:lnTo>
                  <a:pt x="490222" y="1547678"/>
                </a:lnTo>
                <a:lnTo>
                  <a:pt x="499581" y="1604557"/>
                </a:lnTo>
                <a:lnTo>
                  <a:pt x="502461" y="1662876"/>
                </a:lnTo>
                <a:lnTo>
                  <a:pt x="501741" y="1662876"/>
                </a:lnTo>
                <a:lnTo>
                  <a:pt x="501021" y="1691676"/>
                </a:lnTo>
                <a:lnTo>
                  <a:pt x="495261" y="1749995"/>
                </a:lnTo>
                <a:lnTo>
                  <a:pt x="483022" y="1806154"/>
                </a:lnTo>
                <a:lnTo>
                  <a:pt x="465024" y="1861594"/>
                </a:lnTo>
                <a:lnTo>
                  <a:pt x="441266" y="1914873"/>
                </a:lnTo>
                <a:lnTo>
                  <a:pt x="412468" y="1965272"/>
                </a:lnTo>
                <a:lnTo>
                  <a:pt x="377911" y="2012072"/>
                </a:lnTo>
                <a:lnTo>
                  <a:pt x="339755" y="2055271"/>
                </a:lnTo>
                <a:lnTo>
                  <a:pt x="296558" y="2094151"/>
                </a:lnTo>
                <a:lnTo>
                  <a:pt x="249042" y="2127990"/>
                </a:lnTo>
                <a:lnTo>
                  <a:pt x="199367" y="2157510"/>
                </a:lnTo>
                <a:lnTo>
                  <a:pt x="146091" y="2181270"/>
                </a:lnTo>
                <a:lnTo>
                  <a:pt x="90656" y="2199270"/>
                </a:lnTo>
                <a:lnTo>
                  <a:pt x="33781" y="2210789"/>
                </a:lnTo>
                <a:lnTo>
                  <a:pt x="5703" y="2215109"/>
                </a:lnTo>
                <a:lnTo>
                  <a:pt x="0" y="2215527"/>
                </a:lnTo>
              </a:path>
              <a:path w="502920" h="3326765">
                <a:moveTo>
                  <a:pt x="0" y="2221172"/>
                </a:moveTo>
                <a:lnTo>
                  <a:pt x="62578" y="2230949"/>
                </a:lnTo>
                <a:lnTo>
                  <a:pt x="118734" y="2246069"/>
                </a:lnTo>
                <a:lnTo>
                  <a:pt x="173449" y="2266949"/>
                </a:lnTo>
                <a:lnTo>
                  <a:pt x="225284" y="2292868"/>
                </a:lnTo>
                <a:lnTo>
                  <a:pt x="273520" y="2324548"/>
                </a:lnTo>
                <a:lnTo>
                  <a:pt x="318876" y="2361268"/>
                </a:lnTo>
                <a:lnTo>
                  <a:pt x="359913" y="2402307"/>
                </a:lnTo>
                <a:lnTo>
                  <a:pt x="396630" y="2447666"/>
                </a:lnTo>
                <a:lnTo>
                  <a:pt x="428307" y="2496626"/>
                </a:lnTo>
                <a:lnTo>
                  <a:pt x="454225" y="2547745"/>
                </a:lnTo>
                <a:lnTo>
                  <a:pt x="475103" y="2602465"/>
                </a:lnTo>
                <a:lnTo>
                  <a:pt x="490222" y="2658624"/>
                </a:lnTo>
                <a:lnTo>
                  <a:pt x="499581" y="2715503"/>
                </a:lnTo>
                <a:lnTo>
                  <a:pt x="502461" y="2773822"/>
                </a:lnTo>
                <a:lnTo>
                  <a:pt x="501741" y="2773822"/>
                </a:lnTo>
                <a:lnTo>
                  <a:pt x="501021" y="2802622"/>
                </a:lnTo>
                <a:lnTo>
                  <a:pt x="495261" y="2860941"/>
                </a:lnTo>
                <a:lnTo>
                  <a:pt x="483022" y="2917101"/>
                </a:lnTo>
                <a:lnTo>
                  <a:pt x="465024" y="2972540"/>
                </a:lnTo>
                <a:lnTo>
                  <a:pt x="441266" y="3025819"/>
                </a:lnTo>
                <a:lnTo>
                  <a:pt x="412468" y="3076219"/>
                </a:lnTo>
                <a:lnTo>
                  <a:pt x="377911" y="3123018"/>
                </a:lnTo>
                <a:lnTo>
                  <a:pt x="339755" y="3166218"/>
                </a:lnTo>
                <a:lnTo>
                  <a:pt x="296558" y="3205097"/>
                </a:lnTo>
                <a:lnTo>
                  <a:pt x="249042" y="3238937"/>
                </a:lnTo>
                <a:lnTo>
                  <a:pt x="199367" y="3268456"/>
                </a:lnTo>
                <a:lnTo>
                  <a:pt x="146091" y="3292216"/>
                </a:lnTo>
                <a:lnTo>
                  <a:pt x="90656" y="3310216"/>
                </a:lnTo>
                <a:lnTo>
                  <a:pt x="33781" y="3321736"/>
                </a:lnTo>
                <a:lnTo>
                  <a:pt x="5703" y="3326056"/>
                </a:lnTo>
                <a:lnTo>
                  <a:pt x="0" y="332647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35359" y="9514792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1280868" y="0"/>
                </a:moveTo>
                <a:lnTo>
                  <a:pt x="0" y="1439"/>
                </a:lnTo>
              </a:path>
              <a:path w="1282065" h="772159">
                <a:moveTo>
                  <a:pt x="645114" y="0"/>
                </a:moveTo>
                <a:lnTo>
                  <a:pt x="0" y="771714"/>
                </a:lnTo>
              </a:path>
              <a:path w="1282065" h="772159">
                <a:moveTo>
                  <a:pt x="633594" y="0"/>
                </a:moveTo>
                <a:lnTo>
                  <a:pt x="1281588" y="770275"/>
                </a:lnTo>
              </a:path>
              <a:path w="1282065" h="772159">
                <a:moveTo>
                  <a:pt x="638634" y="7918"/>
                </a:moveTo>
                <a:lnTo>
                  <a:pt x="637194" y="771714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069759" y="0"/>
            <a:ext cx="1228090" cy="2005330"/>
            <a:chOff x="17069759" y="0"/>
            <a:chExt cx="1228090" cy="2005330"/>
          </a:xfrm>
        </p:grpSpPr>
        <p:sp>
          <p:nvSpPr>
            <p:cNvPr id="7" name="object 7"/>
            <p:cNvSpPr/>
            <p:nvPr/>
          </p:nvSpPr>
          <p:spPr>
            <a:xfrm>
              <a:off x="17079119" y="0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879" y="1230299"/>
                  </a:moveTo>
                  <a:lnTo>
                    <a:pt x="640792" y="1230447"/>
                  </a:lnTo>
                  <a:lnTo>
                    <a:pt x="640792" y="1229727"/>
                  </a:lnTo>
                  <a:lnTo>
                    <a:pt x="607672" y="1229007"/>
                  </a:lnTo>
                  <a:lnTo>
                    <a:pt x="540713" y="1221807"/>
                  </a:lnTo>
                  <a:lnTo>
                    <a:pt x="475194" y="1208128"/>
                  </a:lnTo>
                  <a:lnTo>
                    <a:pt x="411835" y="1187248"/>
                  </a:lnTo>
                  <a:lnTo>
                    <a:pt x="350635" y="1159889"/>
                  </a:lnTo>
                  <a:lnTo>
                    <a:pt x="292316" y="1126770"/>
                  </a:lnTo>
                  <a:lnTo>
                    <a:pt x="238317" y="1087171"/>
                  </a:lnTo>
                  <a:lnTo>
                    <a:pt x="188637" y="1042532"/>
                  </a:lnTo>
                  <a:lnTo>
                    <a:pt x="143278" y="992853"/>
                  </a:lnTo>
                  <a:lnTo>
                    <a:pt x="104398" y="938855"/>
                  </a:lnTo>
                  <a:lnTo>
                    <a:pt x="70559" y="880536"/>
                  </a:lnTo>
                  <a:lnTo>
                    <a:pt x="43199" y="819338"/>
                  </a:lnTo>
                  <a:lnTo>
                    <a:pt x="23039" y="755979"/>
                  </a:lnTo>
                  <a:lnTo>
                    <a:pt x="8639" y="690461"/>
                  </a:lnTo>
                  <a:lnTo>
                    <a:pt x="1439" y="623503"/>
                  </a:lnTo>
                  <a:lnTo>
                    <a:pt x="719" y="590383"/>
                  </a:lnTo>
                  <a:lnTo>
                    <a:pt x="0" y="589663"/>
                  </a:lnTo>
                  <a:lnTo>
                    <a:pt x="719" y="589663"/>
                  </a:lnTo>
                  <a:lnTo>
                    <a:pt x="1439" y="556544"/>
                  </a:lnTo>
                  <a:lnTo>
                    <a:pt x="4319" y="522705"/>
                  </a:lnTo>
                  <a:lnTo>
                    <a:pt x="14399" y="456467"/>
                  </a:lnTo>
                  <a:lnTo>
                    <a:pt x="31679" y="391668"/>
                  </a:lnTo>
                  <a:lnTo>
                    <a:pt x="56159" y="329750"/>
                  </a:lnTo>
                  <a:lnTo>
                    <a:pt x="86398" y="269991"/>
                  </a:lnTo>
                  <a:lnTo>
                    <a:pt x="123118" y="213833"/>
                  </a:lnTo>
                  <a:lnTo>
                    <a:pt x="164878" y="161274"/>
                  </a:lnTo>
                  <a:lnTo>
                    <a:pt x="212397" y="114475"/>
                  </a:lnTo>
                  <a:lnTo>
                    <a:pt x="264236" y="71996"/>
                  </a:lnTo>
                  <a:lnTo>
                    <a:pt x="320396" y="35277"/>
                  </a:lnTo>
                  <a:lnTo>
                    <a:pt x="380155" y="5038"/>
                  </a:lnTo>
                  <a:lnTo>
                    <a:pt x="392192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79119" y="705599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879" y="1280699"/>
                  </a:moveTo>
                  <a:lnTo>
                    <a:pt x="640792" y="1280847"/>
                  </a:lnTo>
                  <a:lnTo>
                    <a:pt x="640792" y="1280127"/>
                  </a:lnTo>
                  <a:lnTo>
                    <a:pt x="607672" y="1279407"/>
                  </a:lnTo>
                  <a:lnTo>
                    <a:pt x="540713" y="1272207"/>
                  </a:lnTo>
                  <a:lnTo>
                    <a:pt x="475194" y="1258528"/>
                  </a:lnTo>
                  <a:lnTo>
                    <a:pt x="411835" y="1237648"/>
                  </a:lnTo>
                  <a:lnTo>
                    <a:pt x="350635" y="1210289"/>
                  </a:lnTo>
                  <a:lnTo>
                    <a:pt x="292316" y="1177170"/>
                  </a:lnTo>
                  <a:lnTo>
                    <a:pt x="238317" y="1137571"/>
                  </a:lnTo>
                  <a:lnTo>
                    <a:pt x="188637" y="1092932"/>
                  </a:lnTo>
                  <a:lnTo>
                    <a:pt x="143278" y="1043253"/>
                  </a:lnTo>
                  <a:lnTo>
                    <a:pt x="104398" y="989255"/>
                  </a:lnTo>
                  <a:lnTo>
                    <a:pt x="70559" y="930936"/>
                  </a:lnTo>
                  <a:lnTo>
                    <a:pt x="43199" y="869738"/>
                  </a:lnTo>
                  <a:lnTo>
                    <a:pt x="23039" y="806379"/>
                  </a:lnTo>
                  <a:lnTo>
                    <a:pt x="8639" y="740861"/>
                  </a:lnTo>
                  <a:lnTo>
                    <a:pt x="1439" y="673902"/>
                  </a:lnTo>
                  <a:lnTo>
                    <a:pt x="719" y="640783"/>
                  </a:lnTo>
                  <a:lnTo>
                    <a:pt x="0" y="640063"/>
                  </a:lnTo>
                  <a:lnTo>
                    <a:pt x="719" y="640063"/>
                  </a:lnTo>
                  <a:lnTo>
                    <a:pt x="1439" y="606944"/>
                  </a:lnTo>
                  <a:lnTo>
                    <a:pt x="4319" y="573105"/>
                  </a:lnTo>
                  <a:lnTo>
                    <a:pt x="14399" y="506867"/>
                  </a:lnTo>
                  <a:lnTo>
                    <a:pt x="31679" y="442068"/>
                  </a:lnTo>
                  <a:lnTo>
                    <a:pt x="56159" y="380150"/>
                  </a:lnTo>
                  <a:lnTo>
                    <a:pt x="86398" y="320391"/>
                  </a:lnTo>
                  <a:lnTo>
                    <a:pt x="123118" y="264233"/>
                  </a:lnTo>
                  <a:lnTo>
                    <a:pt x="164878" y="211674"/>
                  </a:lnTo>
                  <a:lnTo>
                    <a:pt x="212397" y="164875"/>
                  </a:lnTo>
                  <a:lnTo>
                    <a:pt x="264236" y="122396"/>
                  </a:lnTo>
                  <a:lnTo>
                    <a:pt x="320396" y="85677"/>
                  </a:lnTo>
                  <a:lnTo>
                    <a:pt x="380155" y="55438"/>
                  </a:lnTo>
                  <a:lnTo>
                    <a:pt x="442794" y="31679"/>
                  </a:lnTo>
                  <a:lnTo>
                    <a:pt x="506873" y="14399"/>
                  </a:lnTo>
                  <a:lnTo>
                    <a:pt x="573113" y="3599"/>
                  </a:lnTo>
                  <a:lnTo>
                    <a:pt x="640072" y="0"/>
                  </a:lnTo>
                  <a:lnTo>
                    <a:pt x="1208879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183004" y="9572400"/>
            <a:ext cx="2283460" cy="715010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600"/>
                </a:moveTo>
                <a:lnTo>
                  <a:pt x="41550" y="635020"/>
                </a:lnTo>
                <a:lnTo>
                  <a:pt x="76829" y="578142"/>
                </a:lnTo>
                <a:lnTo>
                  <a:pt x="114268" y="523424"/>
                </a:lnTo>
                <a:lnTo>
                  <a:pt x="154587" y="470865"/>
                </a:lnTo>
                <a:lnTo>
                  <a:pt x="197785" y="420467"/>
                </a:lnTo>
                <a:lnTo>
                  <a:pt x="243864" y="372228"/>
                </a:lnTo>
                <a:lnTo>
                  <a:pt x="292102" y="326150"/>
                </a:lnTo>
                <a:lnTo>
                  <a:pt x="342501" y="282951"/>
                </a:lnTo>
                <a:lnTo>
                  <a:pt x="395059" y="242632"/>
                </a:lnTo>
                <a:lnTo>
                  <a:pt x="449778" y="205193"/>
                </a:lnTo>
                <a:lnTo>
                  <a:pt x="506656" y="169914"/>
                </a:lnTo>
                <a:lnTo>
                  <a:pt x="564974" y="138235"/>
                </a:lnTo>
                <a:lnTo>
                  <a:pt x="625452" y="110156"/>
                </a:lnTo>
                <a:lnTo>
                  <a:pt x="686650" y="84237"/>
                </a:lnTo>
                <a:lnTo>
                  <a:pt x="749288" y="61918"/>
                </a:lnTo>
                <a:lnTo>
                  <a:pt x="812646" y="43198"/>
                </a:lnTo>
                <a:lnTo>
                  <a:pt x="877445" y="28079"/>
                </a:lnTo>
                <a:lnTo>
                  <a:pt x="942963" y="15839"/>
                </a:lnTo>
                <a:lnTo>
                  <a:pt x="1009200" y="7199"/>
                </a:lnTo>
                <a:lnTo>
                  <a:pt x="1075438" y="1439"/>
                </a:lnTo>
                <a:lnTo>
                  <a:pt x="1141676" y="0"/>
                </a:lnTo>
                <a:lnTo>
                  <a:pt x="1207914" y="1439"/>
                </a:lnTo>
                <a:lnTo>
                  <a:pt x="1274152" y="7199"/>
                </a:lnTo>
                <a:lnTo>
                  <a:pt x="1340390" y="15839"/>
                </a:lnTo>
                <a:lnTo>
                  <a:pt x="1405908" y="28079"/>
                </a:lnTo>
                <a:lnTo>
                  <a:pt x="1470706" y="43198"/>
                </a:lnTo>
                <a:lnTo>
                  <a:pt x="1534064" y="61918"/>
                </a:lnTo>
                <a:lnTo>
                  <a:pt x="1596703" y="84237"/>
                </a:lnTo>
                <a:lnTo>
                  <a:pt x="1657901" y="110156"/>
                </a:lnTo>
                <a:lnTo>
                  <a:pt x="1718379" y="138235"/>
                </a:lnTo>
                <a:lnTo>
                  <a:pt x="1776697" y="169914"/>
                </a:lnTo>
                <a:lnTo>
                  <a:pt x="1833575" y="205193"/>
                </a:lnTo>
                <a:lnTo>
                  <a:pt x="1888294" y="242632"/>
                </a:lnTo>
                <a:lnTo>
                  <a:pt x="1940852" y="282951"/>
                </a:lnTo>
                <a:lnTo>
                  <a:pt x="1991251" y="326150"/>
                </a:lnTo>
                <a:lnTo>
                  <a:pt x="2039489" y="372228"/>
                </a:lnTo>
                <a:lnTo>
                  <a:pt x="2085568" y="420467"/>
                </a:lnTo>
                <a:lnTo>
                  <a:pt x="2128766" y="470865"/>
                </a:lnTo>
                <a:lnTo>
                  <a:pt x="2169085" y="523424"/>
                </a:lnTo>
                <a:lnTo>
                  <a:pt x="2206524" y="578142"/>
                </a:lnTo>
                <a:lnTo>
                  <a:pt x="2241803" y="635020"/>
                </a:lnTo>
                <a:lnTo>
                  <a:pt x="2273482" y="693338"/>
                </a:lnTo>
                <a:lnTo>
                  <a:pt x="2283353" y="714600"/>
                </a:lnTo>
              </a:path>
              <a:path w="2283459" h="715009">
                <a:moveTo>
                  <a:pt x="823929" y="714600"/>
                </a:moveTo>
                <a:lnTo>
                  <a:pt x="881044" y="685419"/>
                </a:lnTo>
                <a:lnTo>
                  <a:pt x="943682" y="661659"/>
                </a:lnTo>
                <a:lnTo>
                  <a:pt x="1008481" y="643660"/>
                </a:lnTo>
                <a:lnTo>
                  <a:pt x="1074718" y="633580"/>
                </a:lnTo>
                <a:lnTo>
                  <a:pt x="1141676" y="629980"/>
                </a:lnTo>
                <a:lnTo>
                  <a:pt x="1175515" y="630700"/>
                </a:lnTo>
                <a:lnTo>
                  <a:pt x="1241753" y="637900"/>
                </a:lnTo>
                <a:lnTo>
                  <a:pt x="1307271" y="651580"/>
                </a:lnTo>
                <a:lnTo>
                  <a:pt x="1371349" y="672459"/>
                </a:lnTo>
                <a:lnTo>
                  <a:pt x="1432548" y="699818"/>
                </a:lnTo>
                <a:lnTo>
                  <a:pt x="1460096" y="71460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1827" y="9032127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50" y="0"/>
                </a:moveTo>
                <a:lnTo>
                  <a:pt x="0" y="1439"/>
                </a:lnTo>
              </a:path>
              <a:path w="1282700" h="772159">
                <a:moveTo>
                  <a:pt x="645055" y="0"/>
                </a:moveTo>
                <a:lnTo>
                  <a:pt x="0" y="771714"/>
                </a:lnTo>
              </a:path>
              <a:path w="1282700" h="772159">
                <a:moveTo>
                  <a:pt x="634256" y="719"/>
                </a:moveTo>
                <a:lnTo>
                  <a:pt x="1282190" y="770995"/>
                </a:lnTo>
              </a:path>
              <a:path w="1282700" h="772159">
                <a:moveTo>
                  <a:pt x="638575" y="7918"/>
                </a:moveTo>
                <a:lnTo>
                  <a:pt x="637135" y="771714"/>
                </a:lnTo>
              </a:path>
            </a:pathLst>
          </a:custGeom>
          <a:ln w="76309">
            <a:solidFill>
              <a:srgbClr val="2E5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586831" y="4025913"/>
            <a:ext cx="48342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sz="3600" b="1" dirty="0" smtClean="0"/>
              <a:t>Architecture:</a:t>
            </a:r>
            <a:r>
              <a:rPr lang="en-GB" sz="3600" dirty="0"/>
              <a:t>ResNet-50  </a:t>
            </a:r>
            <a:endParaRPr lang="en-GB" sz="3600" b="1" dirty="0"/>
          </a:p>
        </p:txBody>
      </p:sp>
      <p:sp>
        <p:nvSpPr>
          <p:cNvPr id="21" name="Rectangle 20"/>
          <p:cNvSpPr/>
          <p:nvPr/>
        </p:nvSpPr>
        <p:spPr>
          <a:xfrm>
            <a:off x="586831" y="4572102"/>
            <a:ext cx="84111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Modifications</a:t>
            </a:r>
            <a:r>
              <a:rPr lang="en-US" sz="3600" dirty="0" smtClean="0"/>
              <a:t>:</a:t>
            </a:r>
          </a:p>
          <a:p>
            <a:r>
              <a:rPr lang="en-US" sz="3600" dirty="0" smtClean="0"/>
              <a:t>Removed </a:t>
            </a:r>
            <a:r>
              <a:rPr lang="en-US" sz="3600" dirty="0"/>
              <a:t>final fully connected layer </a:t>
            </a:r>
            <a:endParaRPr lang="en-US" sz="3600" dirty="0" smtClean="0"/>
          </a:p>
          <a:p>
            <a:r>
              <a:rPr lang="en-US" sz="3600" dirty="0" smtClean="0"/>
              <a:t>Added </a:t>
            </a:r>
            <a:r>
              <a:rPr lang="en-US" sz="3600" dirty="0"/>
              <a:t>linear layer and batch normalization  </a:t>
            </a:r>
            <a:endParaRPr lang="en-GB" sz="3600" dirty="0"/>
          </a:p>
        </p:txBody>
      </p:sp>
      <p:sp>
        <p:nvSpPr>
          <p:cNvPr id="10" name="Rectangle 9"/>
          <p:cNvSpPr/>
          <p:nvPr/>
        </p:nvSpPr>
        <p:spPr>
          <a:xfrm>
            <a:off x="586831" y="2101769"/>
            <a:ext cx="54649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/>
              <a:t>CNN Component </a:t>
            </a:r>
            <a:r>
              <a:rPr lang="en-GB" sz="5400" b="1" dirty="0" smtClean="0"/>
              <a:t>  </a:t>
            </a:r>
            <a:endParaRPr lang="en-GB" sz="5400" b="1" dirty="0"/>
          </a:p>
        </p:txBody>
      </p:sp>
      <p:sp>
        <p:nvSpPr>
          <p:cNvPr id="12" name="Rectangle 11"/>
          <p:cNvSpPr/>
          <p:nvPr/>
        </p:nvSpPr>
        <p:spPr>
          <a:xfrm>
            <a:off x="586831" y="6264032"/>
            <a:ext cx="82023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Purpose</a:t>
            </a:r>
            <a:r>
              <a:rPr lang="en-US" sz="3600" b="1" dirty="0" smtClean="0"/>
              <a:t>:</a:t>
            </a:r>
            <a:r>
              <a:rPr lang="en-GB" sz="3600" dirty="0"/>
              <a:t>Extract high-level image features </a:t>
            </a:r>
            <a:r>
              <a:rPr lang="en-US" sz="3600" dirty="0" smtClean="0"/>
              <a:t> </a:t>
            </a:r>
            <a:endParaRPr lang="en-GB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116" y="2406650"/>
            <a:ext cx="914442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27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4941" y="8907096"/>
            <a:ext cx="1283335" cy="1380490"/>
          </a:xfrm>
          <a:custGeom>
            <a:avLst/>
            <a:gdLst/>
            <a:ahLst/>
            <a:cxnLst/>
            <a:rect l="l" t="t" r="r" b="b"/>
            <a:pathLst>
              <a:path w="1283334" h="1380490">
                <a:moveTo>
                  <a:pt x="1283057" y="1379902"/>
                </a:moveTo>
                <a:lnTo>
                  <a:pt x="5230" y="1379902"/>
                </a:lnTo>
                <a:lnTo>
                  <a:pt x="1439" y="1336316"/>
                </a:lnTo>
                <a:lnTo>
                  <a:pt x="0" y="1270077"/>
                </a:lnTo>
                <a:lnTo>
                  <a:pt x="1439" y="1203837"/>
                </a:lnTo>
                <a:lnTo>
                  <a:pt x="7199" y="1137597"/>
                </a:lnTo>
                <a:lnTo>
                  <a:pt x="15839" y="1071357"/>
                </a:lnTo>
                <a:lnTo>
                  <a:pt x="28079" y="1005837"/>
                </a:lnTo>
                <a:lnTo>
                  <a:pt x="43199" y="941037"/>
                </a:lnTo>
                <a:lnTo>
                  <a:pt x="61919" y="877677"/>
                </a:lnTo>
                <a:lnTo>
                  <a:pt x="84239" y="815038"/>
                </a:lnTo>
                <a:lnTo>
                  <a:pt x="110159" y="753838"/>
                </a:lnTo>
                <a:lnTo>
                  <a:pt x="138239" y="693358"/>
                </a:lnTo>
                <a:lnTo>
                  <a:pt x="169919" y="635038"/>
                </a:lnTo>
                <a:lnTo>
                  <a:pt x="205199" y="578158"/>
                </a:lnTo>
                <a:lnTo>
                  <a:pt x="242639" y="523438"/>
                </a:lnTo>
                <a:lnTo>
                  <a:pt x="282959" y="470878"/>
                </a:lnTo>
                <a:lnTo>
                  <a:pt x="326159" y="420479"/>
                </a:lnTo>
                <a:lnTo>
                  <a:pt x="372239" y="372239"/>
                </a:lnTo>
                <a:lnTo>
                  <a:pt x="420479" y="326159"/>
                </a:lnTo>
                <a:lnTo>
                  <a:pt x="470879" y="282959"/>
                </a:lnTo>
                <a:lnTo>
                  <a:pt x="523439" y="242639"/>
                </a:lnTo>
                <a:lnTo>
                  <a:pt x="578159" y="205199"/>
                </a:lnTo>
                <a:lnTo>
                  <a:pt x="635039" y="169919"/>
                </a:lnTo>
                <a:lnTo>
                  <a:pt x="693359" y="138239"/>
                </a:lnTo>
                <a:lnTo>
                  <a:pt x="753839" y="110159"/>
                </a:lnTo>
                <a:lnTo>
                  <a:pt x="815039" y="84239"/>
                </a:lnTo>
                <a:lnTo>
                  <a:pt x="877679" y="61919"/>
                </a:lnTo>
                <a:lnTo>
                  <a:pt x="941039" y="43199"/>
                </a:lnTo>
                <a:lnTo>
                  <a:pt x="1005838" y="28079"/>
                </a:lnTo>
                <a:lnTo>
                  <a:pt x="1071358" y="15839"/>
                </a:lnTo>
                <a:lnTo>
                  <a:pt x="1137598" y="7199"/>
                </a:lnTo>
                <a:lnTo>
                  <a:pt x="1203838" y="1439"/>
                </a:lnTo>
                <a:lnTo>
                  <a:pt x="1270078" y="0"/>
                </a:lnTo>
                <a:lnTo>
                  <a:pt x="1283057" y="282"/>
                </a:lnTo>
                <a:lnTo>
                  <a:pt x="1283057" y="1379902"/>
                </a:lnTo>
                <a:close/>
              </a:path>
            </a:pathLst>
          </a:custGeom>
          <a:solidFill>
            <a:srgbClr val="2E5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0" y="1254359"/>
                </a:moveTo>
                <a:lnTo>
                  <a:pt x="0" y="0"/>
                </a:lnTo>
                <a:lnTo>
                  <a:pt x="1138865" y="0"/>
                </a:lnTo>
                <a:lnTo>
                  <a:pt x="1137597" y="58317"/>
                </a:lnTo>
                <a:lnTo>
                  <a:pt x="1131837" y="124556"/>
                </a:lnTo>
                <a:lnTo>
                  <a:pt x="1123197" y="190796"/>
                </a:lnTo>
                <a:lnTo>
                  <a:pt x="1110957" y="256316"/>
                </a:lnTo>
                <a:lnTo>
                  <a:pt x="1095837" y="320396"/>
                </a:lnTo>
                <a:lnTo>
                  <a:pt x="1076397" y="384476"/>
                </a:lnTo>
                <a:lnTo>
                  <a:pt x="1054797" y="447116"/>
                </a:lnTo>
                <a:lnTo>
                  <a:pt x="1028877" y="508316"/>
                </a:lnTo>
                <a:lnTo>
                  <a:pt x="1000077" y="568075"/>
                </a:lnTo>
                <a:lnTo>
                  <a:pt x="968397" y="627115"/>
                </a:lnTo>
                <a:lnTo>
                  <a:pt x="933837" y="683275"/>
                </a:lnTo>
                <a:lnTo>
                  <a:pt x="896397" y="737995"/>
                </a:lnTo>
                <a:lnTo>
                  <a:pt x="856077" y="791275"/>
                </a:lnTo>
                <a:lnTo>
                  <a:pt x="812877" y="841675"/>
                </a:lnTo>
                <a:lnTo>
                  <a:pt x="766797" y="889915"/>
                </a:lnTo>
                <a:lnTo>
                  <a:pt x="718557" y="935275"/>
                </a:lnTo>
                <a:lnTo>
                  <a:pt x="668157" y="978475"/>
                </a:lnTo>
                <a:lnTo>
                  <a:pt x="615597" y="1018794"/>
                </a:lnTo>
                <a:lnTo>
                  <a:pt x="560158" y="1056954"/>
                </a:lnTo>
                <a:lnTo>
                  <a:pt x="503998" y="1091514"/>
                </a:lnTo>
                <a:lnTo>
                  <a:pt x="445678" y="1123194"/>
                </a:lnTo>
                <a:lnTo>
                  <a:pt x="385198" y="1151994"/>
                </a:lnTo>
                <a:lnTo>
                  <a:pt x="323998" y="1177194"/>
                </a:lnTo>
                <a:lnTo>
                  <a:pt x="261358" y="1199514"/>
                </a:lnTo>
                <a:lnTo>
                  <a:pt x="197278" y="1218234"/>
                </a:lnTo>
                <a:lnTo>
                  <a:pt x="133198" y="1233354"/>
                </a:lnTo>
                <a:lnTo>
                  <a:pt x="67678" y="1245594"/>
                </a:lnTo>
                <a:lnTo>
                  <a:pt x="1438" y="1254234"/>
                </a:lnTo>
                <a:lnTo>
                  <a:pt x="0" y="1254359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80061"/>
            <a:ext cx="502920" cy="3326765"/>
          </a:xfrm>
          <a:custGeom>
            <a:avLst/>
            <a:gdLst/>
            <a:ahLst/>
            <a:cxnLst/>
            <a:rect l="l" t="t" r="r" b="b"/>
            <a:pathLst>
              <a:path w="502920" h="3326765">
                <a:moveTo>
                  <a:pt x="0" y="0"/>
                </a:moveTo>
                <a:lnTo>
                  <a:pt x="62578" y="9777"/>
                </a:lnTo>
                <a:lnTo>
                  <a:pt x="118734" y="24897"/>
                </a:lnTo>
                <a:lnTo>
                  <a:pt x="173449" y="45776"/>
                </a:lnTo>
                <a:lnTo>
                  <a:pt x="225284" y="71696"/>
                </a:lnTo>
                <a:lnTo>
                  <a:pt x="273520" y="103376"/>
                </a:lnTo>
                <a:lnTo>
                  <a:pt x="318876" y="140095"/>
                </a:lnTo>
                <a:lnTo>
                  <a:pt x="359913" y="181135"/>
                </a:lnTo>
                <a:lnTo>
                  <a:pt x="396630" y="226494"/>
                </a:lnTo>
                <a:lnTo>
                  <a:pt x="428307" y="275453"/>
                </a:lnTo>
                <a:lnTo>
                  <a:pt x="454225" y="326573"/>
                </a:lnTo>
                <a:lnTo>
                  <a:pt x="475103" y="381292"/>
                </a:lnTo>
                <a:lnTo>
                  <a:pt x="490222" y="437451"/>
                </a:lnTo>
                <a:lnTo>
                  <a:pt x="499581" y="494331"/>
                </a:lnTo>
                <a:lnTo>
                  <a:pt x="502461" y="552650"/>
                </a:lnTo>
                <a:lnTo>
                  <a:pt x="501741" y="552650"/>
                </a:lnTo>
                <a:lnTo>
                  <a:pt x="501021" y="581450"/>
                </a:lnTo>
                <a:lnTo>
                  <a:pt x="495261" y="639769"/>
                </a:lnTo>
                <a:lnTo>
                  <a:pt x="483022" y="695928"/>
                </a:lnTo>
                <a:lnTo>
                  <a:pt x="465024" y="751368"/>
                </a:lnTo>
                <a:lnTo>
                  <a:pt x="441266" y="804647"/>
                </a:lnTo>
                <a:lnTo>
                  <a:pt x="412468" y="855046"/>
                </a:lnTo>
                <a:lnTo>
                  <a:pt x="377911" y="901846"/>
                </a:lnTo>
                <a:lnTo>
                  <a:pt x="339755" y="945045"/>
                </a:lnTo>
                <a:lnTo>
                  <a:pt x="296558" y="983925"/>
                </a:lnTo>
                <a:lnTo>
                  <a:pt x="249042" y="1017764"/>
                </a:lnTo>
                <a:lnTo>
                  <a:pt x="199367" y="1047284"/>
                </a:lnTo>
                <a:lnTo>
                  <a:pt x="146091" y="1071044"/>
                </a:lnTo>
                <a:lnTo>
                  <a:pt x="90656" y="1089043"/>
                </a:lnTo>
                <a:lnTo>
                  <a:pt x="33781" y="1100563"/>
                </a:lnTo>
                <a:lnTo>
                  <a:pt x="5703" y="1104883"/>
                </a:lnTo>
                <a:lnTo>
                  <a:pt x="0" y="1105301"/>
                </a:lnTo>
              </a:path>
              <a:path w="502920" h="3326765">
                <a:moveTo>
                  <a:pt x="0" y="1110226"/>
                </a:moveTo>
                <a:lnTo>
                  <a:pt x="62578" y="1120003"/>
                </a:lnTo>
                <a:lnTo>
                  <a:pt x="118734" y="1135123"/>
                </a:lnTo>
                <a:lnTo>
                  <a:pt x="173449" y="1156003"/>
                </a:lnTo>
                <a:lnTo>
                  <a:pt x="225284" y="1181922"/>
                </a:lnTo>
                <a:lnTo>
                  <a:pt x="273520" y="1213602"/>
                </a:lnTo>
                <a:lnTo>
                  <a:pt x="318876" y="1250321"/>
                </a:lnTo>
                <a:lnTo>
                  <a:pt x="359913" y="1291361"/>
                </a:lnTo>
                <a:lnTo>
                  <a:pt x="396630" y="1336720"/>
                </a:lnTo>
                <a:lnTo>
                  <a:pt x="428307" y="1385680"/>
                </a:lnTo>
                <a:lnTo>
                  <a:pt x="454225" y="1436799"/>
                </a:lnTo>
                <a:lnTo>
                  <a:pt x="475103" y="1491518"/>
                </a:lnTo>
                <a:lnTo>
                  <a:pt x="490222" y="1547678"/>
                </a:lnTo>
                <a:lnTo>
                  <a:pt x="499581" y="1604557"/>
                </a:lnTo>
                <a:lnTo>
                  <a:pt x="502461" y="1662876"/>
                </a:lnTo>
                <a:lnTo>
                  <a:pt x="501741" y="1662876"/>
                </a:lnTo>
                <a:lnTo>
                  <a:pt x="501021" y="1691676"/>
                </a:lnTo>
                <a:lnTo>
                  <a:pt x="495261" y="1749995"/>
                </a:lnTo>
                <a:lnTo>
                  <a:pt x="483022" y="1806154"/>
                </a:lnTo>
                <a:lnTo>
                  <a:pt x="465024" y="1861594"/>
                </a:lnTo>
                <a:lnTo>
                  <a:pt x="441266" y="1914873"/>
                </a:lnTo>
                <a:lnTo>
                  <a:pt x="412468" y="1965272"/>
                </a:lnTo>
                <a:lnTo>
                  <a:pt x="377911" y="2012072"/>
                </a:lnTo>
                <a:lnTo>
                  <a:pt x="339755" y="2055271"/>
                </a:lnTo>
                <a:lnTo>
                  <a:pt x="296558" y="2094151"/>
                </a:lnTo>
                <a:lnTo>
                  <a:pt x="249042" y="2127990"/>
                </a:lnTo>
                <a:lnTo>
                  <a:pt x="199367" y="2157510"/>
                </a:lnTo>
                <a:lnTo>
                  <a:pt x="146091" y="2181270"/>
                </a:lnTo>
                <a:lnTo>
                  <a:pt x="90656" y="2199270"/>
                </a:lnTo>
                <a:lnTo>
                  <a:pt x="33781" y="2210789"/>
                </a:lnTo>
                <a:lnTo>
                  <a:pt x="5703" y="2215109"/>
                </a:lnTo>
                <a:lnTo>
                  <a:pt x="0" y="2215527"/>
                </a:lnTo>
              </a:path>
              <a:path w="502920" h="3326765">
                <a:moveTo>
                  <a:pt x="0" y="2221172"/>
                </a:moveTo>
                <a:lnTo>
                  <a:pt x="62578" y="2230949"/>
                </a:lnTo>
                <a:lnTo>
                  <a:pt x="118734" y="2246069"/>
                </a:lnTo>
                <a:lnTo>
                  <a:pt x="173449" y="2266949"/>
                </a:lnTo>
                <a:lnTo>
                  <a:pt x="225284" y="2292868"/>
                </a:lnTo>
                <a:lnTo>
                  <a:pt x="273520" y="2324548"/>
                </a:lnTo>
                <a:lnTo>
                  <a:pt x="318876" y="2361268"/>
                </a:lnTo>
                <a:lnTo>
                  <a:pt x="359913" y="2402307"/>
                </a:lnTo>
                <a:lnTo>
                  <a:pt x="396630" y="2447666"/>
                </a:lnTo>
                <a:lnTo>
                  <a:pt x="428307" y="2496626"/>
                </a:lnTo>
                <a:lnTo>
                  <a:pt x="454225" y="2547745"/>
                </a:lnTo>
                <a:lnTo>
                  <a:pt x="475103" y="2602465"/>
                </a:lnTo>
                <a:lnTo>
                  <a:pt x="490222" y="2658624"/>
                </a:lnTo>
                <a:lnTo>
                  <a:pt x="499581" y="2715503"/>
                </a:lnTo>
                <a:lnTo>
                  <a:pt x="502461" y="2773822"/>
                </a:lnTo>
                <a:lnTo>
                  <a:pt x="501741" y="2773822"/>
                </a:lnTo>
                <a:lnTo>
                  <a:pt x="501021" y="2802622"/>
                </a:lnTo>
                <a:lnTo>
                  <a:pt x="495261" y="2860941"/>
                </a:lnTo>
                <a:lnTo>
                  <a:pt x="483022" y="2917101"/>
                </a:lnTo>
                <a:lnTo>
                  <a:pt x="465024" y="2972540"/>
                </a:lnTo>
                <a:lnTo>
                  <a:pt x="441266" y="3025819"/>
                </a:lnTo>
                <a:lnTo>
                  <a:pt x="412468" y="3076219"/>
                </a:lnTo>
                <a:lnTo>
                  <a:pt x="377911" y="3123018"/>
                </a:lnTo>
                <a:lnTo>
                  <a:pt x="339755" y="3166218"/>
                </a:lnTo>
                <a:lnTo>
                  <a:pt x="296558" y="3205097"/>
                </a:lnTo>
                <a:lnTo>
                  <a:pt x="249042" y="3238937"/>
                </a:lnTo>
                <a:lnTo>
                  <a:pt x="199367" y="3268456"/>
                </a:lnTo>
                <a:lnTo>
                  <a:pt x="146091" y="3292216"/>
                </a:lnTo>
                <a:lnTo>
                  <a:pt x="90656" y="3310216"/>
                </a:lnTo>
                <a:lnTo>
                  <a:pt x="33781" y="3321736"/>
                </a:lnTo>
                <a:lnTo>
                  <a:pt x="5703" y="3326056"/>
                </a:lnTo>
                <a:lnTo>
                  <a:pt x="0" y="332647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35359" y="9514792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1280868" y="0"/>
                </a:moveTo>
                <a:lnTo>
                  <a:pt x="0" y="1439"/>
                </a:lnTo>
              </a:path>
              <a:path w="1282065" h="772159">
                <a:moveTo>
                  <a:pt x="645114" y="0"/>
                </a:moveTo>
                <a:lnTo>
                  <a:pt x="0" y="771714"/>
                </a:lnTo>
              </a:path>
              <a:path w="1282065" h="772159">
                <a:moveTo>
                  <a:pt x="633594" y="0"/>
                </a:moveTo>
                <a:lnTo>
                  <a:pt x="1281588" y="770275"/>
                </a:lnTo>
              </a:path>
              <a:path w="1282065" h="772159">
                <a:moveTo>
                  <a:pt x="638634" y="7918"/>
                </a:moveTo>
                <a:lnTo>
                  <a:pt x="637194" y="771714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069759" y="0"/>
            <a:ext cx="1228090" cy="2005330"/>
            <a:chOff x="17069759" y="0"/>
            <a:chExt cx="1228090" cy="2005330"/>
          </a:xfrm>
        </p:grpSpPr>
        <p:sp>
          <p:nvSpPr>
            <p:cNvPr id="7" name="object 7"/>
            <p:cNvSpPr/>
            <p:nvPr/>
          </p:nvSpPr>
          <p:spPr>
            <a:xfrm>
              <a:off x="17079119" y="0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879" y="1230299"/>
                  </a:moveTo>
                  <a:lnTo>
                    <a:pt x="640792" y="1230447"/>
                  </a:lnTo>
                  <a:lnTo>
                    <a:pt x="640792" y="1229727"/>
                  </a:lnTo>
                  <a:lnTo>
                    <a:pt x="607672" y="1229007"/>
                  </a:lnTo>
                  <a:lnTo>
                    <a:pt x="540713" y="1221807"/>
                  </a:lnTo>
                  <a:lnTo>
                    <a:pt x="475194" y="1208128"/>
                  </a:lnTo>
                  <a:lnTo>
                    <a:pt x="411835" y="1187248"/>
                  </a:lnTo>
                  <a:lnTo>
                    <a:pt x="350635" y="1159889"/>
                  </a:lnTo>
                  <a:lnTo>
                    <a:pt x="292316" y="1126770"/>
                  </a:lnTo>
                  <a:lnTo>
                    <a:pt x="238317" y="1087171"/>
                  </a:lnTo>
                  <a:lnTo>
                    <a:pt x="188637" y="1042532"/>
                  </a:lnTo>
                  <a:lnTo>
                    <a:pt x="143278" y="992853"/>
                  </a:lnTo>
                  <a:lnTo>
                    <a:pt x="104398" y="938855"/>
                  </a:lnTo>
                  <a:lnTo>
                    <a:pt x="70559" y="880536"/>
                  </a:lnTo>
                  <a:lnTo>
                    <a:pt x="43199" y="819338"/>
                  </a:lnTo>
                  <a:lnTo>
                    <a:pt x="23039" y="755979"/>
                  </a:lnTo>
                  <a:lnTo>
                    <a:pt x="8639" y="690461"/>
                  </a:lnTo>
                  <a:lnTo>
                    <a:pt x="1439" y="623503"/>
                  </a:lnTo>
                  <a:lnTo>
                    <a:pt x="719" y="590383"/>
                  </a:lnTo>
                  <a:lnTo>
                    <a:pt x="0" y="589663"/>
                  </a:lnTo>
                  <a:lnTo>
                    <a:pt x="719" y="589663"/>
                  </a:lnTo>
                  <a:lnTo>
                    <a:pt x="1439" y="556544"/>
                  </a:lnTo>
                  <a:lnTo>
                    <a:pt x="4319" y="522705"/>
                  </a:lnTo>
                  <a:lnTo>
                    <a:pt x="14399" y="456467"/>
                  </a:lnTo>
                  <a:lnTo>
                    <a:pt x="31679" y="391668"/>
                  </a:lnTo>
                  <a:lnTo>
                    <a:pt x="56159" y="329750"/>
                  </a:lnTo>
                  <a:lnTo>
                    <a:pt x="86398" y="269991"/>
                  </a:lnTo>
                  <a:lnTo>
                    <a:pt x="123118" y="213833"/>
                  </a:lnTo>
                  <a:lnTo>
                    <a:pt x="164878" y="161274"/>
                  </a:lnTo>
                  <a:lnTo>
                    <a:pt x="212397" y="114475"/>
                  </a:lnTo>
                  <a:lnTo>
                    <a:pt x="264236" y="71996"/>
                  </a:lnTo>
                  <a:lnTo>
                    <a:pt x="320396" y="35277"/>
                  </a:lnTo>
                  <a:lnTo>
                    <a:pt x="380155" y="5038"/>
                  </a:lnTo>
                  <a:lnTo>
                    <a:pt x="392192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79119" y="705599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879" y="1280699"/>
                  </a:moveTo>
                  <a:lnTo>
                    <a:pt x="640792" y="1280847"/>
                  </a:lnTo>
                  <a:lnTo>
                    <a:pt x="640792" y="1280127"/>
                  </a:lnTo>
                  <a:lnTo>
                    <a:pt x="607672" y="1279407"/>
                  </a:lnTo>
                  <a:lnTo>
                    <a:pt x="540713" y="1272207"/>
                  </a:lnTo>
                  <a:lnTo>
                    <a:pt x="475194" y="1258528"/>
                  </a:lnTo>
                  <a:lnTo>
                    <a:pt x="411835" y="1237648"/>
                  </a:lnTo>
                  <a:lnTo>
                    <a:pt x="350635" y="1210289"/>
                  </a:lnTo>
                  <a:lnTo>
                    <a:pt x="292316" y="1177170"/>
                  </a:lnTo>
                  <a:lnTo>
                    <a:pt x="238317" y="1137571"/>
                  </a:lnTo>
                  <a:lnTo>
                    <a:pt x="188637" y="1092932"/>
                  </a:lnTo>
                  <a:lnTo>
                    <a:pt x="143278" y="1043253"/>
                  </a:lnTo>
                  <a:lnTo>
                    <a:pt x="104398" y="989255"/>
                  </a:lnTo>
                  <a:lnTo>
                    <a:pt x="70559" y="930936"/>
                  </a:lnTo>
                  <a:lnTo>
                    <a:pt x="43199" y="869738"/>
                  </a:lnTo>
                  <a:lnTo>
                    <a:pt x="23039" y="806379"/>
                  </a:lnTo>
                  <a:lnTo>
                    <a:pt x="8639" y="740861"/>
                  </a:lnTo>
                  <a:lnTo>
                    <a:pt x="1439" y="673902"/>
                  </a:lnTo>
                  <a:lnTo>
                    <a:pt x="719" y="640783"/>
                  </a:lnTo>
                  <a:lnTo>
                    <a:pt x="0" y="640063"/>
                  </a:lnTo>
                  <a:lnTo>
                    <a:pt x="719" y="640063"/>
                  </a:lnTo>
                  <a:lnTo>
                    <a:pt x="1439" y="606944"/>
                  </a:lnTo>
                  <a:lnTo>
                    <a:pt x="4319" y="573105"/>
                  </a:lnTo>
                  <a:lnTo>
                    <a:pt x="14399" y="506867"/>
                  </a:lnTo>
                  <a:lnTo>
                    <a:pt x="31679" y="442068"/>
                  </a:lnTo>
                  <a:lnTo>
                    <a:pt x="56159" y="380150"/>
                  </a:lnTo>
                  <a:lnTo>
                    <a:pt x="86398" y="320391"/>
                  </a:lnTo>
                  <a:lnTo>
                    <a:pt x="123118" y="264233"/>
                  </a:lnTo>
                  <a:lnTo>
                    <a:pt x="164878" y="211674"/>
                  </a:lnTo>
                  <a:lnTo>
                    <a:pt x="212397" y="164875"/>
                  </a:lnTo>
                  <a:lnTo>
                    <a:pt x="264236" y="122396"/>
                  </a:lnTo>
                  <a:lnTo>
                    <a:pt x="320396" y="85677"/>
                  </a:lnTo>
                  <a:lnTo>
                    <a:pt x="380155" y="55438"/>
                  </a:lnTo>
                  <a:lnTo>
                    <a:pt x="442794" y="31679"/>
                  </a:lnTo>
                  <a:lnTo>
                    <a:pt x="506873" y="14399"/>
                  </a:lnTo>
                  <a:lnTo>
                    <a:pt x="573113" y="3599"/>
                  </a:lnTo>
                  <a:lnTo>
                    <a:pt x="640072" y="0"/>
                  </a:lnTo>
                  <a:lnTo>
                    <a:pt x="1208879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183004" y="9572400"/>
            <a:ext cx="2283460" cy="715010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600"/>
                </a:moveTo>
                <a:lnTo>
                  <a:pt x="41550" y="635020"/>
                </a:lnTo>
                <a:lnTo>
                  <a:pt x="76829" y="578142"/>
                </a:lnTo>
                <a:lnTo>
                  <a:pt x="114268" y="523424"/>
                </a:lnTo>
                <a:lnTo>
                  <a:pt x="154587" y="470865"/>
                </a:lnTo>
                <a:lnTo>
                  <a:pt x="197785" y="420467"/>
                </a:lnTo>
                <a:lnTo>
                  <a:pt x="243864" y="372228"/>
                </a:lnTo>
                <a:lnTo>
                  <a:pt x="292102" y="326150"/>
                </a:lnTo>
                <a:lnTo>
                  <a:pt x="342501" y="282951"/>
                </a:lnTo>
                <a:lnTo>
                  <a:pt x="395059" y="242632"/>
                </a:lnTo>
                <a:lnTo>
                  <a:pt x="449778" y="205193"/>
                </a:lnTo>
                <a:lnTo>
                  <a:pt x="506656" y="169914"/>
                </a:lnTo>
                <a:lnTo>
                  <a:pt x="564974" y="138235"/>
                </a:lnTo>
                <a:lnTo>
                  <a:pt x="625452" y="110156"/>
                </a:lnTo>
                <a:lnTo>
                  <a:pt x="686650" y="84237"/>
                </a:lnTo>
                <a:lnTo>
                  <a:pt x="749288" y="61918"/>
                </a:lnTo>
                <a:lnTo>
                  <a:pt x="812646" y="43198"/>
                </a:lnTo>
                <a:lnTo>
                  <a:pt x="877445" y="28079"/>
                </a:lnTo>
                <a:lnTo>
                  <a:pt x="942963" y="15839"/>
                </a:lnTo>
                <a:lnTo>
                  <a:pt x="1009200" y="7199"/>
                </a:lnTo>
                <a:lnTo>
                  <a:pt x="1075438" y="1439"/>
                </a:lnTo>
                <a:lnTo>
                  <a:pt x="1141676" y="0"/>
                </a:lnTo>
                <a:lnTo>
                  <a:pt x="1207914" y="1439"/>
                </a:lnTo>
                <a:lnTo>
                  <a:pt x="1274152" y="7199"/>
                </a:lnTo>
                <a:lnTo>
                  <a:pt x="1340390" y="15839"/>
                </a:lnTo>
                <a:lnTo>
                  <a:pt x="1405908" y="28079"/>
                </a:lnTo>
                <a:lnTo>
                  <a:pt x="1470706" y="43198"/>
                </a:lnTo>
                <a:lnTo>
                  <a:pt x="1534064" y="61918"/>
                </a:lnTo>
                <a:lnTo>
                  <a:pt x="1596703" y="84237"/>
                </a:lnTo>
                <a:lnTo>
                  <a:pt x="1657901" y="110156"/>
                </a:lnTo>
                <a:lnTo>
                  <a:pt x="1718379" y="138235"/>
                </a:lnTo>
                <a:lnTo>
                  <a:pt x="1776697" y="169914"/>
                </a:lnTo>
                <a:lnTo>
                  <a:pt x="1833575" y="205193"/>
                </a:lnTo>
                <a:lnTo>
                  <a:pt x="1888294" y="242632"/>
                </a:lnTo>
                <a:lnTo>
                  <a:pt x="1940852" y="282951"/>
                </a:lnTo>
                <a:lnTo>
                  <a:pt x="1991251" y="326150"/>
                </a:lnTo>
                <a:lnTo>
                  <a:pt x="2039489" y="372228"/>
                </a:lnTo>
                <a:lnTo>
                  <a:pt x="2085568" y="420467"/>
                </a:lnTo>
                <a:lnTo>
                  <a:pt x="2128766" y="470865"/>
                </a:lnTo>
                <a:lnTo>
                  <a:pt x="2169085" y="523424"/>
                </a:lnTo>
                <a:lnTo>
                  <a:pt x="2206524" y="578142"/>
                </a:lnTo>
                <a:lnTo>
                  <a:pt x="2241803" y="635020"/>
                </a:lnTo>
                <a:lnTo>
                  <a:pt x="2273482" y="693338"/>
                </a:lnTo>
                <a:lnTo>
                  <a:pt x="2283353" y="714600"/>
                </a:lnTo>
              </a:path>
              <a:path w="2283459" h="715009">
                <a:moveTo>
                  <a:pt x="823929" y="714600"/>
                </a:moveTo>
                <a:lnTo>
                  <a:pt x="881044" y="685419"/>
                </a:lnTo>
                <a:lnTo>
                  <a:pt x="943682" y="661659"/>
                </a:lnTo>
                <a:lnTo>
                  <a:pt x="1008481" y="643660"/>
                </a:lnTo>
                <a:lnTo>
                  <a:pt x="1074718" y="633580"/>
                </a:lnTo>
                <a:lnTo>
                  <a:pt x="1141676" y="629980"/>
                </a:lnTo>
                <a:lnTo>
                  <a:pt x="1175515" y="630700"/>
                </a:lnTo>
                <a:lnTo>
                  <a:pt x="1241753" y="637900"/>
                </a:lnTo>
                <a:lnTo>
                  <a:pt x="1307271" y="651580"/>
                </a:lnTo>
                <a:lnTo>
                  <a:pt x="1371349" y="672459"/>
                </a:lnTo>
                <a:lnTo>
                  <a:pt x="1432548" y="699818"/>
                </a:lnTo>
                <a:lnTo>
                  <a:pt x="1460096" y="71460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1827" y="9032127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50" y="0"/>
                </a:moveTo>
                <a:lnTo>
                  <a:pt x="0" y="1439"/>
                </a:lnTo>
              </a:path>
              <a:path w="1282700" h="772159">
                <a:moveTo>
                  <a:pt x="645055" y="0"/>
                </a:moveTo>
                <a:lnTo>
                  <a:pt x="0" y="771714"/>
                </a:lnTo>
              </a:path>
              <a:path w="1282700" h="772159">
                <a:moveTo>
                  <a:pt x="634256" y="719"/>
                </a:moveTo>
                <a:lnTo>
                  <a:pt x="1282190" y="770995"/>
                </a:lnTo>
              </a:path>
              <a:path w="1282700" h="772159">
                <a:moveTo>
                  <a:pt x="638575" y="7918"/>
                </a:moveTo>
                <a:lnTo>
                  <a:pt x="637135" y="771714"/>
                </a:lnTo>
              </a:path>
            </a:pathLst>
          </a:custGeom>
          <a:ln w="76309">
            <a:solidFill>
              <a:srgbClr val="2E5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586831" y="3903736"/>
            <a:ext cx="40193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sz="3600" b="1" dirty="0" smtClean="0"/>
              <a:t>Architecture: </a:t>
            </a:r>
            <a:r>
              <a:rPr lang="en-GB" sz="3600" dirty="0" smtClean="0"/>
              <a:t>LSTM  </a:t>
            </a:r>
            <a:endParaRPr lang="en-GB" sz="3600" b="1" dirty="0"/>
          </a:p>
        </p:txBody>
      </p:sp>
      <p:sp>
        <p:nvSpPr>
          <p:cNvPr id="21" name="Rectangle 20"/>
          <p:cNvSpPr/>
          <p:nvPr/>
        </p:nvSpPr>
        <p:spPr>
          <a:xfrm>
            <a:off x="569595" y="5834382"/>
            <a:ext cx="84111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Layers</a:t>
            </a:r>
            <a:r>
              <a:rPr lang="en-US" sz="3600" dirty="0" smtClean="0"/>
              <a:t>:</a:t>
            </a:r>
          </a:p>
          <a:p>
            <a:r>
              <a:rPr lang="en-US" sz="3600" dirty="0" smtClean="0"/>
              <a:t>Embedding </a:t>
            </a:r>
            <a:r>
              <a:rPr lang="en-US" sz="3600" dirty="0"/>
              <a:t>layer for word </a:t>
            </a:r>
            <a:r>
              <a:rPr lang="en-US" sz="3600" dirty="0" smtClean="0"/>
              <a:t>embedding.</a:t>
            </a:r>
          </a:p>
          <a:p>
            <a:r>
              <a:rPr lang="en-US" sz="3600" dirty="0" smtClean="0"/>
              <a:t>LSTM </a:t>
            </a:r>
            <a:r>
              <a:rPr lang="en-US" sz="3600" dirty="0"/>
              <a:t>layer for sequence </a:t>
            </a:r>
            <a:r>
              <a:rPr lang="en-US" sz="3600" dirty="0" smtClean="0"/>
              <a:t>processing.</a:t>
            </a:r>
          </a:p>
          <a:p>
            <a:r>
              <a:rPr lang="en-US" sz="3600" dirty="0" smtClean="0"/>
              <a:t>Fully </a:t>
            </a:r>
            <a:r>
              <a:rPr lang="en-US" sz="3600" dirty="0"/>
              <a:t>connected layer for generating word </a:t>
            </a:r>
            <a:r>
              <a:rPr lang="en-US" sz="3600" dirty="0" smtClean="0"/>
              <a:t>     probabilities.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831" y="2101769"/>
            <a:ext cx="54874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/>
              <a:t>RNN Component </a:t>
            </a:r>
            <a:r>
              <a:rPr lang="en-GB" sz="5400" b="1" dirty="0" smtClean="0"/>
              <a:t>  </a:t>
            </a:r>
            <a:endParaRPr lang="en-GB" sz="5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4695"/>
          <a:stretch/>
        </p:blipFill>
        <p:spPr>
          <a:xfrm>
            <a:off x="7611269" y="1543150"/>
            <a:ext cx="10668000" cy="499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60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4941" y="8907096"/>
            <a:ext cx="1283335" cy="1380490"/>
          </a:xfrm>
          <a:custGeom>
            <a:avLst/>
            <a:gdLst/>
            <a:ahLst/>
            <a:cxnLst/>
            <a:rect l="l" t="t" r="r" b="b"/>
            <a:pathLst>
              <a:path w="1283334" h="1380490">
                <a:moveTo>
                  <a:pt x="1283057" y="1379902"/>
                </a:moveTo>
                <a:lnTo>
                  <a:pt x="5230" y="1379902"/>
                </a:lnTo>
                <a:lnTo>
                  <a:pt x="1439" y="1336316"/>
                </a:lnTo>
                <a:lnTo>
                  <a:pt x="0" y="1270077"/>
                </a:lnTo>
                <a:lnTo>
                  <a:pt x="1439" y="1203837"/>
                </a:lnTo>
                <a:lnTo>
                  <a:pt x="7199" y="1137597"/>
                </a:lnTo>
                <a:lnTo>
                  <a:pt x="15839" y="1071357"/>
                </a:lnTo>
                <a:lnTo>
                  <a:pt x="28079" y="1005837"/>
                </a:lnTo>
                <a:lnTo>
                  <a:pt x="43199" y="941037"/>
                </a:lnTo>
                <a:lnTo>
                  <a:pt x="61919" y="877677"/>
                </a:lnTo>
                <a:lnTo>
                  <a:pt x="84239" y="815038"/>
                </a:lnTo>
                <a:lnTo>
                  <a:pt x="110159" y="753838"/>
                </a:lnTo>
                <a:lnTo>
                  <a:pt x="138239" y="693358"/>
                </a:lnTo>
                <a:lnTo>
                  <a:pt x="169919" y="635038"/>
                </a:lnTo>
                <a:lnTo>
                  <a:pt x="205199" y="578158"/>
                </a:lnTo>
                <a:lnTo>
                  <a:pt x="242639" y="523438"/>
                </a:lnTo>
                <a:lnTo>
                  <a:pt x="282959" y="470878"/>
                </a:lnTo>
                <a:lnTo>
                  <a:pt x="326159" y="420479"/>
                </a:lnTo>
                <a:lnTo>
                  <a:pt x="372239" y="372239"/>
                </a:lnTo>
                <a:lnTo>
                  <a:pt x="420479" y="326159"/>
                </a:lnTo>
                <a:lnTo>
                  <a:pt x="470879" y="282959"/>
                </a:lnTo>
                <a:lnTo>
                  <a:pt x="523439" y="242639"/>
                </a:lnTo>
                <a:lnTo>
                  <a:pt x="578159" y="205199"/>
                </a:lnTo>
                <a:lnTo>
                  <a:pt x="635039" y="169919"/>
                </a:lnTo>
                <a:lnTo>
                  <a:pt x="693359" y="138239"/>
                </a:lnTo>
                <a:lnTo>
                  <a:pt x="753839" y="110159"/>
                </a:lnTo>
                <a:lnTo>
                  <a:pt x="815039" y="84239"/>
                </a:lnTo>
                <a:lnTo>
                  <a:pt x="877679" y="61919"/>
                </a:lnTo>
                <a:lnTo>
                  <a:pt x="941039" y="43199"/>
                </a:lnTo>
                <a:lnTo>
                  <a:pt x="1005838" y="28079"/>
                </a:lnTo>
                <a:lnTo>
                  <a:pt x="1071358" y="15839"/>
                </a:lnTo>
                <a:lnTo>
                  <a:pt x="1137598" y="7199"/>
                </a:lnTo>
                <a:lnTo>
                  <a:pt x="1203838" y="1439"/>
                </a:lnTo>
                <a:lnTo>
                  <a:pt x="1270078" y="0"/>
                </a:lnTo>
                <a:lnTo>
                  <a:pt x="1283057" y="282"/>
                </a:lnTo>
                <a:lnTo>
                  <a:pt x="1283057" y="1379902"/>
                </a:lnTo>
                <a:close/>
              </a:path>
            </a:pathLst>
          </a:custGeom>
          <a:solidFill>
            <a:srgbClr val="2E5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0" y="1254359"/>
                </a:moveTo>
                <a:lnTo>
                  <a:pt x="0" y="0"/>
                </a:lnTo>
                <a:lnTo>
                  <a:pt x="1138865" y="0"/>
                </a:lnTo>
                <a:lnTo>
                  <a:pt x="1137597" y="58317"/>
                </a:lnTo>
                <a:lnTo>
                  <a:pt x="1131837" y="124556"/>
                </a:lnTo>
                <a:lnTo>
                  <a:pt x="1123197" y="190796"/>
                </a:lnTo>
                <a:lnTo>
                  <a:pt x="1110957" y="256316"/>
                </a:lnTo>
                <a:lnTo>
                  <a:pt x="1095837" y="320396"/>
                </a:lnTo>
                <a:lnTo>
                  <a:pt x="1076397" y="384476"/>
                </a:lnTo>
                <a:lnTo>
                  <a:pt x="1054797" y="447116"/>
                </a:lnTo>
                <a:lnTo>
                  <a:pt x="1028877" y="508316"/>
                </a:lnTo>
                <a:lnTo>
                  <a:pt x="1000077" y="568075"/>
                </a:lnTo>
                <a:lnTo>
                  <a:pt x="968397" y="627115"/>
                </a:lnTo>
                <a:lnTo>
                  <a:pt x="933837" y="683275"/>
                </a:lnTo>
                <a:lnTo>
                  <a:pt x="896397" y="737995"/>
                </a:lnTo>
                <a:lnTo>
                  <a:pt x="856077" y="791275"/>
                </a:lnTo>
                <a:lnTo>
                  <a:pt x="812877" y="841675"/>
                </a:lnTo>
                <a:lnTo>
                  <a:pt x="766797" y="889915"/>
                </a:lnTo>
                <a:lnTo>
                  <a:pt x="718557" y="935275"/>
                </a:lnTo>
                <a:lnTo>
                  <a:pt x="668157" y="978475"/>
                </a:lnTo>
                <a:lnTo>
                  <a:pt x="615597" y="1018794"/>
                </a:lnTo>
                <a:lnTo>
                  <a:pt x="560158" y="1056954"/>
                </a:lnTo>
                <a:lnTo>
                  <a:pt x="503998" y="1091514"/>
                </a:lnTo>
                <a:lnTo>
                  <a:pt x="445678" y="1123194"/>
                </a:lnTo>
                <a:lnTo>
                  <a:pt x="385198" y="1151994"/>
                </a:lnTo>
                <a:lnTo>
                  <a:pt x="323998" y="1177194"/>
                </a:lnTo>
                <a:lnTo>
                  <a:pt x="261358" y="1199514"/>
                </a:lnTo>
                <a:lnTo>
                  <a:pt x="197278" y="1218234"/>
                </a:lnTo>
                <a:lnTo>
                  <a:pt x="133198" y="1233354"/>
                </a:lnTo>
                <a:lnTo>
                  <a:pt x="67678" y="1245594"/>
                </a:lnTo>
                <a:lnTo>
                  <a:pt x="1438" y="1254234"/>
                </a:lnTo>
                <a:lnTo>
                  <a:pt x="0" y="1254359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80061"/>
            <a:ext cx="502920" cy="3326765"/>
          </a:xfrm>
          <a:custGeom>
            <a:avLst/>
            <a:gdLst/>
            <a:ahLst/>
            <a:cxnLst/>
            <a:rect l="l" t="t" r="r" b="b"/>
            <a:pathLst>
              <a:path w="502920" h="3326765">
                <a:moveTo>
                  <a:pt x="0" y="0"/>
                </a:moveTo>
                <a:lnTo>
                  <a:pt x="62578" y="9777"/>
                </a:lnTo>
                <a:lnTo>
                  <a:pt x="118734" y="24897"/>
                </a:lnTo>
                <a:lnTo>
                  <a:pt x="173449" y="45776"/>
                </a:lnTo>
                <a:lnTo>
                  <a:pt x="225284" y="71696"/>
                </a:lnTo>
                <a:lnTo>
                  <a:pt x="273520" y="103376"/>
                </a:lnTo>
                <a:lnTo>
                  <a:pt x="318876" y="140095"/>
                </a:lnTo>
                <a:lnTo>
                  <a:pt x="359913" y="181135"/>
                </a:lnTo>
                <a:lnTo>
                  <a:pt x="396630" y="226494"/>
                </a:lnTo>
                <a:lnTo>
                  <a:pt x="428307" y="275453"/>
                </a:lnTo>
                <a:lnTo>
                  <a:pt x="454225" y="326573"/>
                </a:lnTo>
                <a:lnTo>
                  <a:pt x="475103" y="381292"/>
                </a:lnTo>
                <a:lnTo>
                  <a:pt x="490222" y="437451"/>
                </a:lnTo>
                <a:lnTo>
                  <a:pt x="499581" y="494331"/>
                </a:lnTo>
                <a:lnTo>
                  <a:pt x="502461" y="552650"/>
                </a:lnTo>
                <a:lnTo>
                  <a:pt x="501741" y="552650"/>
                </a:lnTo>
                <a:lnTo>
                  <a:pt x="501021" y="581450"/>
                </a:lnTo>
                <a:lnTo>
                  <a:pt x="495261" y="639769"/>
                </a:lnTo>
                <a:lnTo>
                  <a:pt x="483022" y="695928"/>
                </a:lnTo>
                <a:lnTo>
                  <a:pt x="465024" y="751368"/>
                </a:lnTo>
                <a:lnTo>
                  <a:pt x="441266" y="804647"/>
                </a:lnTo>
                <a:lnTo>
                  <a:pt x="412468" y="855046"/>
                </a:lnTo>
                <a:lnTo>
                  <a:pt x="377911" y="901846"/>
                </a:lnTo>
                <a:lnTo>
                  <a:pt x="339755" y="945045"/>
                </a:lnTo>
                <a:lnTo>
                  <a:pt x="296558" y="983925"/>
                </a:lnTo>
                <a:lnTo>
                  <a:pt x="249042" y="1017764"/>
                </a:lnTo>
                <a:lnTo>
                  <a:pt x="199367" y="1047284"/>
                </a:lnTo>
                <a:lnTo>
                  <a:pt x="146091" y="1071044"/>
                </a:lnTo>
                <a:lnTo>
                  <a:pt x="90656" y="1089043"/>
                </a:lnTo>
                <a:lnTo>
                  <a:pt x="33781" y="1100563"/>
                </a:lnTo>
                <a:lnTo>
                  <a:pt x="5703" y="1104883"/>
                </a:lnTo>
                <a:lnTo>
                  <a:pt x="0" y="1105301"/>
                </a:lnTo>
              </a:path>
              <a:path w="502920" h="3326765">
                <a:moveTo>
                  <a:pt x="0" y="1110226"/>
                </a:moveTo>
                <a:lnTo>
                  <a:pt x="62578" y="1120003"/>
                </a:lnTo>
                <a:lnTo>
                  <a:pt x="118734" y="1135123"/>
                </a:lnTo>
                <a:lnTo>
                  <a:pt x="173449" y="1156003"/>
                </a:lnTo>
                <a:lnTo>
                  <a:pt x="225284" y="1181922"/>
                </a:lnTo>
                <a:lnTo>
                  <a:pt x="273520" y="1213602"/>
                </a:lnTo>
                <a:lnTo>
                  <a:pt x="318876" y="1250321"/>
                </a:lnTo>
                <a:lnTo>
                  <a:pt x="359913" y="1291361"/>
                </a:lnTo>
                <a:lnTo>
                  <a:pt x="396630" y="1336720"/>
                </a:lnTo>
                <a:lnTo>
                  <a:pt x="428307" y="1385680"/>
                </a:lnTo>
                <a:lnTo>
                  <a:pt x="454225" y="1436799"/>
                </a:lnTo>
                <a:lnTo>
                  <a:pt x="475103" y="1491518"/>
                </a:lnTo>
                <a:lnTo>
                  <a:pt x="490222" y="1547678"/>
                </a:lnTo>
                <a:lnTo>
                  <a:pt x="499581" y="1604557"/>
                </a:lnTo>
                <a:lnTo>
                  <a:pt x="502461" y="1662876"/>
                </a:lnTo>
                <a:lnTo>
                  <a:pt x="501741" y="1662876"/>
                </a:lnTo>
                <a:lnTo>
                  <a:pt x="501021" y="1691676"/>
                </a:lnTo>
                <a:lnTo>
                  <a:pt x="495261" y="1749995"/>
                </a:lnTo>
                <a:lnTo>
                  <a:pt x="483022" y="1806154"/>
                </a:lnTo>
                <a:lnTo>
                  <a:pt x="465024" y="1861594"/>
                </a:lnTo>
                <a:lnTo>
                  <a:pt x="441266" y="1914873"/>
                </a:lnTo>
                <a:lnTo>
                  <a:pt x="412468" y="1965272"/>
                </a:lnTo>
                <a:lnTo>
                  <a:pt x="377911" y="2012072"/>
                </a:lnTo>
                <a:lnTo>
                  <a:pt x="339755" y="2055271"/>
                </a:lnTo>
                <a:lnTo>
                  <a:pt x="296558" y="2094151"/>
                </a:lnTo>
                <a:lnTo>
                  <a:pt x="249042" y="2127990"/>
                </a:lnTo>
                <a:lnTo>
                  <a:pt x="199367" y="2157510"/>
                </a:lnTo>
                <a:lnTo>
                  <a:pt x="146091" y="2181270"/>
                </a:lnTo>
                <a:lnTo>
                  <a:pt x="90656" y="2199270"/>
                </a:lnTo>
                <a:lnTo>
                  <a:pt x="33781" y="2210789"/>
                </a:lnTo>
                <a:lnTo>
                  <a:pt x="5703" y="2215109"/>
                </a:lnTo>
                <a:lnTo>
                  <a:pt x="0" y="2215527"/>
                </a:lnTo>
              </a:path>
              <a:path w="502920" h="3326765">
                <a:moveTo>
                  <a:pt x="0" y="2221172"/>
                </a:moveTo>
                <a:lnTo>
                  <a:pt x="62578" y="2230949"/>
                </a:lnTo>
                <a:lnTo>
                  <a:pt x="118734" y="2246069"/>
                </a:lnTo>
                <a:lnTo>
                  <a:pt x="173449" y="2266949"/>
                </a:lnTo>
                <a:lnTo>
                  <a:pt x="225284" y="2292868"/>
                </a:lnTo>
                <a:lnTo>
                  <a:pt x="273520" y="2324548"/>
                </a:lnTo>
                <a:lnTo>
                  <a:pt x="318876" y="2361268"/>
                </a:lnTo>
                <a:lnTo>
                  <a:pt x="359913" y="2402307"/>
                </a:lnTo>
                <a:lnTo>
                  <a:pt x="396630" y="2447666"/>
                </a:lnTo>
                <a:lnTo>
                  <a:pt x="428307" y="2496626"/>
                </a:lnTo>
                <a:lnTo>
                  <a:pt x="454225" y="2547745"/>
                </a:lnTo>
                <a:lnTo>
                  <a:pt x="475103" y="2602465"/>
                </a:lnTo>
                <a:lnTo>
                  <a:pt x="490222" y="2658624"/>
                </a:lnTo>
                <a:lnTo>
                  <a:pt x="499581" y="2715503"/>
                </a:lnTo>
                <a:lnTo>
                  <a:pt x="502461" y="2773822"/>
                </a:lnTo>
                <a:lnTo>
                  <a:pt x="501741" y="2773822"/>
                </a:lnTo>
                <a:lnTo>
                  <a:pt x="501021" y="2802622"/>
                </a:lnTo>
                <a:lnTo>
                  <a:pt x="495261" y="2860941"/>
                </a:lnTo>
                <a:lnTo>
                  <a:pt x="483022" y="2917101"/>
                </a:lnTo>
                <a:lnTo>
                  <a:pt x="465024" y="2972540"/>
                </a:lnTo>
                <a:lnTo>
                  <a:pt x="441266" y="3025819"/>
                </a:lnTo>
                <a:lnTo>
                  <a:pt x="412468" y="3076219"/>
                </a:lnTo>
                <a:lnTo>
                  <a:pt x="377911" y="3123018"/>
                </a:lnTo>
                <a:lnTo>
                  <a:pt x="339755" y="3166218"/>
                </a:lnTo>
                <a:lnTo>
                  <a:pt x="296558" y="3205097"/>
                </a:lnTo>
                <a:lnTo>
                  <a:pt x="249042" y="3238937"/>
                </a:lnTo>
                <a:lnTo>
                  <a:pt x="199367" y="3268456"/>
                </a:lnTo>
                <a:lnTo>
                  <a:pt x="146091" y="3292216"/>
                </a:lnTo>
                <a:lnTo>
                  <a:pt x="90656" y="3310216"/>
                </a:lnTo>
                <a:lnTo>
                  <a:pt x="33781" y="3321736"/>
                </a:lnTo>
                <a:lnTo>
                  <a:pt x="5703" y="3326056"/>
                </a:lnTo>
                <a:lnTo>
                  <a:pt x="0" y="332647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35359" y="9514792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1280868" y="0"/>
                </a:moveTo>
                <a:lnTo>
                  <a:pt x="0" y="1439"/>
                </a:lnTo>
              </a:path>
              <a:path w="1282065" h="772159">
                <a:moveTo>
                  <a:pt x="645114" y="0"/>
                </a:moveTo>
                <a:lnTo>
                  <a:pt x="0" y="771714"/>
                </a:lnTo>
              </a:path>
              <a:path w="1282065" h="772159">
                <a:moveTo>
                  <a:pt x="633594" y="0"/>
                </a:moveTo>
                <a:lnTo>
                  <a:pt x="1281588" y="770275"/>
                </a:lnTo>
              </a:path>
              <a:path w="1282065" h="772159">
                <a:moveTo>
                  <a:pt x="638634" y="7918"/>
                </a:moveTo>
                <a:lnTo>
                  <a:pt x="637194" y="771714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069759" y="0"/>
            <a:ext cx="1228090" cy="2005330"/>
            <a:chOff x="17069759" y="0"/>
            <a:chExt cx="1228090" cy="2005330"/>
          </a:xfrm>
        </p:grpSpPr>
        <p:sp>
          <p:nvSpPr>
            <p:cNvPr id="7" name="object 7"/>
            <p:cNvSpPr/>
            <p:nvPr/>
          </p:nvSpPr>
          <p:spPr>
            <a:xfrm>
              <a:off x="17079119" y="0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879" y="1230299"/>
                  </a:moveTo>
                  <a:lnTo>
                    <a:pt x="640792" y="1230447"/>
                  </a:lnTo>
                  <a:lnTo>
                    <a:pt x="640792" y="1229727"/>
                  </a:lnTo>
                  <a:lnTo>
                    <a:pt x="607672" y="1229007"/>
                  </a:lnTo>
                  <a:lnTo>
                    <a:pt x="540713" y="1221807"/>
                  </a:lnTo>
                  <a:lnTo>
                    <a:pt x="475194" y="1208128"/>
                  </a:lnTo>
                  <a:lnTo>
                    <a:pt x="411835" y="1187248"/>
                  </a:lnTo>
                  <a:lnTo>
                    <a:pt x="350635" y="1159889"/>
                  </a:lnTo>
                  <a:lnTo>
                    <a:pt x="292316" y="1126770"/>
                  </a:lnTo>
                  <a:lnTo>
                    <a:pt x="238317" y="1087171"/>
                  </a:lnTo>
                  <a:lnTo>
                    <a:pt x="188637" y="1042532"/>
                  </a:lnTo>
                  <a:lnTo>
                    <a:pt x="143278" y="992853"/>
                  </a:lnTo>
                  <a:lnTo>
                    <a:pt x="104398" y="938855"/>
                  </a:lnTo>
                  <a:lnTo>
                    <a:pt x="70559" y="880536"/>
                  </a:lnTo>
                  <a:lnTo>
                    <a:pt x="43199" y="819338"/>
                  </a:lnTo>
                  <a:lnTo>
                    <a:pt x="23039" y="755979"/>
                  </a:lnTo>
                  <a:lnTo>
                    <a:pt x="8639" y="690461"/>
                  </a:lnTo>
                  <a:lnTo>
                    <a:pt x="1439" y="623503"/>
                  </a:lnTo>
                  <a:lnTo>
                    <a:pt x="719" y="590383"/>
                  </a:lnTo>
                  <a:lnTo>
                    <a:pt x="0" y="589663"/>
                  </a:lnTo>
                  <a:lnTo>
                    <a:pt x="719" y="589663"/>
                  </a:lnTo>
                  <a:lnTo>
                    <a:pt x="1439" y="556544"/>
                  </a:lnTo>
                  <a:lnTo>
                    <a:pt x="4319" y="522705"/>
                  </a:lnTo>
                  <a:lnTo>
                    <a:pt x="14399" y="456467"/>
                  </a:lnTo>
                  <a:lnTo>
                    <a:pt x="31679" y="391668"/>
                  </a:lnTo>
                  <a:lnTo>
                    <a:pt x="56159" y="329750"/>
                  </a:lnTo>
                  <a:lnTo>
                    <a:pt x="86398" y="269991"/>
                  </a:lnTo>
                  <a:lnTo>
                    <a:pt x="123118" y="213833"/>
                  </a:lnTo>
                  <a:lnTo>
                    <a:pt x="164878" y="161274"/>
                  </a:lnTo>
                  <a:lnTo>
                    <a:pt x="212397" y="114475"/>
                  </a:lnTo>
                  <a:lnTo>
                    <a:pt x="264236" y="71996"/>
                  </a:lnTo>
                  <a:lnTo>
                    <a:pt x="320396" y="35277"/>
                  </a:lnTo>
                  <a:lnTo>
                    <a:pt x="380155" y="5038"/>
                  </a:lnTo>
                  <a:lnTo>
                    <a:pt x="392192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79119" y="705599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879" y="1280699"/>
                  </a:moveTo>
                  <a:lnTo>
                    <a:pt x="640792" y="1280847"/>
                  </a:lnTo>
                  <a:lnTo>
                    <a:pt x="640792" y="1280127"/>
                  </a:lnTo>
                  <a:lnTo>
                    <a:pt x="607672" y="1279407"/>
                  </a:lnTo>
                  <a:lnTo>
                    <a:pt x="540713" y="1272207"/>
                  </a:lnTo>
                  <a:lnTo>
                    <a:pt x="475194" y="1258528"/>
                  </a:lnTo>
                  <a:lnTo>
                    <a:pt x="411835" y="1237648"/>
                  </a:lnTo>
                  <a:lnTo>
                    <a:pt x="350635" y="1210289"/>
                  </a:lnTo>
                  <a:lnTo>
                    <a:pt x="292316" y="1177170"/>
                  </a:lnTo>
                  <a:lnTo>
                    <a:pt x="238317" y="1137571"/>
                  </a:lnTo>
                  <a:lnTo>
                    <a:pt x="188637" y="1092932"/>
                  </a:lnTo>
                  <a:lnTo>
                    <a:pt x="143278" y="1043253"/>
                  </a:lnTo>
                  <a:lnTo>
                    <a:pt x="104398" y="989255"/>
                  </a:lnTo>
                  <a:lnTo>
                    <a:pt x="70559" y="930936"/>
                  </a:lnTo>
                  <a:lnTo>
                    <a:pt x="43199" y="869738"/>
                  </a:lnTo>
                  <a:lnTo>
                    <a:pt x="23039" y="806379"/>
                  </a:lnTo>
                  <a:lnTo>
                    <a:pt x="8639" y="740861"/>
                  </a:lnTo>
                  <a:lnTo>
                    <a:pt x="1439" y="673902"/>
                  </a:lnTo>
                  <a:lnTo>
                    <a:pt x="719" y="640783"/>
                  </a:lnTo>
                  <a:lnTo>
                    <a:pt x="0" y="640063"/>
                  </a:lnTo>
                  <a:lnTo>
                    <a:pt x="719" y="640063"/>
                  </a:lnTo>
                  <a:lnTo>
                    <a:pt x="1439" y="606944"/>
                  </a:lnTo>
                  <a:lnTo>
                    <a:pt x="4319" y="573105"/>
                  </a:lnTo>
                  <a:lnTo>
                    <a:pt x="14399" y="506867"/>
                  </a:lnTo>
                  <a:lnTo>
                    <a:pt x="31679" y="442068"/>
                  </a:lnTo>
                  <a:lnTo>
                    <a:pt x="56159" y="380150"/>
                  </a:lnTo>
                  <a:lnTo>
                    <a:pt x="86398" y="320391"/>
                  </a:lnTo>
                  <a:lnTo>
                    <a:pt x="123118" y="264233"/>
                  </a:lnTo>
                  <a:lnTo>
                    <a:pt x="164878" y="211674"/>
                  </a:lnTo>
                  <a:lnTo>
                    <a:pt x="212397" y="164875"/>
                  </a:lnTo>
                  <a:lnTo>
                    <a:pt x="264236" y="122396"/>
                  </a:lnTo>
                  <a:lnTo>
                    <a:pt x="320396" y="85677"/>
                  </a:lnTo>
                  <a:lnTo>
                    <a:pt x="380155" y="55438"/>
                  </a:lnTo>
                  <a:lnTo>
                    <a:pt x="442794" y="31679"/>
                  </a:lnTo>
                  <a:lnTo>
                    <a:pt x="506873" y="14399"/>
                  </a:lnTo>
                  <a:lnTo>
                    <a:pt x="573113" y="3599"/>
                  </a:lnTo>
                  <a:lnTo>
                    <a:pt x="640072" y="0"/>
                  </a:lnTo>
                  <a:lnTo>
                    <a:pt x="1208879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183004" y="9572400"/>
            <a:ext cx="2283460" cy="715010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600"/>
                </a:moveTo>
                <a:lnTo>
                  <a:pt x="41550" y="635020"/>
                </a:lnTo>
                <a:lnTo>
                  <a:pt x="76829" y="578142"/>
                </a:lnTo>
                <a:lnTo>
                  <a:pt x="114268" y="523424"/>
                </a:lnTo>
                <a:lnTo>
                  <a:pt x="154587" y="470865"/>
                </a:lnTo>
                <a:lnTo>
                  <a:pt x="197785" y="420467"/>
                </a:lnTo>
                <a:lnTo>
                  <a:pt x="243864" y="372228"/>
                </a:lnTo>
                <a:lnTo>
                  <a:pt x="292102" y="326150"/>
                </a:lnTo>
                <a:lnTo>
                  <a:pt x="342501" y="282951"/>
                </a:lnTo>
                <a:lnTo>
                  <a:pt x="395059" y="242632"/>
                </a:lnTo>
                <a:lnTo>
                  <a:pt x="449778" y="205193"/>
                </a:lnTo>
                <a:lnTo>
                  <a:pt x="506656" y="169914"/>
                </a:lnTo>
                <a:lnTo>
                  <a:pt x="564974" y="138235"/>
                </a:lnTo>
                <a:lnTo>
                  <a:pt x="625452" y="110156"/>
                </a:lnTo>
                <a:lnTo>
                  <a:pt x="686650" y="84237"/>
                </a:lnTo>
                <a:lnTo>
                  <a:pt x="749288" y="61918"/>
                </a:lnTo>
                <a:lnTo>
                  <a:pt x="812646" y="43198"/>
                </a:lnTo>
                <a:lnTo>
                  <a:pt x="877445" y="28079"/>
                </a:lnTo>
                <a:lnTo>
                  <a:pt x="942963" y="15839"/>
                </a:lnTo>
                <a:lnTo>
                  <a:pt x="1009200" y="7199"/>
                </a:lnTo>
                <a:lnTo>
                  <a:pt x="1075438" y="1439"/>
                </a:lnTo>
                <a:lnTo>
                  <a:pt x="1141676" y="0"/>
                </a:lnTo>
                <a:lnTo>
                  <a:pt x="1207914" y="1439"/>
                </a:lnTo>
                <a:lnTo>
                  <a:pt x="1274152" y="7199"/>
                </a:lnTo>
                <a:lnTo>
                  <a:pt x="1340390" y="15839"/>
                </a:lnTo>
                <a:lnTo>
                  <a:pt x="1405908" y="28079"/>
                </a:lnTo>
                <a:lnTo>
                  <a:pt x="1470706" y="43198"/>
                </a:lnTo>
                <a:lnTo>
                  <a:pt x="1534064" y="61918"/>
                </a:lnTo>
                <a:lnTo>
                  <a:pt x="1596703" y="84237"/>
                </a:lnTo>
                <a:lnTo>
                  <a:pt x="1657901" y="110156"/>
                </a:lnTo>
                <a:lnTo>
                  <a:pt x="1718379" y="138235"/>
                </a:lnTo>
                <a:lnTo>
                  <a:pt x="1776697" y="169914"/>
                </a:lnTo>
                <a:lnTo>
                  <a:pt x="1833575" y="205193"/>
                </a:lnTo>
                <a:lnTo>
                  <a:pt x="1888294" y="242632"/>
                </a:lnTo>
                <a:lnTo>
                  <a:pt x="1940852" y="282951"/>
                </a:lnTo>
                <a:lnTo>
                  <a:pt x="1991251" y="326150"/>
                </a:lnTo>
                <a:lnTo>
                  <a:pt x="2039489" y="372228"/>
                </a:lnTo>
                <a:lnTo>
                  <a:pt x="2085568" y="420467"/>
                </a:lnTo>
                <a:lnTo>
                  <a:pt x="2128766" y="470865"/>
                </a:lnTo>
                <a:lnTo>
                  <a:pt x="2169085" y="523424"/>
                </a:lnTo>
                <a:lnTo>
                  <a:pt x="2206524" y="578142"/>
                </a:lnTo>
                <a:lnTo>
                  <a:pt x="2241803" y="635020"/>
                </a:lnTo>
                <a:lnTo>
                  <a:pt x="2273482" y="693338"/>
                </a:lnTo>
                <a:lnTo>
                  <a:pt x="2283353" y="714600"/>
                </a:lnTo>
              </a:path>
              <a:path w="2283459" h="715009">
                <a:moveTo>
                  <a:pt x="823929" y="714600"/>
                </a:moveTo>
                <a:lnTo>
                  <a:pt x="881044" y="685419"/>
                </a:lnTo>
                <a:lnTo>
                  <a:pt x="943682" y="661659"/>
                </a:lnTo>
                <a:lnTo>
                  <a:pt x="1008481" y="643660"/>
                </a:lnTo>
                <a:lnTo>
                  <a:pt x="1074718" y="633580"/>
                </a:lnTo>
                <a:lnTo>
                  <a:pt x="1141676" y="629980"/>
                </a:lnTo>
                <a:lnTo>
                  <a:pt x="1175515" y="630700"/>
                </a:lnTo>
                <a:lnTo>
                  <a:pt x="1241753" y="637900"/>
                </a:lnTo>
                <a:lnTo>
                  <a:pt x="1307271" y="651580"/>
                </a:lnTo>
                <a:lnTo>
                  <a:pt x="1371349" y="672459"/>
                </a:lnTo>
                <a:lnTo>
                  <a:pt x="1432548" y="699818"/>
                </a:lnTo>
                <a:lnTo>
                  <a:pt x="1460096" y="71460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1827" y="9032127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50" y="0"/>
                </a:moveTo>
                <a:lnTo>
                  <a:pt x="0" y="1439"/>
                </a:lnTo>
              </a:path>
              <a:path w="1282700" h="772159">
                <a:moveTo>
                  <a:pt x="645055" y="0"/>
                </a:moveTo>
                <a:lnTo>
                  <a:pt x="0" y="771714"/>
                </a:lnTo>
              </a:path>
              <a:path w="1282700" h="772159">
                <a:moveTo>
                  <a:pt x="634256" y="719"/>
                </a:moveTo>
                <a:lnTo>
                  <a:pt x="1282190" y="770995"/>
                </a:lnTo>
              </a:path>
              <a:path w="1282700" h="772159">
                <a:moveTo>
                  <a:pt x="638575" y="7918"/>
                </a:moveTo>
                <a:lnTo>
                  <a:pt x="637135" y="771714"/>
                </a:lnTo>
              </a:path>
            </a:pathLst>
          </a:custGeom>
          <a:ln w="76309">
            <a:solidFill>
              <a:srgbClr val="2E5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692151" y="3918210"/>
            <a:ext cx="8849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600" b="1" dirty="0" smtClean="0"/>
              <a:t>Integration: </a:t>
            </a:r>
            <a:r>
              <a:rPr lang="en-US" sz="3600" dirty="0"/>
              <a:t>Combines CNN for image features and RNN for caption </a:t>
            </a:r>
            <a:r>
              <a:rPr lang="en-US" sz="3600" dirty="0" smtClean="0"/>
              <a:t>generation.</a:t>
            </a:r>
            <a:r>
              <a:rPr lang="en-GB" sz="3600" dirty="0" smtClean="0"/>
              <a:t> </a:t>
            </a:r>
            <a:endParaRPr lang="en-GB" sz="3600" b="1" dirty="0"/>
          </a:p>
        </p:txBody>
      </p:sp>
      <p:sp>
        <p:nvSpPr>
          <p:cNvPr id="21" name="Rectangle 20"/>
          <p:cNvSpPr/>
          <p:nvPr/>
        </p:nvSpPr>
        <p:spPr>
          <a:xfrm>
            <a:off x="692151" y="5057155"/>
            <a:ext cx="83272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Workflow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dirty="0"/>
              <a:t>CNN extracts image </a:t>
            </a:r>
            <a:r>
              <a:rPr lang="en-US" sz="3600" dirty="0" smtClean="0"/>
              <a:t>features.</a:t>
            </a:r>
            <a:endParaRPr lang="en-US" sz="3600" dirty="0"/>
          </a:p>
          <a:p>
            <a:r>
              <a:rPr lang="en-US" sz="3600" dirty="0" smtClean="0"/>
              <a:t>RNN </a:t>
            </a:r>
            <a:r>
              <a:rPr lang="en-US" sz="3600" dirty="0"/>
              <a:t>generates captions based on features and previous </a:t>
            </a:r>
            <a:r>
              <a:rPr lang="en-US" sz="3600" dirty="0" smtClean="0"/>
              <a:t>words.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831" y="2101769"/>
            <a:ext cx="94881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/>
              <a:t>Combined Model Architecture </a:t>
            </a:r>
            <a:r>
              <a:rPr lang="en-GB" sz="5400" b="1" dirty="0" smtClean="0"/>
              <a:t>   </a:t>
            </a:r>
            <a:endParaRPr lang="en-GB" sz="5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489" y="2521712"/>
            <a:ext cx="80581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23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4941" y="8907096"/>
            <a:ext cx="1283335" cy="1380490"/>
          </a:xfrm>
          <a:custGeom>
            <a:avLst/>
            <a:gdLst/>
            <a:ahLst/>
            <a:cxnLst/>
            <a:rect l="l" t="t" r="r" b="b"/>
            <a:pathLst>
              <a:path w="1283334" h="1380490">
                <a:moveTo>
                  <a:pt x="1283057" y="1379902"/>
                </a:moveTo>
                <a:lnTo>
                  <a:pt x="5230" y="1379902"/>
                </a:lnTo>
                <a:lnTo>
                  <a:pt x="1439" y="1336316"/>
                </a:lnTo>
                <a:lnTo>
                  <a:pt x="0" y="1270077"/>
                </a:lnTo>
                <a:lnTo>
                  <a:pt x="1439" y="1203837"/>
                </a:lnTo>
                <a:lnTo>
                  <a:pt x="7199" y="1137597"/>
                </a:lnTo>
                <a:lnTo>
                  <a:pt x="15839" y="1071357"/>
                </a:lnTo>
                <a:lnTo>
                  <a:pt x="28079" y="1005837"/>
                </a:lnTo>
                <a:lnTo>
                  <a:pt x="43199" y="941037"/>
                </a:lnTo>
                <a:lnTo>
                  <a:pt x="61919" y="877677"/>
                </a:lnTo>
                <a:lnTo>
                  <a:pt x="84239" y="815038"/>
                </a:lnTo>
                <a:lnTo>
                  <a:pt x="110159" y="753838"/>
                </a:lnTo>
                <a:lnTo>
                  <a:pt x="138239" y="693358"/>
                </a:lnTo>
                <a:lnTo>
                  <a:pt x="169919" y="635038"/>
                </a:lnTo>
                <a:lnTo>
                  <a:pt x="205199" y="578158"/>
                </a:lnTo>
                <a:lnTo>
                  <a:pt x="242639" y="523438"/>
                </a:lnTo>
                <a:lnTo>
                  <a:pt x="282959" y="470878"/>
                </a:lnTo>
                <a:lnTo>
                  <a:pt x="326159" y="420479"/>
                </a:lnTo>
                <a:lnTo>
                  <a:pt x="372239" y="372239"/>
                </a:lnTo>
                <a:lnTo>
                  <a:pt x="420479" y="326159"/>
                </a:lnTo>
                <a:lnTo>
                  <a:pt x="470879" y="282959"/>
                </a:lnTo>
                <a:lnTo>
                  <a:pt x="523439" y="242639"/>
                </a:lnTo>
                <a:lnTo>
                  <a:pt x="578159" y="205199"/>
                </a:lnTo>
                <a:lnTo>
                  <a:pt x="635039" y="169919"/>
                </a:lnTo>
                <a:lnTo>
                  <a:pt x="693359" y="138239"/>
                </a:lnTo>
                <a:lnTo>
                  <a:pt x="753839" y="110159"/>
                </a:lnTo>
                <a:lnTo>
                  <a:pt x="815039" y="84239"/>
                </a:lnTo>
                <a:lnTo>
                  <a:pt x="877679" y="61919"/>
                </a:lnTo>
                <a:lnTo>
                  <a:pt x="941039" y="43199"/>
                </a:lnTo>
                <a:lnTo>
                  <a:pt x="1005838" y="28079"/>
                </a:lnTo>
                <a:lnTo>
                  <a:pt x="1071358" y="15839"/>
                </a:lnTo>
                <a:lnTo>
                  <a:pt x="1137598" y="7199"/>
                </a:lnTo>
                <a:lnTo>
                  <a:pt x="1203838" y="1439"/>
                </a:lnTo>
                <a:lnTo>
                  <a:pt x="1270078" y="0"/>
                </a:lnTo>
                <a:lnTo>
                  <a:pt x="1283057" y="282"/>
                </a:lnTo>
                <a:lnTo>
                  <a:pt x="1283057" y="1379902"/>
                </a:lnTo>
                <a:close/>
              </a:path>
            </a:pathLst>
          </a:custGeom>
          <a:solidFill>
            <a:srgbClr val="2E5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0" y="1254359"/>
                </a:moveTo>
                <a:lnTo>
                  <a:pt x="0" y="0"/>
                </a:lnTo>
                <a:lnTo>
                  <a:pt x="1138865" y="0"/>
                </a:lnTo>
                <a:lnTo>
                  <a:pt x="1137597" y="58317"/>
                </a:lnTo>
                <a:lnTo>
                  <a:pt x="1131837" y="124556"/>
                </a:lnTo>
                <a:lnTo>
                  <a:pt x="1123197" y="190796"/>
                </a:lnTo>
                <a:lnTo>
                  <a:pt x="1110957" y="256316"/>
                </a:lnTo>
                <a:lnTo>
                  <a:pt x="1095837" y="320396"/>
                </a:lnTo>
                <a:lnTo>
                  <a:pt x="1076397" y="384476"/>
                </a:lnTo>
                <a:lnTo>
                  <a:pt x="1054797" y="447116"/>
                </a:lnTo>
                <a:lnTo>
                  <a:pt x="1028877" y="508316"/>
                </a:lnTo>
                <a:lnTo>
                  <a:pt x="1000077" y="568075"/>
                </a:lnTo>
                <a:lnTo>
                  <a:pt x="968397" y="627115"/>
                </a:lnTo>
                <a:lnTo>
                  <a:pt x="933837" y="683275"/>
                </a:lnTo>
                <a:lnTo>
                  <a:pt x="896397" y="737995"/>
                </a:lnTo>
                <a:lnTo>
                  <a:pt x="856077" y="791275"/>
                </a:lnTo>
                <a:lnTo>
                  <a:pt x="812877" y="841675"/>
                </a:lnTo>
                <a:lnTo>
                  <a:pt x="766797" y="889915"/>
                </a:lnTo>
                <a:lnTo>
                  <a:pt x="718557" y="935275"/>
                </a:lnTo>
                <a:lnTo>
                  <a:pt x="668157" y="978475"/>
                </a:lnTo>
                <a:lnTo>
                  <a:pt x="615597" y="1018794"/>
                </a:lnTo>
                <a:lnTo>
                  <a:pt x="560158" y="1056954"/>
                </a:lnTo>
                <a:lnTo>
                  <a:pt x="503998" y="1091514"/>
                </a:lnTo>
                <a:lnTo>
                  <a:pt x="445678" y="1123194"/>
                </a:lnTo>
                <a:lnTo>
                  <a:pt x="385198" y="1151994"/>
                </a:lnTo>
                <a:lnTo>
                  <a:pt x="323998" y="1177194"/>
                </a:lnTo>
                <a:lnTo>
                  <a:pt x="261358" y="1199514"/>
                </a:lnTo>
                <a:lnTo>
                  <a:pt x="197278" y="1218234"/>
                </a:lnTo>
                <a:lnTo>
                  <a:pt x="133198" y="1233354"/>
                </a:lnTo>
                <a:lnTo>
                  <a:pt x="67678" y="1245594"/>
                </a:lnTo>
                <a:lnTo>
                  <a:pt x="1438" y="1254234"/>
                </a:lnTo>
                <a:lnTo>
                  <a:pt x="0" y="1254359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80061"/>
            <a:ext cx="502920" cy="3326765"/>
          </a:xfrm>
          <a:custGeom>
            <a:avLst/>
            <a:gdLst/>
            <a:ahLst/>
            <a:cxnLst/>
            <a:rect l="l" t="t" r="r" b="b"/>
            <a:pathLst>
              <a:path w="502920" h="3326765">
                <a:moveTo>
                  <a:pt x="0" y="0"/>
                </a:moveTo>
                <a:lnTo>
                  <a:pt x="62578" y="9777"/>
                </a:lnTo>
                <a:lnTo>
                  <a:pt x="118734" y="24897"/>
                </a:lnTo>
                <a:lnTo>
                  <a:pt x="173449" y="45776"/>
                </a:lnTo>
                <a:lnTo>
                  <a:pt x="225284" y="71696"/>
                </a:lnTo>
                <a:lnTo>
                  <a:pt x="273520" y="103376"/>
                </a:lnTo>
                <a:lnTo>
                  <a:pt x="318876" y="140095"/>
                </a:lnTo>
                <a:lnTo>
                  <a:pt x="359913" y="181135"/>
                </a:lnTo>
                <a:lnTo>
                  <a:pt x="396630" y="226494"/>
                </a:lnTo>
                <a:lnTo>
                  <a:pt x="428307" y="275453"/>
                </a:lnTo>
                <a:lnTo>
                  <a:pt x="454225" y="326573"/>
                </a:lnTo>
                <a:lnTo>
                  <a:pt x="475103" y="381292"/>
                </a:lnTo>
                <a:lnTo>
                  <a:pt x="490222" y="437451"/>
                </a:lnTo>
                <a:lnTo>
                  <a:pt x="499581" y="494331"/>
                </a:lnTo>
                <a:lnTo>
                  <a:pt x="502461" y="552650"/>
                </a:lnTo>
                <a:lnTo>
                  <a:pt x="501741" y="552650"/>
                </a:lnTo>
                <a:lnTo>
                  <a:pt x="501021" y="581450"/>
                </a:lnTo>
                <a:lnTo>
                  <a:pt x="495261" y="639769"/>
                </a:lnTo>
                <a:lnTo>
                  <a:pt x="483022" y="695928"/>
                </a:lnTo>
                <a:lnTo>
                  <a:pt x="465024" y="751368"/>
                </a:lnTo>
                <a:lnTo>
                  <a:pt x="441266" y="804647"/>
                </a:lnTo>
                <a:lnTo>
                  <a:pt x="412468" y="855046"/>
                </a:lnTo>
                <a:lnTo>
                  <a:pt x="377911" y="901846"/>
                </a:lnTo>
                <a:lnTo>
                  <a:pt x="339755" y="945045"/>
                </a:lnTo>
                <a:lnTo>
                  <a:pt x="296558" y="983925"/>
                </a:lnTo>
                <a:lnTo>
                  <a:pt x="249042" y="1017764"/>
                </a:lnTo>
                <a:lnTo>
                  <a:pt x="199367" y="1047284"/>
                </a:lnTo>
                <a:lnTo>
                  <a:pt x="146091" y="1071044"/>
                </a:lnTo>
                <a:lnTo>
                  <a:pt x="90656" y="1089043"/>
                </a:lnTo>
                <a:lnTo>
                  <a:pt x="33781" y="1100563"/>
                </a:lnTo>
                <a:lnTo>
                  <a:pt x="5703" y="1104883"/>
                </a:lnTo>
                <a:lnTo>
                  <a:pt x="0" y="1105301"/>
                </a:lnTo>
              </a:path>
              <a:path w="502920" h="3326765">
                <a:moveTo>
                  <a:pt x="0" y="1110226"/>
                </a:moveTo>
                <a:lnTo>
                  <a:pt x="62578" y="1120003"/>
                </a:lnTo>
                <a:lnTo>
                  <a:pt x="118734" y="1135123"/>
                </a:lnTo>
                <a:lnTo>
                  <a:pt x="173449" y="1156003"/>
                </a:lnTo>
                <a:lnTo>
                  <a:pt x="225284" y="1181922"/>
                </a:lnTo>
                <a:lnTo>
                  <a:pt x="273520" y="1213602"/>
                </a:lnTo>
                <a:lnTo>
                  <a:pt x="318876" y="1250321"/>
                </a:lnTo>
                <a:lnTo>
                  <a:pt x="359913" y="1291361"/>
                </a:lnTo>
                <a:lnTo>
                  <a:pt x="396630" y="1336720"/>
                </a:lnTo>
                <a:lnTo>
                  <a:pt x="428307" y="1385680"/>
                </a:lnTo>
                <a:lnTo>
                  <a:pt x="454225" y="1436799"/>
                </a:lnTo>
                <a:lnTo>
                  <a:pt x="475103" y="1491518"/>
                </a:lnTo>
                <a:lnTo>
                  <a:pt x="490222" y="1547678"/>
                </a:lnTo>
                <a:lnTo>
                  <a:pt x="499581" y="1604557"/>
                </a:lnTo>
                <a:lnTo>
                  <a:pt x="502461" y="1662876"/>
                </a:lnTo>
                <a:lnTo>
                  <a:pt x="501741" y="1662876"/>
                </a:lnTo>
                <a:lnTo>
                  <a:pt x="501021" y="1691676"/>
                </a:lnTo>
                <a:lnTo>
                  <a:pt x="495261" y="1749995"/>
                </a:lnTo>
                <a:lnTo>
                  <a:pt x="483022" y="1806154"/>
                </a:lnTo>
                <a:lnTo>
                  <a:pt x="465024" y="1861594"/>
                </a:lnTo>
                <a:lnTo>
                  <a:pt x="441266" y="1914873"/>
                </a:lnTo>
                <a:lnTo>
                  <a:pt x="412468" y="1965272"/>
                </a:lnTo>
                <a:lnTo>
                  <a:pt x="377911" y="2012072"/>
                </a:lnTo>
                <a:lnTo>
                  <a:pt x="339755" y="2055271"/>
                </a:lnTo>
                <a:lnTo>
                  <a:pt x="296558" y="2094151"/>
                </a:lnTo>
                <a:lnTo>
                  <a:pt x="249042" y="2127990"/>
                </a:lnTo>
                <a:lnTo>
                  <a:pt x="199367" y="2157510"/>
                </a:lnTo>
                <a:lnTo>
                  <a:pt x="146091" y="2181270"/>
                </a:lnTo>
                <a:lnTo>
                  <a:pt x="90656" y="2199270"/>
                </a:lnTo>
                <a:lnTo>
                  <a:pt x="33781" y="2210789"/>
                </a:lnTo>
                <a:lnTo>
                  <a:pt x="5703" y="2215109"/>
                </a:lnTo>
                <a:lnTo>
                  <a:pt x="0" y="2215527"/>
                </a:lnTo>
              </a:path>
              <a:path w="502920" h="3326765">
                <a:moveTo>
                  <a:pt x="0" y="2221172"/>
                </a:moveTo>
                <a:lnTo>
                  <a:pt x="62578" y="2230949"/>
                </a:lnTo>
                <a:lnTo>
                  <a:pt x="118734" y="2246069"/>
                </a:lnTo>
                <a:lnTo>
                  <a:pt x="173449" y="2266949"/>
                </a:lnTo>
                <a:lnTo>
                  <a:pt x="225284" y="2292868"/>
                </a:lnTo>
                <a:lnTo>
                  <a:pt x="273520" y="2324548"/>
                </a:lnTo>
                <a:lnTo>
                  <a:pt x="318876" y="2361268"/>
                </a:lnTo>
                <a:lnTo>
                  <a:pt x="359913" y="2402307"/>
                </a:lnTo>
                <a:lnTo>
                  <a:pt x="396630" y="2447666"/>
                </a:lnTo>
                <a:lnTo>
                  <a:pt x="428307" y="2496626"/>
                </a:lnTo>
                <a:lnTo>
                  <a:pt x="454225" y="2547745"/>
                </a:lnTo>
                <a:lnTo>
                  <a:pt x="475103" y="2602465"/>
                </a:lnTo>
                <a:lnTo>
                  <a:pt x="490222" y="2658624"/>
                </a:lnTo>
                <a:lnTo>
                  <a:pt x="499581" y="2715503"/>
                </a:lnTo>
                <a:lnTo>
                  <a:pt x="502461" y="2773822"/>
                </a:lnTo>
                <a:lnTo>
                  <a:pt x="501741" y="2773822"/>
                </a:lnTo>
                <a:lnTo>
                  <a:pt x="501021" y="2802622"/>
                </a:lnTo>
                <a:lnTo>
                  <a:pt x="495261" y="2860941"/>
                </a:lnTo>
                <a:lnTo>
                  <a:pt x="483022" y="2917101"/>
                </a:lnTo>
                <a:lnTo>
                  <a:pt x="465024" y="2972540"/>
                </a:lnTo>
                <a:lnTo>
                  <a:pt x="441266" y="3025819"/>
                </a:lnTo>
                <a:lnTo>
                  <a:pt x="412468" y="3076219"/>
                </a:lnTo>
                <a:lnTo>
                  <a:pt x="377911" y="3123018"/>
                </a:lnTo>
                <a:lnTo>
                  <a:pt x="339755" y="3166218"/>
                </a:lnTo>
                <a:lnTo>
                  <a:pt x="296558" y="3205097"/>
                </a:lnTo>
                <a:lnTo>
                  <a:pt x="249042" y="3238937"/>
                </a:lnTo>
                <a:lnTo>
                  <a:pt x="199367" y="3268456"/>
                </a:lnTo>
                <a:lnTo>
                  <a:pt x="146091" y="3292216"/>
                </a:lnTo>
                <a:lnTo>
                  <a:pt x="90656" y="3310216"/>
                </a:lnTo>
                <a:lnTo>
                  <a:pt x="33781" y="3321736"/>
                </a:lnTo>
                <a:lnTo>
                  <a:pt x="5703" y="3326056"/>
                </a:lnTo>
                <a:lnTo>
                  <a:pt x="0" y="332647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35359" y="9514792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1280868" y="0"/>
                </a:moveTo>
                <a:lnTo>
                  <a:pt x="0" y="1439"/>
                </a:lnTo>
              </a:path>
              <a:path w="1282065" h="772159">
                <a:moveTo>
                  <a:pt x="645114" y="0"/>
                </a:moveTo>
                <a:lnTo>
                  <a:pt x="0" y="771714"/>
                </a:lnTo>
              </a:path>
              <a:path w="1282065" h="772159">
                <a:moveTo>
                  <a:pt x="633594" y="0"/>
                </a:moveTo>
                <a:lnTo>
                  <a:pt x="1281588" y="770275"/>
                </a:lnTo>
              </a:path>
              <a:path w="1282065" h="772159">
                <a:moveTo>
                  <a:pt x="638634" y="7918"/>
                </a:moveTo>
                <a:lnTo>
                  <a:pt x="637194" y="771714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069759" y="0"/>
            <a:ext cx="1228090" cy="2005330"/>
            <a:chOff x="17069759" y="0"/>
            <a:chExt cx="1228090" cy="2005330"/>
          </a:xfrm>
        </p:grpSpPr>
        <p:sp>
          <p:nvSpPr>
            <p:cNvPr id="7" name="object 7"/>
            <p:cNvSpPr/>
            <p:nvPr/>
          </p:nvSpPr>
          <p:spPr>
            <a:xfrm>
              <a:off x="17079119" y="0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879" y="1230299"/>
                  </a:moveTo>
                  <a:lnTo>
                    <a:pt x="640792" y="1230447"/>
                  </a:lnTo>
                  <a:lnTo>
                    <a:pt x="640792" y="1229727"/>
                  </a:lnTo>
                  <a:lnTo>
                    <a:pt x="607672" y="1229007"/>
                  </a:lnTo>
                  <a:lnTo>
                    <a:pt x="540713" y="1221807"/>
                  </a:lnTo>
                  <a:lnTo>
                    <a:pt x="475194" y="1208128"/>
                  </a:lnTo>
                  <a:lnTo>
                    <a:pt x="411835" y="1187248"/>
                  </a:lnTo>
                  <a:lnTo>
                    <a:pt x="350635" y="1159889"/>
                  </a:lnTo>
                  <a:lnTo>
                    <a:pt x="292316" y="1126770"/>
                  </a:lnTo>
                  <a:lnTo>
                    <a:pt x="238317" y="1087171"/>
                  </a:lnTo>
                  <a:lnTo>
                    <a:pt x="188637" y="1042532"/>
                  </a:lnTo>
                  <a:lnTo>
                    <a:pt x="143278" y="992853"/>
                  </a:lnTo>
                  <a:lnTo>
                    <a:pt x="104398" y="938855"/>
                  </a:lnTo>
                  <a:lnTo>
                    <a:pt x="70559" y="880536"/>
                  </a:lnTo>
                  <a:lnTo>
                    <a:pt x="43199" y="819338"/>
                  </a:lnTo>
                  <a:lnTo>
                    <a:pt x="23039" y="755979"/>
                  </a:lnTo>
                  <a:lnTo>
                    <a:pt x="8639" y="690461"/>
                  </a:lnTo>
                  <a:lnTo>
                    <a:pt x="1439" y="623503"/>
                  </a:lnTo>
                  <a:lnTo>
                    <a:pt x="719" y="590383"/>
                  </a:lnTo>
                  <a:lnTo>
                    <a:pt x="0" y="589663"/>
                  </a:lnTo>
                  <a:lnTo>
                    <a:pt x="719" y="589663"/>
                  </a:lnTo>
                  <a:lnTo>
                    <a:pt x="1439" y="556544"/>
                  </a:lnTo>
                  <a:lnTo>
                    <a:pt x="4319" y="522705"/>
                  </a:lnTo>
                  <a:lnTo>
                    <a:pt x="14399" y="456467"/>
                  </a:lnTo>
                  <a:lnTo>
                    <a:pt x="31679" y="391668"/>
                  </a:lnTo>
                  <a:lnTo>
                    <a:pt x="56159" y="329750"/>
                  </a:lnTo>
                  <a:lnTo>
                    <a:pt x="86398" y="269991"/>
                  </a:lnTo>
                  <a:lnTo>
                    <a:pt x="123118" y="213833"/>
                  </a:lnTo>
                  <a:lnTo>
                    <a:pt x="164878" y="161274"/>
                  </a:lnTo>
                  <a:lnTo>
                    <a:pt x="212397" y="114475"/>
                  </a:lnTo>
                  <a:lnTo>
                    <a:pt x="264236" y="71996"/>
                  </a:lnTo>
                  <a:lnTo>
                    <a:pt x="320396" y="35277"/>
                  </a:lnTo>
                  <a:lnTo>
                    <a:pt x="380155" y="5038"/>
                  </a:lnTo>
                  <a:lnTo>
                    <a:pt x="392192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79119" y="705599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879" y="1280699"/>
                  </a:moveTo>
                  <a:lnTo>
                    <a:pt x="640792" y="1280847"/>
                  </a:lnTo>
                  <a:lnTo>
                    <a:pt x="640792" y="1280127"/>
                  </a:lnTo>
                  <a:lnTo>
                    <a:pt x="607672" y="1279407"/>
                  </a:lnTo>
                  <a:lnTo>
                    <a:pt x="540713" y="1272207"/>
                  </a:lnTo>
                  <a:lnTo>
                    <a:pt x="475194" y="1258528"/>
                  </a:lnTo>
                  <a:lnTo>
                    <a:pt x="411835" y="1237648"/>
                  </a:lnTo>
                  <a:lnTo>
                    <a:pt x="350635" y="1210289"/>
                  </a:lnTo>
                  <a:lnTo>
                    <a:pt x="292316" y="1177170"/>
                  </a:lnTo>
                  <a:lnTo>
                    <a:pt x="238317" y="1137571"/>
                  </a:lnTo>
                  <a:lnTo>
                    <a:pt x="188637" y="1092932"/>
                  </a:lnTo>
                  <a:lnTo>
                    <a:pt x="143278" y="1043253"/>
                  </a:lnTo>
                  <a:lnTo>
                    <a:pt x="104398" y="989255"/>
                  </a:lnTo>
                  <a:lnTo>
                    <a:pt x="70559" y="930936"/>
                  </a:lnTo>
                  <a:lnTo>
                    <a:pt x="43199" y="869738"/>
                  </a:lnTo>
                  <a:lnTo>
                    <a:pt x="23039" y="806379"/>
                  </a:lnTo>
                  <a:lnTo>
                    <a:pt x="8639" y="740861"/>
                  </a:lnTo>
                  <a:lnTo>
                    <a:pt x="1439" y="673902"/>
                  </a:lnTo>
                  <a:lnTo>
                    <a:pt x="719" y="640783"/>
                  </a:lnTo>
                  <a:lnTo>
                    <a:pt x="0" y="640063"/>
                  </a:lnTo>
                  <a:lnTo>
                    <a:pt x="719" y="640063"/>
                  </a:lnTo>
                  <a:lnTo>
                    <a:pt x="1439" y="606944"/>
                  </a:lnTo>
                  <a:lnTo>
                    <a:pt x="4319" y="573105"/>
                  </a:lnTo>
                  <a:lnTo>
                    <a:pt x="14399" y="506867"/>
                  </a:lnTo>
                  <a:lnTo>
                    <a:pt x="31679" y="442068"/>
                  </a:lnTo>
                  <a:lnTo>
                    <a:pt x="56159" y="380150"/>
                  </a:lnTo>
                  <a:lnTo>
                    <a:pt x="86398" y="320391"/>
                  </a:lnTo>
                  <a:lnTo>
                    <a:pt x="123118" y="264233"/>
                  </a:lnTo>
                  <a:lnTo>
                    <a:pt x="164878" y="211674"/>
                  </a:lnTo>
                  <a:lnTo>
                    <a:pt x="212397" y="164875"/>
                  </a:lnTo>
                  <a:lnTo>
                    <a:pt x="264236" y="122396"/>
                  </a:lnTo>
                  <a:lnTo>
                    <a:pt x="320396" y="85677"/>
                  </a:lnTo>
                  <a:lnTo>
                    <a:pt x="380155" y="55438"/>
                  </a:lnTo>
                  <a:lnTo>
                    <a:pt x="442794" y="31679"/>
                  </a:lnTo>
                  <a:lnTo>
                    <a:pt x="506873" y="14399"/>
                  </a:lnTo>
                  <a:lnTo>
                    <a:pt x="573113" y="3599"/>
                  </a:lnTo>
                  <a:lnTo>
                    <a:pt x="640072" y="0"/>
                  </a:lnTo>
                  <a:lnTo>
                    <a:pt x="1208879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183004" y="9572400"/>
            <a:ext cx="2283460" cy="715010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600"/>
                </a:moveTo>
                <a:lnTo>
                  <a:pt x="41550" y="635020"/>
                </a:lnTo>
                <a:lnTo>
                  <a:pt x="76829" y="578142"/>
                </a:lnTo>
                <a:lnTo>
                  <a:pt x="114268" y="523424"/>
                </a:lnTo>
                <a:lnTo>
                  <a:pt x="154587" y="470865"/>
                </a:lnTo>
                <a:lnTo>
                  <a:pt x="197785" y="420467"/>
                </a:lnTo>
                <a:lnTo>
                  <a:pt x="243864" y="372228"/>
                </a:lnTo>
                <a:lnTo>
                  <a:pt x="292102" y="326150"/>
                </a:lnTo>
                <a:lnTo>
                  <a:pt x="342501" y="282951"/>
                </a:lnTo>
                <a:lnTo>
                  <a:pt x="395059" y="242632"/>
                </a:lnTo>
                <a:lnTo>
                  <a:pt x="449778" y="205193"/>
                </a:lnTo>
                <a:lnTo>
                  <a:pt x="506656" y="169914"/>
                </a:lnTo>
                <a:lnTo>
                  <a:pt x="564974" y="138235"/>
                </a:lnTo>
                <a:lnTo>
                  <a:pt x="625452" y="110156"/>
                </a:lnTo>
                <a:lnTo>
                  <a:pt x="686650" y="84237"/>
                </a:lnTo>
                <a:lnTo>
                  <a:pt x="749288" y="61918"/>
                </a:lnTo>
                <a:lnTo>
                  <a:pt x="812646" y="43198"/>
                </a:lnTo>
                <a:lnTo>
                  <a:pt x="877445" y="28079"/>
                </a:lnTo>
                <a:lnTo>
                  <a:pt x="942963" y="15839"/>
                </a:lnTo>
                <a:lnTo>
                  <a:pt x="1009200" y="7199"/>
                </a:lnTo>
                <a:lnTo>
                  <a:pt x="1075438" y="1439"/>
                </a:lnTo>
                <a:lnTo>
                  <a:pt x="1141676" y="0"/>
                </a:lnTo>
                <a:lnTo>
                  <a:pt x="1207914" y="1439"/>
                </a:lnTo>
                <a:lnTo>
                  <a:pt x="1274152" y="7199"/>
                </a:lnTo>
                <a:lnTo>
                  <a:pt x="1340390" y="15839"/>
                </a:lnTo>
                <a:lnTo>
                  <a:pt x="1405908" y="28079"/>
                </a:lnTo>
                <a:lnTo>
                  <a:pt x="1470706" y="43198"/>
                </a:lnTo>
                <a:lnTo>
                  <a:pt x="1534064" y="61918"/>
                </a:lnTo>
                <a:lnTo>
                  <a:pt x="1596703" y="84237"/>
                </a:lnTo>
                <a:lnTo>
                  <a:pt x="1657901" y="110156"/>
                </a:lnTo>
                <a:lnTo>
                  <a:pt x="1718379" y="138235"/>
                </a:lnTo>
                <a:lnTo>
                  <a:pt x="1776697" y="169914"/>
                </a:lnTo>
                <a:lnTo>
                  <a:pt x="1833575" y="205193"/>
                </a:lnTo>
                <a:lnTo>
                  <a:pt x="1888294" y="242632"/>
                </a:lnTo>
                <a:lnTo>
                  <a:pt x="1940852" y="282951"/>
                </a:lnTo>
                <a:lnTo>
                  <a:pt x="1991251" y="326150"/>
                </a:lnTo>
                <a:lnTo>
                  <a:pt x="2039489" y="372228"/>
                </a:lnTo>
                <a:lnTo>
                  <a:pt x="2085568" y="420467"/>
                </a:lnTo>
                <a:lnTo>
                  <a:pt x="2128766" y="470865"/>
                </a:lnTo>
                <a:lnTo>
                  <a:pt x="2169085" y="523424"/>
                </a:lnTo>
                <a:lnTo>
                  <a:pt x="2206524" y="578142"/>
                </a:lnTo>
                <a:lnTo>
                  <a:pt x="2241803" y="635020"/>
                </a:lnTo>
                <a:lnTo>
                  <a:pt x="2273482" y="693338"/>
                </a:lnTo>
                <a:lnTo>
                  <a:pt x="2283353" y="714600"/>
                </a:lnTo>
              </a:path>
              <a:path w="2283459" h="715009">
                <a:moveTo>
                  <a:pt x="823929" y="714600"/>
                </a:moveTo>
                <a:lnTo>
                  <a:pt x="881044" y="685419"/>
                </a:lnTo>
                <a:lnTo>
                  <a:pt x="943682" y="661659"/>
                </a:lnTo>
                <a:lnTo>
                  <a:pt x="1008481" y="643660"/>
                </a:lnTo>
                <a:lnTo>
                  <a:pt x="1074718" y="633580"/>
                </a:lnTo>
                <a:lnTo>
                  <a:pt x="1141676" y="629980"/>
                </a:lnTo>
                <a:lnTo>
                  <a:pt x="1175515" y="630700"/>
                </a:lnTo>
                <a:lnTo>
                  <a:pt x="1241753" y="637900"/>
                </a:lnTo>
                <a:lnTo>
                  <a:pt x="1307271" y="651580"/>
                </a:lnTo>
                <a:lnTo>
                  <a:pt x="1371349" y="672459"/>
                </a:lnTo>
                <a:lnTo>
                  <a:pt x="1432548" y="699818"/>
                </a:lnTo>
                <a:lnTo>
                  <a:pt x="1460096" y="71460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1827" y="9032127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50" y="0"/>
                </a:moveTo>
                <a:lnTo>
                  <a:pt x="0" y="1439"/>
                </a:lnTo>
              </a:path>
              <a:path w="1282700" h="772159">
                <a:moveTo>
                  <a:pt x="645055" y="0"/>
                </a:moveTo>
                <a:lnTo>
                  <a:pt x="0" y="771714"/>
                </a:lnTo>
              </a:path>
              <a:path w="1282700" h="772159">
                <a:moveTo>
                  <a:pt x="634256" y="719"/>
                </a:moveTo>
                <a:lnTo>
                  <a:pt x="1282190" y="770995"/>
                </a:lnTo>
              </a:path>
              <a:path w="1282700" h="772159">
                <a:moveTo>
                  <a:pt x="638575" y="7918"/>
                </a:moveTo>
                <a:lnTo>
                  <a:pt x="637135" y="771714"/>
                </a:lnTo>
              </a:path>
            </a:pathLst>
          </a:custGeom>
          <a:ln w="76309">
            <a:solidFill>
              <a:srgbClr val="2E5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618220" y="3854450"/>
            <a:ext cx="1419361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4400" b="1" dirty="0" smtClean="0"/>
              <a:t>Hyper parameters</a:t>
            </a:r>
          </a:p>
          <a:p>
            <a:pPr algn="just"/>
            <a:r>
              <a:rPr lang="en-GB" sz="3600" dirty="0"/>
              <a:t>Learning Rate: </a:t>
            </a:r>
            <a:r>
              <a:rPr lang="en-GB" sz="3600" dirty="0" smtClean="0"/>
              <a:t>0.001</a:t>
            </a:r>
          </a:p>
          <a:p>
            <a:pPr algn="just"/>
            <a:r>
              <a:rPr lang="en-US" sz="3600" dirty="0" smtClean="0"/>
              <a:t>Batch </a:t>
            </a:r>
            <a:r>
              <a:rPr lang="en-US" sz="3600" dirty="0"/>
              <a:t>Size: 32 </a:t>
            </a:r>
            <a:endParaRPr lang="en-US" sz="3600" dirty="0" smtClean="0"/>
          </a:p>
          <a:p>
            <a:pPr algn="just"/>
            <a:r>
              <a:rPr lang="en-US" sz="3600" dirty="0" smtClean="0"/>
              <a:t>Number </a:t>
            </a:r>
            <a:r>
              <a:rPr lang="en-US" sz="3600" dirty="0"/>
              <a:t>of Epochs: </a:t>
            </a:r>
            <a:r>
              <a:rPr lang="en-US" sz="3600" dirty="0" smtClean="0"/>
              <a:t>10 </a:t>
            </a:r>
            <a:r>
              <a:rPr lang="en-GB" sz="3600" dirty="0" smtClean="0"/>
              <a:t> </a:t>
            </a:r>
            <a:endParaRPr lang="en-GB" sz="3600" b="1" dirty="0"/>
          </a:p>
        </p:txBody>
      </p:sp>
      <p:sp>
        <p:nvSpPr>
          <p:cNvPr id="10" name="Rectangle 9"/>
          <p:cNvSpPr/>
          <p:nvPr/>
        </p:nvSpPr>
        <p:spPr>
          <a:xfrm>
            <a:off x="5187950" y="1736239"/>
            <a:ext cx="8792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b="1" dirty="0"/>
              <a:t>Training Configuration </a:t>
            </a: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9378950" y="3267265"/>
            <a:ext cx="8762999" cy="546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37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4941" y="8907096"/>
            <a:ext cx="1283335" cy="1380490"/>
          </a:xfrm>
          <a:custGeom>
            <a:avLst/>
            <a:gdLst/>
            <a:ahLst/>
            <a:cxnLst/>
            <a:rect l="l" t="t" r="r" b="b"/>
            <a:pathLst>
              <a:path w="1283334" h="1380490">
                <a:moveTo>
                  <a:pt x="1283057" y="1379902"/>
                </a:moveTo>
                <a:lnTo>
                  <a:pt x="5230" y="1379902"/>
                </a:lnTo>
                <a:lnTo>
                  <a:pt x="1439" y="1336316"/>
                </a:lnTo>
                <a:lnTo>
                  <a:pt x="0" y="1270077"/>
                </a:lnTo>
                <a:lnTo>
                  <a:pt x="1439" y="1203837"/>
                </a:lnTo>
                <a:lnTo>
                  <a:pt x="7199" y="1137597"/>
                </a:lnTo>
                <a:lnTo>
                  <a:pt x="15839" y="1071357"/>
                </a:lnTo>
                <a:lnTo>
                  <a:pt x="28079" y="1005837"/>
                </a:lnTo>
                <a:lnTo>
                  <a:pt x="43199" y="941037"/>
                </a:lnTo>
                <a:lnTo>
                  <a:pt x="61919" y="877677"/>
                </a:lnTo>
                <a:lnTo>
                  <a:pt x="84239" y="815038"/>
                </a:lnTo>
                <a:lnTo>
                  <a:pt x="110159" y="753838"/>
                </a:lnTo>
                <a:lnTo>
                  <a:pt x="138239" y="693358"/>
                </a:lnTo>
                <a:lnTo>
                  <a:pt x="169919" y="635038"/>
                </a:lnTo>
                <a:lnTo>
                  <a:pt x="205199" y="578158"/>
                </a:lnTo>
                <a:lnTo>
                  <a:pt x="242639" y="523438"/>
                </a:lnTo>
                <a:lnTo>
                  <a:pt x="282959" y="470878"/>
                </a:lnTo>
                <a:lnTo>
                  <a:pt x="326159" y="420479"/>
                </a:lnTo>
                <a:lnTo>
                  <a:pt x="372239" y="372239"/>
                </a:lnTo>
                <a:lnTo>
                  <a:pt x="420479" y="326159"/>
                </a:lnTo>
                <a:lnTo>
                  <a:pt x="470879" y="282959"/>
                </a:lnTo>
                <a:lnTo>
                  <a:pt x="523439" y="242639"/>
                </a:lnTo>
                <a:lnTo>
                  <a:pt x="578159" y="205199"/>
                </a:lnTo>
                <a:lnTo>
                  <a:pt x="635039" y="169919"/>
                </a:lnTo>
                <a:lnTo>
                  <a:pt x="693359" y="138239"/>
                </a:lnTo>
                <a:lnTo>
                  <a:pt x="753839" y="110159"/>
                </a:lnTo>
                <a:lnTo>
                  <a:pt x="815039" y="84239"/>
                </a:lnTo>
                <a:lnTo>
                  <a:pt x="877679" y="61919"/>
                </a:lnTo>
                <a:lnTo>
                  <a:pt x="941039" y="43199"/>
                </a:lnTo>
                <a:lnTo>
                  <a:pt x="1005838" y="28079"/>
                </a:lnTo>
                <a:lnTo>
                  <a:pt x="1071358" y="15839"/>
                </a:lnTo>
                <a:lnTo>
                  <a:pt x="1137598" y="7199"/>
                </a:lnTo>
                <a:lnTo>
                  <a:pt x="1203838" y="1439"/>
                </a:lnTo>
                <a:lnTo>
                  <a:pt x="1270078" y="0"/>
                </a:lnTo>
                <a:lnTo>
                  <a:pt x="1283057" y="282"/>
                </a:lnTo>
                <a:lnTo>
                  <a:pt x="1283057" y="1379902"/>
                </a:lnTo>
                <a:close/>
              </a:path>
            </a:pathLst>
          </a:custGeom>
          <a:solidFill>
            <a:srgbClr val="2E5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0" y="1254359"/>
                </a:moveTo>
                <a:lnTo>
                  <a:pt x="0" y="0"/>
                </a:lnTo>
                <a:lnTo>
                  <a:pt x="1138865" y="0"/>
                </a:lnTo>
                <a:lnTo>
                  <a:pt x="1137597" y="58317"/>
                </a:lnTo>
                <a:lnTo>
                  <a:pt x="1131837" y="124556"/>
                </a:lnTo>
                <a:lnTo>
                  <a:pt x="1123197" y="190796"/>
                </a:lnTo>
                <a:lnTo>
                  <a:pt x="1110957" y="256316"/>
                </a:lnTo>
                <a:lnTo>
                  <a:pt x="1095837" y="320396"/>
                </a:lnTo>
                <a:lnTo>
                  <a:pt x="1076397" y="384476"/>
                </a:lnTo>
                <a:lnTo>
                  <a:pt x="1054797" y="447116"/>
                </a:lnTo>
                <a:lnTo>
                  <a:pt x="1028877" y="508316"/>
                </a:lnTo>
                <a:lnTo>
                  <a:pt x="1000077" y="568075"/>
                </a:lnTo>
                <a:lnTo>
                  <a:pt x="968397" y="627115"/>
                </a:lnTo>
                <a:lnTo>
                  <a:pt x="933837" y="683275"/>
                </a:lnTo>
                <a:lnTo>
                  <a:pt x="896397" y="737995"/>
                </a:lnTo>
                <a:lnTo>
                  <a:pt x="856077" y="791275"/>
                </a:lnTo>
                <a:lnTo>
                  <a:pt x="812877" y="841675"/>
                </a:lnTo>
                <a:lnTo>
                  <a:pt x="766797" y="889915"/>
                </a:lnTo>
                <a:lnTo>
                  <a:pt x="718557" y="935275"/>
                </a:lnTo>
                <a:lnTo>
                  <a:pt x="668157" y="978475"/>
                </a:lnTo>
                <a:lnTo>
                  <a:pt x="615597" y="1018794"/>
                </a:lnTo>
                <a:lnTo>
                  <a:pt x="560158" y="1056954"/>
                </a:lnTo>
                <a:lnTo>
                  <a:pt x="503998" y="1091514"/>
                </a:lnTo>
                <a:lnTo>
                  <a:pt x="445678" y="1123194"/>
                </a:lnTo>
                <a:lnTo>
                  <a:pt x="385198" y="1151994"/>
                </a:lnTo>
                <a:lnTo>
                  <a:pt x="323998" y="1177194"/>
                </a:lnTo>
                <a:lnTo>
                  <a:pt x="261358" y="1199514"/>
                </a:lnTo>
                <a:lnTo>
                  <a:pt x="197278" y="1218234"/>
                </a:lnTo>
                <a:lnTo>
                  <a:pt x="133198" y="1233354"/>
                </a:lnTo>
                <a:lnTo>
                  <a:pt x="67678" y="1245594"/>
                </a:lnTo>
                <a:lnTo>
                  <a:pt x="1438" y="1254234"/>
                </a:lnTo>
                <a:lnTo>
                  <a:pt x="0" y="1254359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80061"/>
            <a:ext cx="502920" cy="3326765"/>
          </a:xfrm>
          <a:custGeom>
            <a:avLst/>
            <a:gdLst/>
            <a:ahLst/>
            <a:cxnLst/>
            <a:rect l="l" t="t" r="r" b="b"/>
            <a:pathLst>
              <a:path w="502920" h="3326765">
                <a:moveTo>
                  <a:pt x="0" y="0"/>
                </a:moveTo>
                <a:lnTo>
                  <a:pt x="62578" y="9777"/>
                </a:lnTo>
                <a:lnTo>
                  <a:pt x="118734" y="24897"/>
                </a:lnTo>
                <a:lnTo>
                  <a:pt x="173449" y="45776"/>
                </a:lnTo>
                <a:lnTo>
                  <a:pt x="225284" y="71696"/>
                </a:lnTo>
                <a:lnTo>
                  <a:pt x="273520" y="103376"/>
                </a:lnTo>
                <a:lnTo>
                  <a:pt x="318876" y="140095"/>
                </a:lnTo>
                <a:lnTo>
                  <a:pt x="359913" y="181135"/>
                </a:lnTo>
                <a:lnTo>
                  <a:pt x="396630" y="226494"/>
                </a:lnTo>
                <a:lnTo>
                  <a:pt x="428307" y="275453"/>
                </a:lnTo>
                <a:lnTo>
                  <a:pt x="454225" y="326573"/>
                </a:lnTo>
                <a:lnTo>
                  <a:pt x="475103" y="381292"/>
                </a:lnTo>
                <a:lnTo>
                  <a:pt x="490222" y="437451"/>
                </a:lnTo>
                <a:lnTo>
                  <a:pt x="499581" y="494331"/>
                </a:lnTo>
                <a:lnTo>
                  <a:pt x="502461" y="552650"/>
                </a:lnTo>
                <a:lnTo>
                  <a:pt x="501741" y="552650"/>
                </a:lnTo>
                <a:lnTo>
                  <a:pt x="501021" y="581450"/>
                </a:lnTo>
                <a:lnTo>
                  <a:pt x="495261" y="639769"/>
                </a:lnTo>
                <a:lnTo>
                  <a:pt x="483022" y="695928"/>
                </a:lnTo>
                <a:lnTo>
                  <a:pt x="465024" y="751368"/>
                </a:lnTo>
                <a:lnTo>
                  <a:pt x="441266" y="804647"/>
                </a:lnTo>
                <a:lnTo>
                  <a:pt x="412468" y="855046"/>
                </a:lnTo>
                <a:lnTo>
                  <a:pt x="377911" y="901846"/>
                </a:lnTo>
                <a:lnTo>
                  <a:pt x="339755" y="945045"/>
                </a:lnTo>
                <a:lnTo>
                  <a:pt x="296558" y="983925"/>
                </a:lnTo>
                <a:lnTo>
                  <a:pt x="249042" y="1017764"/>
                </a:lnTo>
                <a:lnTo>
                  <a:pt x="199367" y="1047284"/>
                </a:lnTo>
                <a:lnTo>
                  <a:pt x="146091" y="1071044"/>
                </a:lnTo>
                <a:lnTo>
                  <a:pt x="90656" y="1089043"/>
                </a:lnTo>
                <a:lnTo>
                  <a:pt x="33781" y="1100563"/>
                </a:lnTo>
                <a:lnTo>
                  <a:pt x="5703" y="1104883"/>
                </a:lnTo>
                <a:lnTo>
                  <a:pt x="0" y="1105301"/>
                </a:lnTo>
              </a:path>
              <a:path w="502920" h="3326765">
                <a:moveTo>
                  <a:pt x="0" y="1110226"/>
                </a:moveTo>
                <a:lnTo>
                  <a:pt x="62578" y="1120003"/>
                </a:lnTo>
                <a:lnTo>
                  <a:pt x="118734" y="1135123"/>
                </a:lnTo>
                <a:lnTo>
                  <a:pt x="173449" y="1156003"/>
                </a:lnTo>
                <a:lnTo>
                  <a:pt x="225284" y="1181922"/>
                </a:lnTo>
                <a:lnTo>
                  <a:pt x="273520" y="1213602"/>
                </a:lnTo>
                <a:lnTo>
                  <a:pt x="318876" y="1250321"/>
                </a:lnTo>
                <a:lnTo>
                  <a:pt x="359913" y="1291361"/>
                </a:lnTo>
                <a:lnTo>
                  <a:pt x="396630" y="1336720"/>
                </a:lnTo>
                <a:lnTo>
                  <a:pt x="428307" y="1385680"/>
                </a:lnTo>
                <a:lnTo>
                  <a:pt x="454225" y="1436799"/>
                </a:lnTo>
                <a:lnTo>
                  <a:pt x="475103" y="1491518"/>
                </a:lnTo>
                <a:lnTo>
                  <a:pt x="490222" y="1547678"/>
                </a:lnTo>
                <a:lnTo>
                  <a:pt x="499581" y="1604557"/>
                </a:lnTo>
                <a:lnTo>
                  <a:pt x="502461" y="1662876"/>
                </a:lnTo>
                <a:lnTo>
                  <a:pt x="501741" y="1662876"/>
                </a:lnTo>
                <a:lnTo>
                  <a:pt x="501021" y="1691676"/>
                </a:lnTo>
                <a:lnTo>
                  <a:pt x="495261" y="1749995"/>
                </a:lnTo>
                <a:lnTo>
                  <a:pt x="483022" y="1806154"/>
                </a:lnTo>
                <a:lnTo>
                  <a:pt x="465024" y="1861594"/>
                </a:lnTo>
                <a:lnTo>
                  <a:pt x="441266" y="1914873"/>
                </a:lnTo>
                <a:lnTo>
                  <a:pt x="412468" y="1965272"/>
                </a:lnTo>
                <a:lnTo>
                  <a:pt x="377911" y="2012072"/>
                </a:lnTo>
                <a:lnTo>
                  <a:pt x="339755" y="2055271"/>
                </a:lnTo>
                <a:lnTo>
                  <a:pt x="296558" y="2094151"/>
                </a:lnTo>
                <a:lnTo>
                  <a:pt x="249042" y="2127990"/>
                </a:lnTo>
                <a:lnTo>
                  <a:pt x="199367" y="2157510"/>
                </a:lnTo>
                <a:lnTo>
                  <a:pt x="146091" y="2181270"/>
                </a:lnTo>
                <a:lnTo>
                  <a:pt x="90656" y="2199270"/>
                </a:lnTo>
                <a:lnTo>
                  <a:pt x="33781" y="2210789"/>
                </a:lnTo>
                <a:lnTo>
                  <a:pt x="5703" y="2215109"/>
                </a:lnTo>
                <a:lnTo>
                  <a:pt x="0" y="2215527"/>
                </a:lnTo>
              </a:path>
              <a:path w="502920" h="3326765">
                <a:moveTo>
                  <a:pt x="0" y="2221172"/>
                </a:moveTo>
                <a:lnTo>
                  <a:pt x="62578" y="2230949"/>
                </a:lnTo>
                <a:lnTo>
                  <a:pt x="118734" y="2246069"/>
                </a:lnTo>
                <a:lnTo>
                  <a:pt x="173449" y="2266949"/>
                </a:lnTo>
                <a:lnTo>
                  <a:pt x="225284" y="2292868"/>
                </a:lnTo>
                <a:lnTo>
                  <a:pt x="273520" y="2324548"/>
                </a:lnTo>
                <a:lnTo>
                  <a:pt x="318876" y="2361268"/>
                </a:lnTo>
                <a:lnTo>
                  <a:pt x="359913" y="2402307"/>
                </a:lnTo>
                <a:lnTo>
                  <a:pt x="396630" y="2447666"/>
                </a:lnTo>
                <a:lnTo>
                  <a:pt x="428307" y="2496626"/>
                </a:lnTo>
                <a:lnTo>
                  <a:pt x="454225" y="2547745"/>
                </a:lnTo>
                <a:lnTo>
                  <a:pt x="475103" y="2602465"/>
                </a:lnTo>
                <a:lnTo>
                  <a:pt x="490222" y="2658624"/>
                </a:lnTo>
                <a:lnTo>
                  <a:pt x="499581" y="2715503"/>
                </a:lnTo>
                <a:lnTo>
                  <a:pt x="502461" y="2773822"/>
                </a:lnTo>
                <a:lnTo>
                  <a:pt x="501741" y="2773822"/>
                </a:lnTo>
                <a:lnTo>
                  <a:pt x="501021" y="2802622"/>
                </a:lnTo>
                <a:lnTo>
                  <a:pt x="495261" y="2860941"/>
                </a:lnTo>
                <a:lnTo>
                  <a:pt x="483022" y="2917101"/>
                </a:lnTo>
                <a:lnTo>
                  <a:pt x="465024" y="2972540"/>
                </a:lnTo>
                <a:lnTo>
                  <a:pt x="441266" y="3025819"/>
                </a:lnTo>
                <a:lnTo>
                  <a:pt x="412468" y="3076219"/>
                </a:lnTo>
                <a:lnTo>
                  <a:pt x="377911" y="3123018"/>
                </a:lnTo>
                <a:lnTo>
                  <a:pt x="339755" y="3166218"/>
                </a:lnTo>
                <a:lnTo>
                  <a:pt x="296558" y="3205097"/>
                </a:lnTo>
                <a:lnTo>
                  <a:pt x="249042" y="3238937"/>
                </a:lnTo>
                <a:lnTo>
                  <a:pt x="199367" y="3268456"/>
                </a:lnTo>
                <a:lnTo>
                  <a:pt x="146091" y="3292216"/>
                </a:lnTo>
                <a:lnTo>
                  <a:pt x="90656" y="3310216"/>
                </a:lnTo>
                <a:lnTo>
                  <a:pt x="33781" y="3321736"/>
                </a:lnTo>
                <a:lnTo>
                  <a:pt x="5703" y="3326056"/>
                </a:lnTo>
                <a:lnTo>
                  <a:pt x="0" y="332647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35359" y="9514792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1280868" y="0"/>
                </a:moveTo>
                <a:lnTo>
                  <a:pt x="0" y="1439"/>
                </a:lnTo>
              </a:path>
              <a:path w="1282065" h="772159">
                <a:moveTo>
                  <a:pt x="645114" y="0"/>
                </a:moveTo>
                <a:lnTo>
                  <a:pt x="0" y="771714"/>
                </a:lnTo>
              </a:path>
              <a:path w="1282065" h="772159">
                <a:moveTo>
                  <a:pt x="633594" y="0"/>
                </a:moveTo>
                <a:lnTo>
                  <a:pt x="1281588" y="770275"/>
                </a:lnTo>
              </a:path>
              <a:path w="1282065" h="772159">
                <a:moveTo>
                  <a:pt x="638634" y="7918"/>
                </a:moveTo>
                <a:lnTo>
                  <a:pt x="637194" y="771714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069759" y="0"/>
            <a:ext cx="1228090" cy="2005330"/>
            <a:chOff x="17069759" y="0"/>
            <a:chExt cx="1228090" cy="2005330"/>
          </a:xfrm>
        </p:grpSpPr>
        <p:sp>
          <p:nvSpPr>
            <p:cNvPr id="7" name="object 7"/>
            <p:cNvSpPr/>
            <p:nvPr/>
          </p:nvSpPr>
          <p:spPr>
            <a:xfrm>
              <a:off x="17079119" y="0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879" y="1230299"/>
                  </a:moveTo>
                  <a:lnTo>
                    <a:pt x="640792" y="1230447"/>
                  </a:lnTo>
                  <a:lnTo>
                    <a:pt x="640792" y="1229727"/>
                  </a:lnTo>
                  <a:lnTo>
                    <a:pt x="607672" y="1229007"/>
                  </a:lnTo>
                  <a:lnTo>
                    <a:pt x="540713" y="1221807"/>
                  </a:lnTo>
                  <a:lnTo>
                    <a:pt x="475194" y="1208128"/>
                  </a:lnTo>
                  <a:lnTo>
                    <a:pt x="411835" y="1187248"/>
                  </a:lnTo>
                  <a:lnTo>
                    <a:pt x="350635" y="1159889"/>
                  </a:lnTo>
                  <a:lnTo>
                    <a:pt x="292316" y="1126770"/>
                  </a:lnTo>
                  <a:lnTo>
                    <a:pt x="238317" y="1087171"/>
                  </a:lnTo>
                  <a:lnTo>
                    <a:pt x="188637" y="1042532"/>
                  </a:lnTo>
                  <a:lnTo>
                    <a:pt x="143278" y="992853"/>
                  </a:lnTo>
                  <a:lnTo>
                    <a:pt x="104398" y="938855"/>
                  </a:lnTo>
                  <a:lnTo>
                    <a:pt x="70559" y="880536"/>
                  </a:lnTo>
                  <a:lnTo>
                    <a:pt x="43199" y="819338"/>
                  </a:lnTo>
                  <a:lnTo>
                    <a:pt x="23039" y="755979"/>
                  </a:lnTo>
                  <a:lnTo>
                    <a:pt x="8639" y="690461"/>
                  </a:lnTo>
                  <a:lnTo>
                    <a:pt x="1439" y="623503"/>
                  </a:lnTo>
                  <a:lnTo>
                    <a:pt x="719" y="590383"/>
                  </a:lnTo>
                  <a:lnTo>
                    <a:pt x="0" y="589663"/>
                  </a:lnTo>
                  <a:lnTo>
                    <a:pt x="719" y="589663"/>
                  </a:lnTo>
                  <a:lnTo>
                    <a:pt x="1439" y="556544"/>
                  </a:lnTo>
                  <a:lnTo>
                    <a:pt x="4319" y="522705"/>
                  </a:lnTo>
                  <a:lnTo>
                    <a:pt x="14399" y="456467"/>
                  </a:lnTo>
                  <a:lnTo>
                    <a:pt x="31679" y="391668"/>
                  </a:lnTo>
                  <a:lnTo>
                    <a:pt x="56159" y="329750"/>
                  </a:lnTo>
                  <a:lnTo>
                    <a:pt x="86398" y="269991"/>
                  </a:lnTo>
                  <a:lnTo>
                    <a:pt x="123118" y="213833"/>
                  </a:lnTo>
                  <a:lnTo>
                    <a:pt x="164878" y="161274"/>
                  </a:lnTo>
                  <a:lnTo>
                    <a:pt x="212397" y="114475"/>
                  </a:lnTo>
                  <a:lnTo>
                    <a:pt x="264236" y="71996"/>
                  </a:lnTo>
                  <a:lnTo>
                    <a:pt x="320396" y="35277"/>
                  </a:lnTo>
                  <a:lnTo>
                    <a:pt x="380155" y="5038"/>
                  </a:lnTo>
                  <a:lnTo>
                    <a:pt x="392192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79119" y="705599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879" y="1280699"/>
                  </a:moveTo>
                  <a:lnTo>
                    <a:pt x="640792" y="1280847"/>
                  </a:lnTo>
                  <a:lnTo>
                    <a:pt x="640792" y="1280127"/>
                  </a:lnTo>
                  <a:lnTo>
                    <a:pt x="607672" y="1279407"/>
                  </a:lnTo>
                  <a:lnTo>
                    <a:pt x="540713" y="1272207"/>
                  </a:lnTo>
                  <a:lnTo>
                    <a:pt x="475194" y="1258528"/>
                  </a:lnTo>
                  <a:lnTo>
                    <a:pt x="411835" y="1237648"/>
                  </a:lnTo>
                  <a:lnTo>
                    <a:pt x="350635" y="1210289"/>
                  </a:lnTo>
                  <a:lnTo>
                    <a:pt x="292316" y="1177170"/>
                  </a:lnTo>
                  <a:lnTo>
                    <a:pt x="238317" y="1137571"/>
                  </a:lnTo>
                  <a:lnTo>
                    <a:pt x="188637" y="1092932"/>
                  </a:lnTo>
                  <a:lnTo>
                    <a:pt x="143278" y="1043253"/>
                  </a:lnTo>
                  <a:lnTo>
                    <a:pt x="104398" y="989255"/>
                  </a:lnTo>
                  <a:lnTo>
                    <a:pt x="70559" y="930936"/>
                  </a:lnTo>
                  <a:lnTo>
                    <a:pt x="43199" y="869738"/>
                  </a:lnTo>
                  <a:lnTo>
                    <a:pt x="23039" y="806379"/>
                  </a:lnTo>
                  <a:lnTo>
                    <a:pt x="8639" y="740861"/>
                  </a:lnTo>
                  <a:lnTo>
                    <a:pt x="1439" y="673902"/>
                  </a:lnTo>
                  <a:lnTo>
                    <a:pt x="719" y="640783"/>
                  </a:lnTo>
                  <a:lnTo>
                    <a:pt x="0" y="640063"/>
                  </a:lnTo>
                  <a:lnTo>
                    <a:pt x="719" y="640063"/>
                  </a:lnTo>
                  <a:lnTo>
                    <a:pt x="1439" y="606944"/>
                  </a:lnTo>
                  <a:lnTo>
                    <a:pt x="4319" y="573105"/>
                  </a:lnTo>
                  <a:lnTo>
                    <a:pt x="14399" y="506867"/>
                  </a:lnTo>
                  <a:lnTo>
                    <a:pt x="31679" y="442068"/>
                  </a:lnTo>
                  <a:lnTo>
                    <a:pt x="56159" y="380150"/>
                  </a:lnTo>
                  <a:lnTo>
                    <a:pt x="86398" y="320391"/>
                  </a:lnTo>
                  <a:lnTo>
                    <a:pt x="123118" y="264233"/>
                  </a:lnTo>
                  <a:lnTo>
                    <a:pt x="164878" y="211674"/>
                  </a:lnTo>
                  <a:lnTo>
                    <a:pt x="212397" y="164875"/>
                  </a:lnTo>
                  <a:lnTo>
                    <a:pt x="264236" y="122396"/>
                  </a:lnTo>
                  <a:lnTo>
                    <a:pt x="320396" y="85677"/>
                  </a:lnTo>
                  <a:lnTo>
                    <a:pt x="380155" y="55438"/>
                  </a:lnTo>
                  <a:lnTo>
                    <a:pt x="442794" y="31679"/>
                  </a:lnTo>
                  <a:lnTo>
                    <a:pt x="506873" y="14399"/>
                  </a:lnTo>
                  <a:lnTo>
                    <a:pt x="573113" y="3599"/>
                  </a:lnTo>
                  <a:lnTo>
                    <a:pt x="640072" y="0"/>
                  </a:lnTo>
                  <a:lnTo>
                    <a:pt x="1208879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183004" y="9572400"/>
            <a:ext cx="2283460" cy="715010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600"/>
                </a:moveTo>
                <a:lnTo>
                  <a:pt x="41550" y="635020"/>
                </a:lnTo>
                <a:lnTo>
                  <a:pt x="76829" y="578142"/>
                </a:lnTo>
                <a:lnTo>
                  <a:pt x="114268" y="523424"/>
                </a:lnTo>
                <a:lnTo>
                  <a:pt x="154587" y="470865"/>
                </a:lnTo>
                <a:lnTo>
                  <a:pt x="197785" y="420467"/>
                </a:lnTo>
                <a:lnTo>
                  <a:pt x="243864" y="372228"/>
                </a:lnTo>
                <a:lnTo>
                  <a:pt x="292102" y="326150"/>
                </a:lnTo>
                <a:lnTo>
                  <a:pt x="342501" y="282951"/>
                </a:lnTo>
                <a:lnTo>
                  <a:pt x="395059" y="242632"/>
                </a:lnTo>
                <a:lnTo>
                  <a:pt x="449778" y="205193"/>
                </a:lnTo>
                <a:lnTo>
                  <a:pt x="506656" y="169914"/>
                </a:lnTo>
                <a:lnTo>
                  <a:pt x="564974" y="138235"/>
                </a:lnTo>
                <a:lnTo>
                  <a:pt x="625452" y="110156"/>
                </a:lnTo>
                <a:lnTo>
                  <a:pt x="686650" y="84237"/>
                </a:lnTo>
                <a:lnTo>
                  <a:pt x="749288" y="61918"/>
                </a:lnTo>
                <a:lnTo>
                  <a:pt x="812646" y="43198"/>
                </a:lnTo>
                <a:lnTo>
                  <a:pt x="877445" y="28079"/>
                </a:lnTo>
                <a:lnTo>
                  <a:pt x="942963" y="15839"/>
                </a:lnTo>
                <a:lnTo>
                  <a:pt x="1009200" y="7199"/>
                </a:lnTo>
                <a:lnTo>
                  <a:pt x="1075438" y="1439"/>
                </a:lnTo>
                <a:lnTo>
                  <a:pt x="1141676" y="0"/>
                </a:lnTo>
                <a:lnTo>
                  <a:pt x="1207914" y="1439"/>
                </a:lnTo>
                <a:lnTo>
                  <a:pt x="1274152" y="7199"/>
                </a:lnTo>
                <a:lnTo>
                  <a:pt x="1340390" y="15839"/>
                </a:lnTo>
                <a:lnTo>
                  <a:pt x="1405908" y="28079"/>
                </a:lnTo>
                <a:lnTo>
                  <a:pt x="1470706" y="43198"/>
                </a:lnTo>
                <a:lnTo>
                  <a:pt x="1534064" y="61918"/>
                </a:lnTo>
                <a:lnTo>
                  <a:pt x="1596703" y="84237"/>
                </a:lnTo>
                <a:lnTo>
                  <a:pt x="1657901" y="110156"/>
                </a:lnTo>
                <a:lnTo>
                  <a:pt x="1718379" y="138235"/>
                </a:lnTo>
                <a:lnTo>
                  <a:pt x="1776697" y="169914"/>
                </a:lnTo>
                <a:lnTo>
                  <a:pt x="1833575" y="205193"/>
                </a:lnTo>
                <a:lnTo>
                  <a:pt x="1888294" y="242632"/>
                </a:lnTo>
                <a:lnTo>
                  <a:pt x="1940852" y="282951"/>
                </a:lnTo>
                <a:lnTo>
                  <a:pt x="1991251" y="326150"/>
                </a:lnTo>
                <a:lnTo>
                  <a:pt x="2039489" y="372228"/>
                </a:lnTo>
                <a:lnTo>
                  <a:pt x="2085568" y="420467"/>
                </a:lnTo>
                <a:lnTo>
                  <a:pt x="2128766" y="470865"/>
                </a:lnTo>
                <a:lnTo>
                  <a:pt x="2169085" y="523424"/>
                </a:lnTo>
                <a:lnTo>
                  <a:pt x="2206524" y="578142"/>
                </a:lnTo>
                <a:lnTo>
                  <a:pt x="2241803" y="635020"/>
                </a:lnTo>
                <a:lnTo>
                  <a:pt x="2273482" y="693338"/>
                </a:lnTo>
                <a:lnTo>
                  <a:pt x="2283353" y="714600"/>
                </a:lnTo>
              </a:path>
              <a:path w="2283459" h="715009">
                <a:moveTo>
                  <a:pt x="823929" y="714600"/>
                </a:moveTo>
                <a:lnTo>
                  <a:pt x="881044" y="685419"/>
                </a:lnTo>
                <a:lnTo>
                  <a:pt x="943682" y="661659"/>
                </a:lnTo>
                <a:lnTo>
                  <a:pt x="1008481" y="643660"/>
                </a:lnTo>
                <a:lnTo>
                  <a:pt x="1074718" y="633580"/>
                </a:lnTo>
                <a:lnTo>
                  <a:pt x="1141676" y="629980"/>
                </a:lnTo>
                <a:lnTo>
                  <a:pt x="1175515" y="630700"/>
                </a:lnTo>
                <a:lnTo>
                  <a:pt x="1241753" y="637900"/>
                </a:lnTo>
                <a:lnTo>
                  <a:pt x="1307271" y="651580"/>
                </a:lnTo>
                <a:lnTo>
                  <a:pt x="1371349" y="672459"/>
                </a:lnTo>
                <a:lnTo>
                  <a:pt x="1432548" y="699818"/>
                </a:lnTo>
                <a:lnTo>
                  <a:pt x="1460096" y="71460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1827" y="9032127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50" y="0"/>
                </a:moveTo>
                <a:lnTo>
                  <a:pt x="0" y="1439"/>
                </a:lnTo>
              </a:path>
              <a:path w="1282700" h="772159">
                <a:moveTo>
                  <a:pt x="645055" y="0"/>
                </a:moveTo>
                <a:lnTo>
                  <a:pt x="0" y="771714"/>
                </a:lnTo>
              </a:path>
              <a:path w="1282700" h="772159">
                <a:moveTo>
                  <a:pt x="634256" y="719"/>
                </a:moveTo>
                <a:lnTo>
                  <a:pt x="1282190" y="770995"/>
                </a:lnTo>
              </a:path>
              <a:path w="1282700" h="772159">
                <a:moveTo>
                  <a:pt x="638575" y="7918"/>
                </a:moveTo>
                <a:lnTo>
                  <a:pt x="637135" y="771714"/>
                </a:lnTo>
              </a:path>
            </a:pathLst>
          </a:custGeom>
          <a:ln w="76309">
            <a:solidFill>
              <a:srgbClr val="2E5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569595" y="2794997"/>
            <a:ext cx="96475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600" b="1" dirty="0"/>
              <a:t>Initial </a:t>
            </a:r>
            <a:r>
              <a:rPr lang="en-GB" sz="3600" b="1" dirty="0" smtClean="0"/>
              <a:t>Results: </a:t>
            </a:r>
          </a:p>
          <a:p>
            <a:r>
              <a:rPr lang="en-US" sz="3600" dirty="0" smtClean="0"/>
              <a:t>Demonstrated </a:t>
            </a:r>
            <a:r>
              <a:rPr lang="en-US" sz="3600" dirty="0"/>
              <a:t>reasonable capability in generating </a:t>
            </a:r>
            <a:r>
              <a:rPr lang="en-US" sz="3600" dirty="0" smtClean="0"/>
              <a:t>captions. </a:t>
            </a:r>
          </a:p>
          <a:p>
            <a:pPr algn="just"/>
            <a:r>
              <a:rPr lang="en-GB" sz="3600" b="1" dirty="0" smtClean="0"/>
              <a:t>Challenges:</a:t>
            </a:r>
          </a:p>
          <a:p>
            <a:pPr algn="just"/>
            <a:r>
              <a:rPr lang="en-US" sz="3600" dirty="0" smtClean="0"/>
              <a:t>Sufficient </a:t>
            </a:r>
            <a:r>
              <a:rPr lang="en-US" sz="3600" dirty="0"/>
              <a:t>epochs for full convergence </a:t>
            </a:r>
            <a:endParaRPr lang="en-US" sz="3600" dirty="0" smtClean="0"/>
          </a:p>
          <a:p>
            <a:pPr algn="just"/>
            <a:r>
              <a:rPr lang="en-US" sz="3600" dirty="0" smtClean="0"/>
              <a:t>Limited </a:t>
            </a:r>
            <a:r>
              <a:rPr lang="en-US" sz="3600" dirty="0"/>
              <a:t>dataset size restricting generalization </a:t>
            </a:r>
          </a:p>
          <a:p>
            <a:pPr algn="just"/>
            <a:r>
              <a:rPr lang="en-US" sz="3600" dirty="0" smtClean="0"/>
              <a:t>Complexity </a:t>
            </a:r>
            <a:r>
              <a:rPr lang="en-US" sz="3600" dirty="0"/>
              <a:t>of the image captioning task </a:t>
            </a:r>
            <a:endParaRPr lang="en-GB" sz="3600" b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511550" y="1736239"/>
            <a:ext cx="10468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b="1" dirty="0"/>
              <a:t>Model Performance and Challenges </a:t>
            </a:r>
            <a:r>
              <a:rPr lang="en-GB" sz="5400" b="1" dirty="0" smtClean="0"/>
              <a:t> </a:t>
            </a:r>
            <a:endParaRPr lang="en-GB" sz="5400" b="1" dirty="0"/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0064750" y="2794997"/>
            <a:ext cx="8001000" cy="517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58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3024</TotalTime>
  <Words>298</Words>
  <Application>Microsoft Office PowerPoint</Application>
  <PresentationFormat>Custom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Rabeet</cp:lastModifiedBy>
  <cp:revision>14</cp:revision>
  <dcterms:created xsi:type="dcterms:W3CDTF">2024-04-29T11:55:31Z</dcterms:created>
  <dcterms:modified xsi:type="dcterms:W3CDTF">2024-05-22T18:12:12Z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2024-04-29T00:00:00Z</vt:filetime>
  </property>
</Properties>
</file>