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035" y="411988"/>
            <a:ext cx="1647063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9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68"/>
                </a:moveTo>
                <a:lnTo>
                  <a:pt x="39546" y="719"/>
                </a:lnTo>
                <a:lnTo>
                  <a:pt x="97861" y="6479"/>
                </a:lnTo>
                <a:lnTo>
                  <a:pt x="154736" y="18719"/>
                </a:lnTo>
                <a:lnTo>
                  <a:pt x="209451" y="36719"/>
                </a:lnTo>
                <a:lnTo>
                  <a:pt x="262727" y="60479"/>
                </a:lnTo>
                <a:lnTo>
                  <a:pt x="313122" y="89279"/>
                </a:lnTo>
                <a:lnTo>
                  <a:pt x="359918" y="123839"/>
                </a:lnTo>
                <a:lnTo>
                  <a:pt x="403115" y="162719"/>
                </a:lnTo>
                <a:lnTo>
                  <a:pt x="441991" y="205918"/>
                </a:lnTo>
                <a:lnTo>
                  <a:pt x="476548" y="252718"/>
                </a:lnTo>
                <a:lnTo>
                  <a:pt x="505346" y="303118"/>
                </a:lnTo>
                <a:lnTo>
                  <a:pt x="529104" y="356398"/>
                </a:lnTo>
                <a:lnTo>
                  <a:pt x="547102" y="411117"/>
                </a:lnTo>
                <a:lnTo>
                  <a:pt x="559341" y="467997"/>
                </a:lnTo>
                <a:lnTo>
                  <a:pt x="565101" y="526317"/>
                </a:lnTo>
                <a:lnTo>
                  <a:pt x="565821" y="555117"/>
                </a:lnTo>
                <a:lnTo>
                  <a:pt x="565101" y="555117"/>
                </a:lnTo>
                <a:lnTo>
                  <a:pt x="564381" y="583916"/>
                </a:lnTo>
                <a:lnTo>
                  <a:pt x="558621" y="642236"/>
                </a:lnTo>
                <a:lnTo>
                  <a:pt x="546382" y="698396"/>
                </a:lnTo>
                <a:lnTo>
                  <a:pt x="528384" y="753835"/>
                </a:lnTo>
                <a:lnTo>
                  <a:pt x="504626" y="807115"/>
                </a:lnTo>
                <a:lnTo>
                  <a:pt x="475828" y="857515"/>
                </a:lnTo>
                <a:lnTo>
                  <a:pt x="441271" y="904315"/>
                </a:lnTo>
                <a:lnTo>
                  <a:pt x="403115" y="947514"/>
                </a:lnTo>
                <a:lnTo>
                  <a:pt x="359918" y="986394"/>
                </a:lnTo>
                <a:lnTo>
                  <a:pt x="312402" y="1020234"/>
                </a:lnTo>
                <a:lnTo>
                  <a:pt x="262727" y="1049754"/>
                </a:lnTo>
                <a:lnTo>
                  <a:pt x="209451" y="1073514"/>
                </a:lnTo>
                <a:lnTo>
                  <a:pt x="154016" y="1091514"/>
                </a:lnTo>
                <a:lnTo>
                  <a:pt x="97141" y="1103034"/>
                </a:lnTo>
                <a:lnTo>
                  <a:pt x="39546" y="1109514"/>
                </a:lnTo>
                <a:lnTo>
                  <a:pt x="10748" y="1110234"/>
                </a:lnTo>
                <a:lnTo>
                  <a:pt x="10748" y="1109514"/>
                </a:lnTo>
                <a:lnTo>
                  <a:pt x="0" y="1109245"/>
                </a:lnTo>
              </a:path>
              <a:path w="566420" h="3332479">
                <a:moveTo>
                  <a:pt x="0" y="1111222"/>
                </a:moveTo>
                <a:lnTo>
                  <a:pt x="39546" y="1111674"/>
                </a:lnTo>
                <a:lnTo>
                  <a:pt x="97861" y="1117433"/>
                </a:lnTo>
                <a:lnTo>
                  <a:pt x="154736" y="1129673"/>
                </a:lnTo>
                <a:lnTo>
                  <a:pt x="209451" y="1147673"/>
                </a:lnTo>
                <a:lnTo>
                  <a:pt x="262727" y="1171433"/>
                </a:lnTo>
                <a:lnTo>
                  <a:pt x="313122" y="1200233"/>
                </a:lnTo>
                <a:lnTo>
                  <a:pt x="359918" y="1234793"/>
                </a:lnTo>
                <a:lnTo>
                  <a:pt x="403115" y="1273673"/>
                </a:lnTo>
                <a:lnTo>
                  <a:pt x="441991" y="1316872"/>
                </a:lnTo>
                <a:lnTo>
                  <a:pt x="476548" y="1363672"/>
                </a:lnTo>
                <a:lnTo>
                  <a:pt x="505346" y="1414072"/>
                </a:lnTo>
                <a:lnTo>
                  <a:pt x="529104" y="1467352"/>
                </a:lnTo>
                <a:lnTo>
                  <a:pt x="547102" y="1522071"/>
                </a:lnTo>
                <a:lnTo>
                  <a:pt x="559341" y="1578951"/>
                </a:lnTo>
                <a:lnTo>
                  <a:pt x="565101" y="1637271"/>
                </a:lnTo>
                <a:lnTo>
                  <a:pt x="565821" y="1666071"/>
                </a:lnTo>
                <a:lnTo>
                  <a:pt x="565101" y="1666071"/>
                </a:lnTo>
                <a:lnTo>
                  <a:pt x="564381" y="1694870"/>
                </a:lnTo>
                <a:lnTo>
                  <a:pt x="558621" y="1753190"/>
                </a:lnTo>
                <a:lnTo>
                  <a:pt x="546382" y="1809350"/>
                </a:lnTo>
                <a:lnTo>
                  <a:pt x="528384" y="1864789"/>
                </a:lnTo>
                <a:lnTo>
                  <a:pt x="504626" y="1918069"/>
                </a:lnTo>
                <a:lnTo>
                  <a:pt x="475828" y="1968469"/>
                </a:lnTo>
                <a:lnTo>
                  <a:pt x="441271" y="2015269"/>
                </a:lnTo>
                <a:lnTo>
                  <a:pt x="403115" y="2058468"/>
                </a:lnTo>
                <a:lnTo>
                  <a:pt x="359918" y="2097348"/>
                </a:lnTo>
                <a:lnTo>
                  <a:pt x="312402" y="2131188"/>
                </a:lnTo>
                <a:lnTo>
                  <a:pt x="262727" y="2160708"/>
                </a:lnTo>
                <a:lnTo>
                  <a:pt x="209451" y="2184468"/>
                </a:lnTo>
                <a:lnTo>
                  <a:pt x="154016" y="2202468"/>
                </a:lnTo>
                <a:lnTo>
                  <a:pt x="97141" y="2213988"/>
                </a:lnTo>
                <a:lnTo>
                  <a:pt x="39546" y="2220468"/>
                </a:lnTo>
                <a:lnTo>
                  <a:pt x="10748" y="2221188"/>
                </a:lnTo>
                <a:lnTo>
                  <a:pt x="10748" y="2220468"/>
                </a:lnTo>
                <a:lnTo>
                  <a:pt x="0" y="2220199"/>
                </a:lnTo>
              </a:path>
              <a:path w="566420" h="3332479">
                <a:moveTo>
                  <a:pt x="0" y="2222176"/>
                </a:moveTo>
                <a:lnTo>
                  <a:pt x="39546" y="2222628"/>
                </a:lnTo>
                <a:lnTo>
                  <a:pt x="97861" y="2228387"/>
                </a:lnTo>
                <a:lnTo>
                  <a:pt x="154736" y="2240627"/>
                </a:lnTo>
                <a:lnTo>
                  <a:pt x="209451" y="2258627"/>
                </a:lnTo>
                <a:lnTo>
                  <a:pt x="262727" y="2282387"/>
                </a:lnTo>
                <a:lnTo>
                  <a:pt x="313122" y="2311187"/>
                </a:lnTo>
                <a:lnTo>
                  <a:pt x="359918" y="2345747"/>
                </a:lnTo>
                <a:lnTo>
                  <a:pt x="403115" y="2384627"/>
                </a:lnTo>
                <a:lnTo>
                  <a:pt x="441991" y="2427826"/>
                </a:lnTo>
                <a:lnTo>
                  <a:pt x="476548" y="2474626"/>
                </a:lnTo>
                <a:lnTo>
                  <a:pt x="505346" y="2525026"/>
                </a:lnTo>
                <a:lnTo>
                  <a:pt x="529104" y="2578306"/>
                </a:lnTo>
                <a:lnTo>
                  <a:pt x="547102" y="2633025"/>
                </a:lnTo>
                <a:lnTo>
                  <a:pt x="559341" y="2689905"/>
                </a:lnTo>
                <a:lnTo>
                  <a:pt x="565101" y="2748225"/>
                </a:lnTo>
                <a:lnTo>
                  <a:pt x="565821" y="2777025"/>
                </a:lnTo>
                <a:lnTo>
                  <a:pt x="565101" y="2777025"/>
                </a:lnTo>
                <a:lnTo>
                  <a:pt x="564381" y="2805824"/>
                </a:lnTo>
                <a:lnTo>
                  <a:pt x="558621" y="2864144"/>
                </a:lnTo>
                <a:lnTo>
                  <a:pt x="546382" y="2920304"/>
                </a:lnTo>
                <a:lnTo>
                  <a:pt x="528384" y="2975743"/>
                </a:lnTo>
                <a:lnTo>
                  <a:pt x="504626" y="3029023"/>
                </a:lnTo>
                <a:lnTo>
                  <a:pt x="475828" y="3079423"/>
                </a:lnTo>
                <a:lnTo>
                  <a:pt x="441271" y="3126223"/>
                </a:lnTo>
                <a:lnTo>
                  <a:pt x="403115" y="3169422"/>
                </a:lnTo>
                <a:lnTo>
                  <a:pt x="359918" y="3208302"/>
                </a:lnTo>
                <a:lnTo>
                  <a:pt x="312402" y="3242142"/>
                </a:lnTo>
                <a:lnTo>
                  <a:pt x="262727" y="3271662"/>
                </a:lnTo>
                <a:lnTo>
                  <a:pt x="209451" y="3295422"/>
                </a:lnTo>
                <a:lnTo>
                  <a:pt x="154016" y="3313422"/>
                </a:lnTo>
                <a:lnTo>
                  <a:pt x="97141" y="3324942"/>
                </a:lnTo>
                <a:lnTo>
                  <a:pt x="39546" y="3331422"/>
                </a:lnTo>
                <a:lnTo>
                  <a:pt x="10748" y="3332142"/>
                </a:lnTo>
                <a:lnTo>
                  <a:pt x="10748" y="3331422"/>
                </a:lnTo>
                <a:lnTo>
                  <a:pt x="0" y="333115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0" y="9259199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800"/>
                </a:moveTo>
                <a:lnTo>
                  <a:pt x="19227" y="941011"/>
                </a:lnTo>
                <a:lnTo>
                  <a:pt x="37947" y="877653"/>
                </a:lnTo>
                <a:lnTo>
                  <a:pt x="60266" y="815015"/>
                </a:lnTo>
                <a:lnTo>
                  <a:pt x="86185" y="753817"/>
                </a:lnTo>
                <a:lnTo>
                  <a:pt x="114264" y="693338"/>
                </a:lnTo>
                <a:lnTo>
                  <a:pt x="145943" y="635020"/>
                </a:lnTo>
                <a:lnTo>
                  <a:pt x="181222" y="578142"/>
                </a:lnTo>
                <a:lnTo>
                  <a:pt x="218661" y="523424"/>
                </a:lnTo>
                <a:lnTo>
                  <a:pt x="258980" y="470865"/>
                </a:lnTo>
                <a:lnTo>
                  <a:pt x="302179" y="420467"/>
                </a:lnTo>
                <a:lnTo>
                  <a:pt x="348257" y="372228"/>
                </a:lnTo>
                <a:lnTo>
                  <a:pt x="396496" y="326150"/>
                </a:lnTo>
                <a:lnTo>
                  <a:pt x="446894" y="282951"/>
                </a:lnTo>
                <a:lnTo>
                  <a:pt x="499453" y="242632"/>
                </a:lnTo>
                <a:lnTo>
                  <a:pt x="554171" y="205193"/>
                </a:lnTo>
                <a:lnTo>
                  <a:pt x="611049" y="169914"/>
                </a:lnTo>
                <a:lnTo>
                  <a:pt x="669367" y="138235"/>
                </a:lnTo>
                <a:lnTo>
                  <a:pt x="729846" y="110156"/>
                </a:lnTo>
                <a:lnTo>
                  <a:pt x="791044" y="84237"/>
                </a:lnTo>
                <a:lnTo>
                  <a:pt x="853682" y="61918"/>
                </a:lnTo>
                <a:lnTo>
                  <a:pt x="917040" y="43198"/>
                </a:lnTo>
                <a:lnTo>
                  <a:pt x="981838" y="28079"/>
                </a:lnTo>
                <a:lnTo>
                  <a:pt x="1047356" y="15839"/>
                </a:lnTo>
                <a:lnTo>
                  <a:pt x="1113594" y="7199"/>
                </a:lnTo>
                <a:lnTo>
                  <a:pt x="1179832" y="1439"/>
                </a:lnTo>
                <a:lnTo>
                  <a:pt x="1246070" y="0"/>
                </a:lnTo>
                <a:lnTo>
                  <a:pt x="1312308" y="1439"/>
                </a:lnTo>
                <a:lnTo>
                  <a:pt x="1378546" y="7199"/>
                </a:lnTo>
                <a:lnTo>
                  <a:pt x="1444784" y="15839"/>
                </a:lnTo>
                <a:lnTo>
                  <a:pt x="1510302" y="28079"/>
                </a:lnTo>
                <a:lnTo>
                  <a:pt x="1575100" y="43198"/>
                </a:lnTo>
                <a:lnTo>
                  <a:pt x="1638458" y="61918"/>
                </a:lnTo>
                <a:lnTo>
                  <a:pt x="1701096" y="84237"/>
                </a:lnTo>
                <a:lnTo>
                  <a:pt x="1762294" y="110156"/>
                </a:lnTo>
                <a:lnTo>
                  <a:pt x="1822772" y="138235"/>
                </a:lnTo>
                <a:lnTo>
                  <a:pt x="1881090" y="169914"/>
                </a:lnTo>
                <a:lnTo>
                  <a:pt x="1937969" y="205193"/>
                </a:lnTo>
                <a:lnTo>
                  <a:pt x="1992687" y="242632"/>
                </a:lnTo>
                <a:lnTo>
                  <a:pt x="2045245" y="282951"/>
                </a:lnTo>
                <a:lnTo>
                  <a:pt x="2095644" y="326150"/>
                </a:lnTo>
                <a:lnTo>
                  <a:pt x="2143882" y="372228"/>
                </a:lnTo>
                <a:lnTo>
                  <a:pt x="2189961" y="420467"/>
                </a:lnTo>
                <a:lnTo>
                  <a:pt x="2233160" y="470865"/>
                </a:lnTo>
                <a:lnTo>
                  <a:pt x="2273479" y="523424"/>
                </a:lnTo>
                <a:lnTo>
                  <a:pt x="2310917" y="578142"/>
                </a:lnTo>
                <a:lnTo>
                  <a:pt x="2346196" y="635020"/>
                </a:lnTo>
                <a:lnTo>
                  <a:pt x="2377875" y="693338"/>
                </a:lnTo>
                <a:lnTo>
                  <a:pt x="2405954" y="753817"/>
                </a:lnTo>
                <a:lnTo>
                  <a:pt x="2431874" y="815015"/>
                </a:lnTo>
                <a:lnTo>
                  <a:pt x="2454193" y="877653"/>
                </a:lnTo>
                <a:lnTo>
                  <a:pt x="2472912" y="941011"/>
                </a:lnTo>
                <a:lnTo>
                  <a:pt x="2488032" y="1005809"/>
                </a:lnTo>
                <a:lnTo>
                  <a:pt x="2492140" y="1027800"/>
                </a:lnTo>
              </a:path>
              <a:path w="2492375" h="1028065">
                <a:moveTo>
                  <a:pt x="653749" y="1027800"/>
                </a:moveTo>
                <a:lnTo>
                  <a:pt x="675847" y="979170"/>
                </a:lnTo>
                <a:lnTo>
                  <a:pt x="708966" y="921571"/>
                </a:lnTo>
                <a:lnTo>
                  <a:pt x="748565" y="867573"/>
                </a:lnTo>
                <a:lnTo>
                  <a:pt x="793204" y="817175"/>
                </a:lnTo>
                <a:lnTo>
                  <a:pt x="843602" y="772536"/>
                </a:lnTo>
                <a:lnTo>
                  <a:pt x="897600" y="732937"/>
                </a:lnTo>
                <a:lnTo>
                  <a:pt x="955199" y="699818"/>
                </a:lnTo>
                <a:lnTo>
                  <a:pt x="1016397" y="672459"/>
                </a:lnTo>
                <a:lnTo>
                  <a:pt x="1080475" y="651580"/>
                </a:lnTo>
                <a:lnTo>
                  <a:pt x="1145993" y="637900"/>
                </a:lnTo>
                <a:lnTo>
                  <a:pt x="1212231" y="630700"/>
                </a:lnTo>
                <a:lnTo>
                  <a:pt x="1246070" y="629980"/>
                </a:lnTo>
                <a:lnTo>
                  <a:pt x="1279909" y="630700"/>
                </a:lnTo>
                <a:lnTo>
                  <a:pt x="1346147" y="637900"/>
                </a:lnTo>
                <a:lnTo>
                  <a:pt x="1411665" y="651580"/>
                </a:lnTo>
                <a:lnTo>
                  <a:pt x="1475743" y="672459"/>
                </a:lnTo>
                <a:lnTo>
                  <a:pt x="1536941" y="699818"/>
                </a:lnTo>
                <a:lnTo>
                  <a:pt x="1594539" y="732937"/>
                </a:lnTo>
                <a:lnTo>
                  <a:pt x="1648538" y="772536"/>
                </a:lnTo>
                <a:lnTo>
                  <a:pt x="1698936" y="817175"/>
                </a:lnTo>
                <a:lnTo>
                  <a:pt x="1743575" y="867573"/>
                </a:lnTo>
                <a:lnTo>
                  <a:pt x="1783173" y="921571"/>
                </a:lnTo>
                <a:lnTo>
                  <a:pt x="1816292" y="979170"/>
                </a:lnTo>
                <a:lnTo>
                  <a:pt x="1830692" y="1009409"/>
                </a:lnTo>
                <a:lnTo>
                  <a:pt x="1838391" y="10278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33" y="6031205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66" y="2457612"/>
                </a:moveTo>
                <a:lnTo>
                  <a:pt x="877677" y="2436672"/>
                </a:lnTo>
                <a:lnTo>
                  <a:pt x="815037" y="2414353"/>
                </a:lnTo>
                <a:lnTo>
                  <a:pt x="753838" y="2389153"/>
                </a:lnTo>
                <a:lnTo>
                  <a:pt x="693358" y="2360353"/>
                </a:lnTo>
                <a:lnTo>
                  <a:pt x="635038" y="2328673"/>
                </a:lnTo>
                <a:lnTo>
                  <a:pt x="578878" y="2294113"/>
                </a:lnTo>
                <a:lnTo>
                  <a:pt x="523438" y="2255953"/>
                </a:lnTo>
                <a:lnTo>
                  <a:pt x="470878" y="2215633"/>
                </a:lnTo>
                <a:lnTo>
                  <a:pt x="420478" y="2172434"/>
                </a:lnTo>
                <a:lnTo>
                  <a:pt x="372239" y="2127074"/>
                </a:lnTo>
                <a:lnTo>
                  <a:pt x="326159" y="2078834"/>
                </a:lnTo>
                <a:lnTo>
                  <a:pt x="282959" y="2028434"/>
                </a:lnTo>
                <a:lnTo>
                  <a:pt x="242639" y="1975154"/>
                </a:lnTo>
                <a:lnTo>
                  <a:pt x="205199" y="1920435"/>
                </a:lnTo>
                <a:lnTo>
                  <a:pt x="170639" y="1864275"/>
                </a:lnTo>
                <a:lnTo>
                  <a:pt x="138959" y="1805235"/>
                </a:lnTo>
                <a:lnTo>
                  <a:pt x="110159" y="1745475"/>
                </a:lnTo>
                <a:lnTo>
                  <a:pt x="84239" y="1684276"/>
                </a:lnTo>
                <a:lnTo>
                  <a:pt x="62639" y="1621636"/>
                </a:lnTo>
                <a:lnTo>
                  <a:pt x="43199" y="1557556"/>
                </a:lnTo>
                <a:lnTo>
                  <a:pt x="28079" y="1493476"/>
                </a:lnTo>
                <a:lnTo>
                  <a:pt x="15839" y="1427957"/>
                </a:lnTo>
                <a:lnTo>
                  <a:pt x="7199" y="1361717"/>
                </a:lnTo>
                <a:lnTo>
                  <a:pt x="1439" y="1295477"/>
                </a:lnTo>
                <a:lnTo>
                  <a:pt x="0" y="1229238"/>
                </a:lnTo>
                <a:lnTo>
                  <a:pt x="1439" y="1162998"/>
                </a:lnTo>
                <a:lnTo>
                  <a:pt x="7199" y="1096758"/>
                </a:lnTo>
                <a:lnTo>
                  <a:pt x="15839" y="1030519"/>
                </a:lnTo>
                <a:lnTo>
                  <a:pt x="28079" y="964999"/>
                </a:lnTo>
                <a:lnTo>
                  <a:pt x="43199" y="900199"/>
                </a:lnTo>
                <a:lnTo>
                  <a:pt x="61919" y="836839"/>
                </a:lnTo>
                <a:lnTo>
                  <a:pt x="84239" y="774200"/>
                </a:lnTo>
                <a:lnTo>
                  <a:pt x="110159" y="713000"/>
                </a:lnTo>
                <a:lnTo>
                  <a:pt x="138239" y="652520"/>
                </a:lnTo>
                <a:lnTo>
                  <a:pt x="169919" y="594200"/>
                </a:lnTo>
                <a:lnTo>
                  <a:pt x="205199" y="537321"/>
                </a:lnTo>
                <a:lnTo>
                  <a:pt x="242639" y="482601"/>
                </a:lnTo>
                <a:lnTo>
                  <a:pt x="282959" y="430041"/>
                </a:lnTo>
                <a:lnTo>
                  <a:pt x="326159" y="379641"/>
                </a:lnTo>
                <a:lnTo>
                  <a:pt x="372239" y="331402"/>
                </a:lnTo>
                <a:lnTo>
                  <a:pt x="420478" y="285322"/>
                </a:lnTo>
                <a:lnTo>
                  <a:pt x="470878" y="242122"/>
                </a:lnTo>
                <a:lnTo>
                  <a:pt x="523438" y="201802"/>
                </a:lnTo>
                <a:lnTo>
                  <a:pt x="578158" y="164362"/>
                </a:lnTo>
                <a:lnTo>
                  <a:pt x="635038" y="129082"/>
                </a:lnTo>
                <a:lnTo>
                  <a:pt x="693358" y="97403"/>
                </a:lnTo>
                <a:lnTo>
                  <a:pt x="753838" y="69323"/>
                </a:lnTo>
                <a:lnTo>
                  <a:pt x="815037" y="43403"/>
                </a:lnTo>
                <a:lnTo>
                  <a:pt x="877677" y="21083"/>
                </a:lnTo>
                <a:lnTo>
                  <a:pt x="941037" y="2363"/>
                </a:lnTo>
                <a:lnTo>
                  <a:pt x="951166" y="0"/>
                </a:lnTo>
                <a:lnTo>
                  <a:pt x="951166" y="245761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4"/>
                </a:moveTo>
                <a:lnTo>
                  <a:pt x="0" y="0"/>
                </a:lnTo>
                <a:lnTo>
                  <a:pt x="1138861" y="0"/>
                </a:lnTo>
                <a:lnTo>
                  <a:pt x="1137593" y="58314"/>
                </a:lnTo>
                <a:lnTo>
                  <a:pt x="1131833" y="124554"/>
                </a:lnTo>
                <a:lnTo>
                  <a:pt x="1123193" y="190793"/>
                </a:lnTo>
                <a:lnTo>
                  <a:pt x="1110953" y="256313"/>
                </a:lnTo>
                <a:lnTo>
                  <a:pt x="1095833" y="320393"/>
                </a:lnTo>
                <a:lnTo>
                  <a:pt x="1076393" y="384473"/>
                </a:lnTo>
                <a:lnTo>
                  <a:pt x="1054793" y="447112"/>
                </a:lnTo>
                <a:lnTo>
                  <a:pt x="1028873" y="508312"/>
                </a:lnTo>
                <a:lnTo>
                  <a:pt x="1000073" y="568072"/>
                </a:lnTo>
                <a:lnTo>
                  <a:pt x="968393" y="627111"/>
                </a:lnTo>
                <a:lnTo>
                  <a:pt x="933834" y="683271"/>
                </a:lnTo>
                <a:lnTo>
                  <a:pt x="896394" y="737991"/>
                </a:lnTo>
                <a:lnTo>
                  <a:pt x="856074" y="791271"/>
                </a:lnTo>
                <a:lnTo>
                  <a:pt x="812874" y="841671"/>
                </a:lnTo>
                <a:lnTo>
                  <a:pt x="766794" y="889910"/>
                </a:lnTo>
                <a:lnTo>
                  <a:pt x="718554" y="935270"/>
                </a:lnTo>
                <a:lnTo>
                  <a:pt x="668154" y="978470"/>
                </a:lnTo>
                <a:lnTo>
                  <a:pt x="615594" y="1018790"/>
                </a:lnTo>
                <a:lnTo>
                  <a:pt x="560154" y="1056950"/>
                </a:lnTo>
                <a:lnTo>
                  <a:pt x="503995" y="1091509"/>
                </a:lnTo>
                <a:lnTo>
                  <a:pt x="445675" y="1123189"/>
                </a:lnTo>
                <a:lnTo>
                  <a:pt x="385195" y="1151989"/>
                </a:lnTo>
                <a:lnTo>
                  <a:pt x="323995" y="1177189"/>
                </a:lnTo>
                <a:lnTo>
                  <a:pt x="261355" y="1199509"/>
                </a:lnTo>
                <a:lnTo>
                  <a:pt x="197275" y="1218229"/>
                </a:lnTo>
                <a:lnTo>
                  <a:pt x="133196" y="1233349"/>
                </a:lnTo>
                <a:lnTo>
                  <a:pt x="67676" y="1245589"/>
                </a:lnTo>
                <a:lnTo>
                  <a:pt x="1436" y="1254229"/>
                </a:lnTo>
                <a:lnTo>
                  <a:pt x="0" y="125435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39" y="1167119"/>
            <a:ext cx="5769322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807" y="3249167"/>
            <a:ext cx="5669279" cy="196595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32" y="8451357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79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39" y="0"/>
                </a:moveTo>
                <a:lnTo>
                  <a:pt x="1280873" y="895638"/>
                </a:lnTo>
                <a:lnTo>
                  <a:pt x="1280153" y="895638"/>
                </a:lnTo>
                <a:lnTo>
                  <a:pt x="1279433" y="928758"/>
                </a:lnTo>
                <a:lnTo>
                  <a:pt x="1272233" y="995717"/>
                </a:lnTo>
                <a:lnTo>
                  <a:pt x="1258553" y="1061236"/>
                </a:lnTo>
                <a:lnTo>
                  <a:pt x="1237673" y="1124596"/>
                </a:lnTo>
                <a:lnTo>
                  <a:pt x="1210313" y="1185795"/>
                </a:lnTo>
                <a:lnTo>
                  <a:pt x="1177194" y="1244114"/>
                </a:lnTo>
                <a:lnTo>
                  <a:pt x="1137594" y="1298113"/>
                </a:lnTo>
                <a:lnTo>
                  <a:pt x="1092954" y="1347793"/>
                </a:lnTo>
                <a:lnTo>
                  <a:pt x="1043274" y="1393152"/>
                </a:lnTo>
                <a:lnTo>
                  <a:pt x="989275" y="1432032"/>
                </a:lnTo>
                <a:lnTo>
                  <a:pt x="930955" y="1465871"/>
                </a:lnTo>
                <a:lnTo>
                  <a:pt x="869755" y="1493231"/>
                </a:lnTo>
                <a:lnTo>
                  <a:pt x="806395" y="1513391"/>
                </a:lnTo>
                <a:lnTo>
                  <a:pt x="740876" y="1527791"/>
                </a:lnTo>
                <a:lnTo>
                  <a:pt x="673916" y="1534991"/>
                </a:lnTo>
                <a:lnTo>
                  <a:pt x="640796" y="1535711"/>
                </a:lnTo>
                <a:lnTo>
                  <a:pt x="640076" y="1536431"/>
                </a:lnTo>
                <a:lnTo>
                  <a:pt x="640076" y="1535711"/>
                </a:lnTo>
                <a:lnTo>
                  <a:pt x="606956" y="1534991"/>
                </a:lnTo>
                <a:lnTo>
                  <a:pt x="573117" y="1532111"/>
                </a:lnTo>
                <a:lnTo>
                  <a:pt x="506877" y="1522031"/>
                </a:lnTo>
                <a:lnTo>
                  <a:pt x="442077" y="1504751"/>
                </a:lnTo>
                <a:lnTo>
                  <a:pt x="380158" y="1480271"/>
                </a:lnTo>
                <a:lnTo>
                  <a:pt x="320398" y="1450032"/>
                </a:lnTo>
                <a:lnTo>
                  <a:pt x="264238" y="1413312"/>
                </a:lnTo>
                <a:lnTo>
                  <a:pt x="211678" y="1371553"/>
                </a:lnTo>
                <a:lnTo>
                  <a:pt x="164879" y="1324033"/>
                </a:lnTo>
                <a:lnTo>
                  <a:pt x="122399" y="1272194"/>
                </a:lnTo>
                <a:lnTo>
                  <a:pt x="85679" y="1216034"/>
                </a:lnTo>
                <a:lnTo>
                  <a:pt x="55439" y="1156275"/>
                </a:lnTo>
                <a:lnTo>
                  <a:pt x="31679" y="1093636"/>
                </a:lnTo>
                <a:lnTo>
                  <a:pt x="14399" y="1029557"/>
                </a:lnTo>
                <a:lnTo>
                  <a:pt x="3599" y="963318"/>
                </a:lnTo>
                <a:lnTo>
                  <a:pt x="0" y="896358"/>
                </a:lnTo>
                <a:lnTo>
                  <a:pt x="0" y="0"/>
                </a:lnTo>
              </a:path>
              <a:path w="2036444" h="1536700">
                <a:moveTo>
                  <a:pt x="2035916" y="0"/>
                </a:moveTo>
                <a:lnTo>
                  <a:pt x="2036149" y="895638"/>
                </a:lnTo>
                <a:lnTo>
                  <a:pt x="2035429" y="895638"/>
                </a:lnTo>
                <a:lnTo>
                  <a:pt x="2034709" y="928758"/>
                </a:lnTo>
                <a:lnTo>
                  <a:pt x="2027509" y="995717"/>
                </a:lnTo>
                <a:lnTo>
                  <a:pt x="2013829" y="1061236"/>
                </a:lnTo>
                <a:lnTo>
                  <a:pt x="1992950" y="1124596"/>
                </a:lnTo>
                <a:lnTo>
                  <a:pt x="1965590" y="1185795"/>
                </a:lnTo>
                <a:lnTo>
                  <a:pt x="1932470" y="1244114"/>
                </a:lnTo>
                <a:lnTo>
                  <a:pt x="1892870" y="1298113"/>
                </a:lnTo>
                <a:lnTo>
                  <a:pt x="1848230" y="1347793"/>
                </a:lnTo>
                <a:lnTo>
                  <a:pt x="1798551" y="1393152"/>
                </a:lnTo>
                <a:lnTo>
                  <a:pt x="1744551" y="1432032"/>
                </a:lnTo>
                <a:lnTo>
                  <a:pt x="1686231" y="1465871"/>
                </a:lnTo>
                <a:lnTo>
                  <a:pt x="1625031" y="1493231"/>
                </a:lnTo>
                <a:lnTo>
                  <a:pt x="1561672" y="1513391"/>
                </a:lnTo>
                <a:lnTo>
                  <a:pt x="1496152" y="1527791"/>
                </a:lnTo>
                <a:lnTo>
                  <a:pt x="1429192" y="1534991"/>
                </a:lnTo>
                <a:lnTo>
                  <a:pt x="1396073" y="1535711"/>
                </a:lnTo>
                <a:lnTo>
                  <a:pt x="1395353" y="1536431"/>
                </a:lnTo>
                <a:lnTo>
                  <a:pt x="1395353" y="1535711"/>
                </a:lnTo>
                <a:lnTo>
                  <a:pt x="1362233" y="1534991"/>
                </a:lnTo>
                <a:lnTo>
                  <a:pt x="1328393" y="1532111"/>
                </a:lnTo>
                <a:lnTo>
                  <a:pt x="1262153" y="1522031"/>
                </a:lnTo>
                <a:lnTo>
                  <a:pt x="1197354" y="1504751"/>
                </a:lnTo>
                <a:lnTo>
                  <a:pt x="1135434" y="1480271"/>
                </a:lnTo>
                <a:lnTo>
                  <a:pt x="1075674" y="1450032"/>
                </a:lnTo>
                <a:lnTo>
                  <a:pt x="1019514" y="1413312"/>
                </a:lnTo>
                <a:lnTo>
                  <a:pt x="966955" y="1371553"/>
                </a:lnTo>
                <a:lnTo>
                  <a:pt x="920155" y="1324033"/>
                </a:lnTo>
                <a:lnTo>
                  <a:pt x="877675" y="1272194"/>
                </a:lnTo>
                <a:lnTo>
                  <a:pt x="840955" y="1216034"/>
                </a:lnTo>
                <a:lnTo>
                  <a:pt x="810715" y="1156275"/>
                </a:lnTo>
                <a:lnTo>
                  <a:pt x="786956" y="1093636"/>
                </a:lnTo>
                <a:lnTo>
                  <a:pt x="769676" y="1029557"/>
                </a:lnTo>
                <a:lnTo>
                  <a:pt x="758876" y="963318"/>
                </a:lnTo>
                <a:lnTo>
                  <a:pt x="755276" y="896358"/>
                </a:lnTo>
                <a:lnTo>
                  <a:pt x="755276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1807" y="5218175"/>
            <a:ext cx="5967983" cy="719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1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9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600200" y="5073687"/>
            <a:ext cx="15963900" cy="3886835"/>
            <a:chOff x="1600200" y="5073687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5"/>
              <a:ext cx="15087599" cy="36861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64" y="5073687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50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29" y="266998"/>
                  </a:lnTo>
                  <a:lnTo>
                    <a:pt x="815205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1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5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1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7"/>
                  </a:lnTo>
                  <a:lnTo>
                    <a:pt x="1266824" y="1377151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1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5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1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6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5" y="2244988"/>
                  </a:lnTo>
                  <a:lnTo>
                    <a:pt x="779829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8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94753" y="457761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94753" y="507438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4753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94753" y="60693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519" y="685800"/>
            <a:ext cx="5413247" cy="12496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1775" y="2813303"/>
            <a:ext cx="11146535" cy="142951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79825" y="77689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3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8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97164" y="507368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2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7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5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29" y="266998"/>
                </a:lnTo>
                <a:lnTo>
                  <a:pt x="815205" y="295507"/>
                </a:lnTo>
                <a:lnTo>
                  <a:pt x="849525" y="325237"/>
                </a:lnTo>
                <a:lnTo>
                  <a:pt x="882755" y="356154"/>
                </a:lnTo>
                <a:lnTo>
                  <a:pt x="914863" y="388225"/>
                </a:lnTo>
                <a:lnTo>
                  <a:pt x="945815" y="421417"/>
                </a:lnTo>
                <a:lnTo>
                  <a:pt x="975579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1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5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1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7"/>
                </a:lnTo>
                <a:lnTo>
                  <a:pt x="1266824" y="1377151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1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5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1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79" y="2084672"/>
                </a:lnTo>
                <a:lnTo>
                  <a:pt x="945815" y="2118978"/>
                </a:lnTo>
                <a:lnTo>
                  <a:pt x="914863" y="2152196"/>
                </a:lnTo>
                <a:lnTo>
                  <a:pt x="882755" y="2184292"/>
                </a:lnTo>
                <a:lnTo>
                  <a:pt x="849525" y="2215233"/>
                </a:lnTo>
                <a:lnTo>
                  <a:pt x="815205" y="2244988"/>
                </a:lnTo>
                <a:lnTo>
                  <a:pt x="779829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5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7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2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94753" y="457761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94753" y="507438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94753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94753" y="60693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75" y="841247"/>
            <a:ext cx="6632447" cy="22890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1351" y="899159"/>
            <a:ext cx="8004047" cy="219455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79825" y="77689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351" y="3425951"/>
            <a:ext cx="7193279" cy="44135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6950" y="5807928"/>
            <a:ext cx="6019799" cy="429532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1" y="9627120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9672" y="277117"/>
                </a:moveTo>
                <a:lnTo>
                  <a:pt x="69836" y="208738"/>
                </a:lnTo>
                <a:lnTo>
                  <a:pt x="0" y="139638"/>
                </a:lnTo>
                <a:lnTo>
                  <a:pt x="136792" y="0"/>
                </a:lnTo>
                <a:lnTo>
                  <a:pt x="276465" y="136759"/>
                </a:lnTo>
                <a:lnTo>
                  <a:pt x="139672" y="277117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27" y="9627120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9672" y="277117"/>
                </a:moveTo>
                <a:lnTo>
                  <a:pt x="69836" y="208738"/>
                </a:lnTo>
                <a:lnTo>
                  <a:pt x="0" y="139638"/>
                </a:lnTo>
                <a:lnTo>
                  <a:pt x="136792" y="0"/>
                </a:lnTo>
                <a:lnTo>
                  <a:pt x="276465" y="136759"/>
                </a:lnTo>
                <a:lnTo>
                  <a:pt x="139672" y="277117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20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672" y="277117"/>
                </a:moveTo>
                <a:lnTo>
                  <a:pt x="69836" y="208738"/>
                </a:lnTo>
                <a:lnTo>
                  <a:pt x="0" y="139638"/>
                </a:lnTo>
                <a:lnTo>
                  <a:pt x="136792" y="0"/>
                </a:lnTo>
                <a:lnTo>
                  <a:pt x="276465" y="136759"/>
                </a:lnTo>
                <a:lnTo>
                  <a:pt x="139672" y="277117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59" y="9627120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672" y="277117"/>
                </a:moveTo>
                <a:lnTo>
                  <a:pt x="69836" y="208738"/>
                </a:lnTo>
                <a:lnTo>
                  <a:pt x="0" y="139638"/>
                </a:lnTo>
                <a:lnTo>
                  <a:pt x="136792" y="0"/>
                </a:lnTo>
                <a:lnTo>
                  <a:pt x="276465" y="136759"/>
                </a:lnTo>
                <a:lnTo>
                  <a:pt x="139672" y="277117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44"/>
                </a:moveTo>
                <a:lnTo>
                  <a:pt x="0" y="0"/>
                </a:lnTo>
                <a:lnTo>
                  <a:pt x="1138857" y="0"/>
                </a:lnTo>
                <a:lnTo>
                  <a:pt x="1137589" y="58309"/>
                </a:lnTo>
                <a:lnTo>
                  <a:pt x="1131829" y="124548"/>
                </a:lnTo>
                <a:lnTo>
                  <a:pt x="1123189" y="190788"/>
                </a:lnTo>
                <a:lnTo>
                  <a:pt x="1110949" y="256307"/>
                </a:lnTo>
                <a:lnTo>
                  <a:pt x="1095829" y="320387"/>
                </a:lnTo>
                <a:lnTo>
                  <a:pt x="1076389" y="384466"/>
                </a:lnTo>
                <a:lnTo>
                  <a:pt x="1054789" y="447106"/>
                </a:lnTo>
                <a:lnTo>
                  <a:pt x="1028870" y="508305"/>
                </a:lnTo>
                <a:lnTo>
                  <a:pt x="1000070" y="568065"/>
                </a:lnTo>
                <a:lnTo>
                  <a:pt x="968390" y="627104"/>
                </a:lnTo>
                <a:lnTo>
                  <a:pt x="933830" y="683264"/>
                </a:lnTo>
                <a:lnTo>
                  <a:pt x="896390" y="737983"/>
                </a:lnTo>
                <a:lnTo>
                  <a:pt x="856070" y="791263"/>
                </a:lnTo>
                <a:lnTo>
                  <a:pt x="812870" y="841663"/>
                </a:lnTo>
                <a:lnTo>
                  <a:pt x="766791" y="889902"/>
                </a:lnTo>
                <a:lnTo>
                  <a:pt x="718551" y="935262"/>
                </a:lnTo>
                <a:lnTo>
                  <a:pt x="668151" y="978462"/>
                </a:lnTo>
                <a:lnTo>
                  <a:pt x="615591" y="1018781"/>
                </a:lnTo>
                <a:lnTo>
                  <a:pt x="560151" y="1056941"/>
                </a:lnTo>
                <a:lnTo>
                  <a:pt x="503992" y="1091501"/>
                </a:lnTo>
                <a:lnTo>
                  <a:pt x="445672" y="1123180"/>
                </a:lnTo>
                <a:lnTo>
                  <a:pt x="385192" y="1151980"/>
                </a:lnTo>
                <a:lnTo>
                  <a:pt x="323992" y="1177180"/>
                </a:lnTo>
                <a:lnTo>
                  <a:pt x="261353" y="1199500"/>
                </a:lnTo>
                <a:lnTo>
                  <a:pt x="197273" y="1218220"/>
                </a:lnTo>
                <a:lnTo>
                  <a:pt x="133193" y="1233340"/>
                </a:lnTo>
                <a:lnTo>
                  <a:pt x="67674" y="1245580"/>
                </a:lnTo>
                <a:lnTo>
                  <a:pt x="1434" y="1254219"/>
                </a:lnTo>
                <a:lnTo>
                  <a:pt x="0" y="125434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643" y="7756563"/>
            <a:ext cx="1279525" cy="2530475"/>
            <a:chOff x="17046643" y="7756563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643" y="8603050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355" y="1683949"/>
                  </a:moveTo>
                  <a:lnTo>
                    <a:pt x="69339" y="1683949"/>
                  </a:lnTo>
                  <a:lnTo>
                    <a:pt x="56324" y="1644411"/>
                  </a:lnTo>
                  <a:lnTo>
                    <a:pt x="43392" y="1599622"/>
                  </a:lnTo>
                  <a:lnTo>
                    <a:pt x="32078" y="1554174"/>
                  </a:lnTo>
                  <a:lnTo>
                    <a:pt x="22413" y="1508100"/>
                  </a:lnTo>
                  <a:lnTo>
                    <a:pt x="14432" y="1461434"/>
                  </a:lnTo>
                  <a:lnTo>
                    <a:pt x="8167" y="1414208"/>
                  </a:lnTo>
                  <a:lnTo>
                    <a:pt x="3652" y="1366455"/>
                  </a:lnTo>
                  <a:lnTo>
                    <a:pt x="918" y="1318209"/>
                  </a:lnTo>
                  <a:lnTo>
                    <a:pt x="0" y="1269502"/>
                  </a:lnTo>
                  <a:lnTo>
                    <a:pt x="918" y="1220797"/>
                  </a:lnTo>
                  <a:lnTo>
                    <a:pt x="3652" y="1172554"/>
                  </a:lnTo>
                  <a:lnTo>
                    <a:pt x="8167" y="1124807"/>
                  </a:lnTo>
                  <a:lnTo>
                    <a:pt x="14432" y="1077588"/>
                  </a:lnTo>
                  <a:lnTo>
                    <a:pt x="22413" y="1030931"/>
                  </a:lnTo>
                  <a:lnTo>
                    <a:pt x="32078" y="984869"/>
                  </a:lnTo>
                  <a:lnTo>
                    <a:pt x="43392" y="939434"/>
                  </a:lnTo>
                  <a:lnTo>
                    <a:pt x="56324" y="894660"/>
                  </a:lnTo>
                  <a:lnTo>
                    <a:pt x="70840" y="850578"/>
                  </a:lnTo>
                  <a:lnTo>
                    <a:pt x="86907" y="807223"/>
                  </a:lnTo>
                  <a:lnTo>
                    <a:pt x="104492" y="764628"/>
                  </a:lnTo>
                  <a:lnTo>
                    <a:pt x="123563" y="722824"/>
                  </a:lnTo>
                  <a:lnTo>
                    <a:pt x="144086" y="681845"/>
                  </a:lnTo>
                  <a:lnTo>
                    <a:pt x="166028" y="641724"/>
                  </a:lnTo>
                  <a:lnTo>
                    <a:pt x="189357" y="602495"/>
                  </a:lnTo>
                  <a:lnTo>
                    <a:pt x="214039" y="564188"/>
                  </a:lnTo>
                  <a:lnTo>
                    <a:pt x="240041" y="526839"/>
                  </a:lnTo>
                  <a:lnTo>
                    <a:pt x="267331" y="490479"/>
                  </a:lnTo>
                  <a:lnTo>
                    <a:pt x="295876" y="455142"/>
                  </a:lnTo>
                  <a:lnTo>
                    <a:pt x="325641" y="420861"/>
                  </a:lnTo>
                  <a:lnTo>
                    <a:pt x="356595" y="387667"/>
                  </a:lnTo>
                  <a:lnTo>
                    <a:pt x="388705" y="355595"/>
                  </a:lnTo>
                  <a:lnTo>
                    <a:pt x="421937" y="324678"/>
                  </a:lnTo>
                  <a:lnTo>
                    <a:pt x="456259" y="294947"/>
                  </a:lnTo>
                  <a:lnTo>
                    <a:pt x="491637" y="266437"/>
                  </a:lnTo>
                  <a:lnTo>
                    <a:pt x="528039" y="239180"/>
                  </a:lnTo>
                  <a:lnTo>
                    <a:pt x="565431" y="213209"/>
                  </a:lnTo>
                  <a:lnTo>
                    <a:pt x="603781" y="188557"/>
                  </a:lnTo>
                  <a:lnTo>
                    <a:pt x="643056" y="165256"/>
                  </a:lnTo>
                  <a:lnTo>
                    <a:pt x="683222" y="143340"/>
                  </a:lnTo>
                  <a:lnTo>
                    <a:pt x="724247" y="122842"/>
                  </a:lnTo>
                  <a:lnTo>
                    <a:pt x="766097" y="103795"/>
                  </a:lnTo>
                  <a:lnTo>
                    <a:pt x="808740" y="86231"/>
                  </a:lnTo>
                  <a:lnTo>
                    <a:pt x="852143" y="70184"/>
                  </a:lnTo>
                  <a:lnTo>
                    <a:pt x="896273" y="55686"/>
                  </a:lnTo>
                  <a:lnTo>
                    <a:pt x="941096" y="42770"/>
                  </a:lnTo>
                  <a:lnTo>
                    <a:pt x="986580" y="31470"/>
                  </a:lnTo>
                  <a:lnTo>
                    <a:pt x="1032692" y="21818"/>
                  </a:lnTo>
                  <a:lnTo>
                    <a:pt x="1079399" y="13847"/>
                  </a:lnTo>
                  <a:lnTo>
                    <a:pt x="1126668" y="7590"/>
                  </a:lnTo>
                  <a:lnTo>
                    <a:pt x="1174465" y="3080"/>
                  </a:lnTo>
                  <a:lnTo>
                    <a:pt x="1222758" y="349"/>
                  </a:lnTo>
                  <a:lnTo>
                    <a:pt x="1241355" y="0"/>
                  </a:lnTo>
                  <a:lnTo>
                    <a:pt x="1241355" y="1683949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52" y="7794717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5"/>
                  </a:moveTo>
                  <a:lnTo>
                    <a:pt x="1439" y="0"/>
                  </a:lnTo>
                </a:path>
                <a:path w="772159" h="1281429">
                  <a:moveTo>
                    <a:pt x="0" y="645822"/>
                  </a:moveTo>
                  <a:lnTo>
                    <a:pt x="771714" y="719"/>
                  </a:lnTo>
                </a:path>
                <a:path w="772159" h="1281429">
                  <a:moveTo>
                    <a:pt x="0" y="632862"/>
                  </a:moveTo>
                  <a:lnTo>
                    <a:pt x="770275" y="1280845"/>
                  </a:lnTo>
                </a:path>
                <a:path w="772159" h="1281429">
                  <a:moveTo>
                    <a:pt x="7918" y="637902"/>
                  </a:moveTo>
                  <a:lnTo>
                    <a:pt x="771714" y="636462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118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81" y="1230248"/>
                </a:moveTo>
                <a:lnTo>
                  <a:pt x="640792" y="1230396"/>
                </a:lnTo>
                <a:lnTo>
                  <a:pt x="640792" y="1229676"/>
                </a:lnTo>
                <a:lnTo>
                  <a:pt x="607672" y="1228956"/>
                </a:lnTo>
                <a:lnTo>
                  <a:pt x="540713" y="1221757"/>
                </a:lnTo>
                <a:lnTo>
                  <a:pt x="475194" y="1208077"/>
                </a:lnTo>
                <a:lnTo>
                  <a:pt x="411835" y="1187199"/>
                </a:lnTo>
                <a:lnTo>
                  <a:pt x="350635" y="1159841"/>
                </a:lnTo>
                <a:lnTo>
                  <a:pt x="292316" y="1126723"/>
                </a:lnTo>
                <a:lnTo>
                  <a:pt x="238317" y="1087125"/>
                </a:lnTo>
                <a:lnTo>
                  <a:pt x="188637" y="1042488"/>
                </a:lnTo>
                <a:lnTo>
                  <a:pt x="143278" y="992812"/>
                </a:lnTo>
                <a:lnTo>
                  <a:pt x="104398" y="938815"/>
                </a:lnTo>
                <a:lnTo>
                  <a:pt x="70559" y="880499"/>
                </a:lnTo>
                <a:lnTo>
                  <a:pt x="43199" y="819303"/>
                </a:lnTo>
                <a:lnTo>
                  <a:pt x="23039" y="755947"/>
                </a:lnTo>
                <a:lnTo>
                  <a:pt x="8639" y="690431"/>
                </a:lnTo>
                <a:lnTo>
                  <a:pt x="1439" y="623476"/>
                </a:lnTo>
                <a:lnTo>
                  <a:pt x="719" y="590358"/>
                </a:lnTo>
                <a:lnTo>
                  <a:pt x="0" y="589638"/>
                </a:lnTo>
                <a:lnTo>
                  <a:pt x="719" y="589638"/>
                </a:lnTo>
                <a:lnTo>
                  <a:pt x="1439" y="556520"/>
                </a:lnTo>
                <a:lnTo>
                  <a:pt x="4319" y="522682"/>
                </a:lnTo>
                <a:lnTo>
                  <a:pt x="14399" y="456447"/>
                </a:lnTo>
                <a:lnTo>
                  <a:pt x="31679" y="391651"/>
                </a:lnTo>
                <a:lnTo>
                  <a:pt x="56159" y="329735"/>
                </a:lnTo>
                <a:lnTo>
                  <a:pt x="86398" y="269979"/>
                </a:lnTo>
                <a:lnTo>
                  <a:pt x="123118" y="213823"/>
                </a:lnTo>
                <a:lnTo>
                  <a:pt x="164878" y="161266"/>
                </a:lnTo>
                <a:lnTo>
                  <a:pt x="212397" y="114469"/>
                </a:lnTo>
                <a:lnTo>
                  <a:pt x="264236" y="71992"/>
                </a:lnTo>
                <a:lnTo>
                  <a:pt x="320396" y="35274"/>
                </a:lnTo>
                <a:lnTo>
                  <a:pt x="380155" y="5036"/>
                </a:lnTo>
                <a:lnTo>
                  <a:pt x="392188" y="0"/>
                </a:lnTo>
              </a:path>
              <a:path w="1209040" h="1986914">
                <a:moveTo>
                  <a:pt x="1208881" y="1986198"/>
                </a:moveTo>
                <a:lnTo>
                  <a:pt x="640792" y="1986346"/>
                </a:lnTo>
                <a:lnTo>
                  <a:pt x="640792" y="1985626"/>
                </a:lnTo>
                <a:lnTo>
                  <a:pt x="607672" y="1984906"/>
                </a:lnTo>
                <a:lnTo>
                  <a:pt x="540713" y="1977707"/>
                </a:lnTo>
                <a:lnTo>
                  <a:pt x="475194" y="1964028"/>
                </a:lnTo>
                <a:lnTo>
                  <a:pt x="411835" y="1943149"/>
                </a:lnTo>
                <a:lnTo>
                  <a:pt x="350635" y="1915791"/>
                </a:lnTo>
                <a:lnTo>
                  <a:pt x="292316" y="1882673"/>
                </a:lnTo>
                <a:lnTo>
                  <a:pt x="238317" y="1843076"/>
                </a:lnTo>
                <a:lnTo>
                  <a:pt x="188637" y="1798439"/>
                </a:lnTo>
                <a:lnTo>
                  <a:pt x="143278" y="1748762"/>
                </a:lnTo>
                <a:lnTo>
                  <a:pt x="104398" y="1694765"/>
                </a:lnTo>
                <a:lnTo>
                  <a:pt x="70559" y="1636449"/>
                </a:lnTo>
                <a:lnTo>
                  <a:pt x="43199" y="1575253"/>
                </a:lnTo>
                <a:lnTo>
                  <a:pt x="23039" y="1511897"/>
                </a:lnTo>
                <a:lnTo>
                  <a:pt x="8639" y="1446382"/>
                </a:lnTo>
                <a:lnTo>
                  <a:pt x="1439" y="1379426"/>
                </a:lnTo>
                <a:lnTo>
                  <a:pt x="719" y="1346308"/>
                </a:lnTo>
                <a:lnTo>
                  <a:pt x="0" y="1345588"/>
                </a:lnTo>
                <a:lnTo>
                  <a:pt x="719" y="1345588"/>
                </a:lnTo>
                <a:lnTo>
                  <a:pt x="1439" y="1312471"/>
                </a:lnTo>
                <a:lnTo>
                  <a:pt x="4319" y="1278633"/>
                </a:lnTo>
                <a:lnTo>
                  <a:pt x="14399" y="1212397"/>
                </a:lnTo>
                <a:lnTo>
                  <a:pt x="31679" y="1147601"/>
                </a:lnTo>
                <a:lnTo>
                  <a:pt x="56159" y="1085685"/>
                </a:lnTo>
                <a:lnTo>
                  <a:pt x="86398" y="1025929"/>
                </a:lnTo>
                <a:lnTo>
                  <a:pt x="123118" y="969773"/>
                </a:lnTo>
                <a:lnTo>
                  <a:pt x="164878" y="917217"/>
                </a:lnTo>
                <a:lnTo>
                  <a:pt x="212397" y="870420"/>
                </a:lnTo>
                <a:lnTo>
                  <a:pt x="264236" y="827942"/>
                </a:lnTo>
                <a:lnTo>
                  <a:pt x="320396" y="791225"/>
                </a:lnTo>
                <a:lnTo>
                  <a:pt x="380155" y="760987"/>
                </a:lnTo>
                <a:lnTo>
                  <a:pt x="442794" y="737228"/>
                </a:lnTo>
                <a:lnTo>
                  <a:pt x="506873" y="719949"/>
                </a:lnTo>
                <a:lnTo>
                  <a:pt x="573113" y="709150"/>
                </a:lnTo>
                <a:lnTo>
                  <a:pt x="640072" y="705550"/>
                </a:lnTo>
                <a:lnTo>
                  <a:pt x="1208881" y="70555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5" y="1002791"/>
            <a:ext cx="12889991" cy="1249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5" y="2697479"/>
            <a:ext cx="13947647" cy="13441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16" y="3938401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7"/>
                </a:moveTo>
                <a:lnTo>
                  <a:pt x="2879" y="496797"/>
                </a:lnTo>
                <a:lnTo>
                  <a:pt x="12238" y="439917"/>
                </a:lnTo>
                <a:lnTo>
                  <a:pt x="27357" y="383757"/>
                </a:lnTo>
                <a:lnTo>
                  <a:pt x="48235" y="329038"/>
                </a:lnTo>
                <a:lnTo>
                  <a:pt x="74153" y="277198"/>
                </a:lnTo>
                <a:lnTo>
                  <a:pt x="105830" y="228958"/>
                </a:lnTo>
                <a:lnTo>
                  <a:pt x="142547" y="183599"/>
                </a:lnTo>
                <a:lnTo>
                  <a:pt x="183584" y="142559"/>
                </a:lnTo>
                <a:lnTo>
                  <a:pt x="228940" y="105839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68082" y="325"/>
                </a:lnTo>
              </a:path>
              <a:path w="568325" h="3332479">
                <a:moveTo>
                  <a:pt x="568082" y="1109908"/>
                </a:moveTo>
                <a:lnTo>
                  <a:pt x="555072" y="1110234"/>
                </a:lnTo>
                <a:lnTo>
                  <a:pt x="555072" y="1109514"/>
                </a:lnTo>
                <a:lnTo>
                  <a:pt x="526274" y="1108794"/>
                </a:lnTo>
                <a:lnTo>
                  <a:pt x="467959" y="1103034"/>
                </a:lnTo>
                <a:lnTo>
                  <a:pt x="411804" y="1090794"/>
                </a:lnTo>
                <a:lnTo>
                  <a:pt x="356369" y="1072794"/>
                </a:lnTo>
                <a:lnTo>
                  <a:pt x="303093" y="1049034"/>
                </a:lnTo>
                <a:lnTo>
                  <a:pt x="252698" y="1020234"/>
                </a:lnTo>
                <a:lnTo>
                  <a:pt x="205902" y="985674"/>
                </a:lnTo>
                <a:lnTo>
                  <a:pt x="162705" y="947514"/>
                </a:lnTo>
                <a:lnTo>
                  <a:pt x="123829" y="904315"/>
                </a:lnTo>
                <a:lnTo>
                  <a:pt x="89992" y="856795"/>
                </a:lnTo>
                <a:lnTo>
                  <a:pt x="60474" y="807115"/>
                </a:lnTo>
                <a:lnTo>
                  <a:pt x="36716" y="753835"/>
                </a:lnTo>
                <a:lnTo>
                  <a:pt x="18718" y="698396"/>
                </a:lnTo>
                <a:lnTo>
                  <a:pt x="7199" y="641516"/>
                </a:lnTo>
                <a:lnTo>
                  <a:pt x="719" y="583916"/>
                </a:lnTo>
                <a:lnTo>
                  <a:pt x="0" y="555117"/>
                </a:lnTo>
              </a:path>
              <a:path w="568325" h="3332479">
                <a:moveTo>
                  <a:pt x="0" y="1666071"/>
                </a:moveTo>
                <a:lnTo>
                  <a:pt x="2879" y="1607751"/>
                </a:lnTo>
                <a:lnTo>
                  <a:pt x="12238" y="1550871"/>
                </a:lnTo>
                <a:lnTo>
                  <a:pt x="27357" y="1494711"/>
                </a:lnTo>
                <a:lnTo>
                  <a:pt x="48235" y="1439992"/>
                </a:lnTo>
                <a:lnTo>
                  <a:pt x="74153" y="1388152"/>
                </a:lnTo>
                <a:lnTo>
                  <a:pt x="105830" y="1339912"/>
                </a:lnTo>
                <a:lnTo>
                  <a:pt x="142547" y="1294553"/>
                </a:lnTo>
                <a:lnTo>
                  <a:pt x="183584" y="1253513"/>
                </a:lnTo>
                <a:lnTo>
                  <a:pt x="228940" y="1216793"/>
                </a:lnTo>
                <a:lnTo>
                  <a:pt x="277896" y="1185113"/>
                </a:lnTo>
                <a:lnTo>
                  <a:pt x="329011" y="1159193"/>
                </a:lnTo>
                <a:lnTo>
                  <a:pt x="383726" y="1138313"/>
                </a:lnTo>
                <a:lnTo>
                  <a:pt x="439882" y="1123193"/>
                </a:lnTo>
                <a:lnTo>
                  <a:pt x="496757" y="1113833"/>
                </a:lnTo>
                <a:lnTo>
                  <a:pt x="555072" y="1110954"/>
                </a:lnTo>
                <a:lnTo>
                  <a:pt x="568082" y="1111279"/>
                </a:lnTo>
              </a:path>
              <a:path w="568325" h="3332479">
                <a:moveTo>
                  <a:pt x="568082" y="2220862"/>
                </a:moveTo>
                <a:lnTo>
                  <a:pt x="555072" y="2221188"/>
                </a:lnTo>
                <a:lnTo>
                  <a:pt x="555072" y="2220468"/>
                </a:lnTo>
                <a:lnTo>
                  <a:pt x="526274" y="2219748"/>
                </a:lnTo>
                <a:lnTo>
                  <a:pt x="467959" y="2213988"/>
                </a:lnTo>
                <a:lnTo>
                  <a:pt x="411804" y="2201748"/>
                </a:lnTo>
                <a:lnTo>
                  <a:pt x="356369" y="2183748"/>
                </a:lnTo>
                <a:lnTo>
                  <a:pt x="303093" y="2159988"/>
                </a:lnTo>
                <a:lnTo>
                  <a:pt x="252698" y="2131188"/>
                </a:lnTo>
                <a:lnTo>
                  <a:pt x="205902" y="2096628"/>
                </a:lnTo>
                <a:lnTo>
                  <a:pt x="162705" y="2058468"/>
                </a:lnTo>
                <a:lnTo>
                  <a:pt x="123829" y="2015269"/>
                </a:lnTo>
                <a:lnTo>
                  <a:pt x="89992" y="1967749"/>
                </a:lnTo>
                <a:lnTo>
                  <a:pt x="60474" y="1918069"/>
                </a:lnTo>
                <a:lnTo>
                  <a:pt x="36716" y="1864789"/>
                </a:lnTo>
                <a:lnTo>
                  <a:pt x="18718" y="1809350"/>
                </a:lnTo>
                <a:lnTo>
                  <a:pt x="7199" y="1752470"/>
                </a:lnTo>
                <a:lnTo>
                  <a:pt x="719" y="1694870"/>
                </a:lnTo>
                <a:lnTo>
                  <a:pt x="0" y="1666071"/>
                </a:lnTo>
              </a:path>
              <a:path w="568325" h="3332479">
                <a:moveTo>
                  <a:pt x="0" y="2777025"/>
                </a:moveTo>
                <a:lnTo>
                  <a:pt x="2879" y="2718705"/>
                </a:lnTo>
                <a:lnTo>
                  <a:pt x="12238" y="2661825"/>
                </a:lnTo>
                <a:lnTo>
                  <a:pt x="27357" y="2605665"/>
                </a:lnTo>
                <a:lnTo>
                  <a:pt x="48235" y="2550946"/>
                </a:lnTo>
                <a:lnTo>
                  <a:pt x="74153" y="2499106"/>
                </a:lnTo>
                <a:lnTo>
                  <a:pt x="105830" y="2450866"/>
                </a:lnTo>
                <a:lnTo>
                  <a:pt x="142547" y="2405507"/>
                </a:lnTo>
                <a:lnTo>
                  <a:pt x="183584" y="2364467"/>
                </a:lnTo>
                <a:lnTo>
                  <a:pt x="228940" y="2327747"/>
                </a:lnTo>
                <a:lnTo>
                  <a:pt x="277896" y="2296067"/>
                </a:lnTo>
                <a:lnTo>
                  <a:pt x="329011" y="2270147"/>
                </a:lnTo>
                <a:lnTo>
                  <a:pt x="383726" y="2249267"/>
                </a:lnTo>
                <a:lnTo>
                  <a:pt x="439882" y="2234147"/>
                </a:lnTo>
                <a:lnTo>
                  <a:pt x="496757" y="2224788"/>
                </a:lnTo>
                <a:lnTo>
                  <a:pt x="555072" y="2221908"/>
                </a:lnTo>
                <a:lnTo>
                  <a:pt x="568082" y="2222233"/>
                </a:lnTo>
              </a:path>
              <a:path w="568325" h="3332479">
                <a:moveTo>
                  <a:pt x="568082" y="3331816"/>
                </a:moveTo>
                <a:lnTo>
                  <a:pt x="555072" y="3332142"/>
                </a:lnTo>
                <a:lnTo>
                  <a:pt x="555072" y="3331422"/>
                </a:lnTo>
                <a:lnTo>
                  <a:pt x="526274" y="3330702"/>
                </a:lnTo>
                <a:lnTo>
                  <a:pt x="467959" y="3324942"/>
                </a:lnTo>
                <a:lnTo>
                  <a:pt x="411804" y="3312702"/>
                </a:lnTo>
                <a:lnTo>
                  <a:pt x="356369" y="3294702"/>
                </a:lnTo>
                <a:lnTo>
                  <a:pt x="303093" y="3270942"/>
                </a:lnTo>
                <a:lnTo>
                  <a:pt x="252698" y="3242142"/>
                </a:lnTo>
                <a:lnTo>
                  <a:pt x="205902" y="3207582"/>
                </a:lnTo>
                <a:lnTo>
                  <a:pt x="162705" y="3169422"/>
                </a:lnTo>
                <a:lnTo>
                  <a:pt x="123829" y="3126223"/>
                </a:lnTo>
                <a:lnTo>
                  <a:pt x="89992" y="3078703"/>
                </a:lnTo>
                <a:lnTo>
                  <a:pt x="60474" y="3029023"/>
                </a:lnTo>
                <a:lnTo>
                  <a:pt x="36716" y="2975743"/>
                </a:lnTo>
                <a:lnTo>
                  <a:pt x="18718" y="2920304"/>
                </a:lnTo>
                <a:lnTo>
                  <a:pt x="7199" y="2863424"/>
                </a:lnTo>
                <a:lnTo>
                  <a:pt x="719" y="2805824"/>
                </a:lnTo>
                <a:lnTo>
                  <a:pt x="0" y="2777025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80" y="8504638"/>
            <a:ext cx="2055495" cy="1791970"/>
            <a:chOff x="13279680" y="8504638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4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3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5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0" y="0"/>
                </a:moveTo>
                <a:lnTo>
                  <a:pt x="2537796" y="60438"/>
                </a:lnTo>
                <a:lnTo>
                  <a:pt x="2532036" y="126676"/>
                </a:lnTo>
                <a:lnTo>
                  <a:pt x="2523396" y="192914"/>
                </a:lnTo>
                <a:lnTo>
                  <a:pt x="2511157" y="258432"/>
                </a:lnTo>
                <a:lnTo>
                  <a:pt x="2496037" y="322510"/>
                </a:lnTo>
                <a:lnTo>
                  <a:pt x="2477318" y="386588"/>
                </a:lnTo>
                <a:lnTo>
                  <a:pt x="2454999" y="449226"/>
                </a:lnTo>
                <a:lnTo>
                  <a:pt x="2429799" y="510425"/>
                </a:lnTo>
                <a:lnTo>
                  <a:pt x="2401000" y="570903"/>
                </a:lnTo>
                <a:lnTo>
                  <a:pt x="2369321" y="629221"/>
                </a:lnTo>
                <a:lnTo>
                  <a:pt x="2334762" y="685379"/>
                </a:lnTo>
                <a:lnTo>
                  <a:pt x="2296603" y="740818"/>
                </a:lnTo>
                <a:lnTo>
                  <a:pt x="2256285" y="793376"/>
                </a:lnTo>
                <a:lnTo>
                  <a:pt x="2213086" y="843774"/>
                </a:lnTo>
                <a:lnTo>
                  <a:pt x="2167727" y="892013"/>
                </a:lnTo>
                <a:lnTo>
                  <a:pt x="2119489" y="938092"/>
                </a:lnTo>
                <a:lnTo>
                  <a:pt x="2069090" y="981290"/>
                </a:lnTo>
                <a:lnTo>
                  <a:pt x="2015812" y="1021609"/>
                </a:lnTo>
                <a:lnTo>
                  <a:pt x="1961094" y="1059048"/>
                </a:lnTo>
                <a:lnTo>
                  <a:pt x="1904935" y="1093607"/>
                </a:lnTo>
                <a:lnTo>
                  <a:pt x="1845897" y="1125286"/>
                </a:lnTo>
                <a:lnTo>
                  <a:pt x="1786139" y="1154085"/>
                </a:lnTo>
                <a:lnTo>
                  <a:pt x="1724941" y="1180004"/>
                </a:lnTo>
                <a:lnTo>
                  <a:pt x="1662303" y="1201604"/>
                </a:lnTo>
                <a:lnTo>
                  <a:pt x="1598225" y="1221043"/>
                </a:lnTo>
                <a:lnTo>
                  <a:pt x="1534147" y="1236162"/>
                </a:lnTo>
                <a:lnTo>
                  <a:pt x="1468629" y="1248402"/>
                </a:lnTo>
                <a:lnTo>
                  <a:pt x="1402391" y="1257042"/>
                </a:lnTo>
                <a:lnTo>
                  <a:pt x="1336153" y="1262802"/>
                </a:lnTo>
                <a:lnTo>
                  <a:pt x="1269915" y="1264242"/>
                </a:lnTo>
                <a:lnTo>
                  <a:pt x="1269915" y="1263522"/>
                </a:lnTo>
                <a:lnTo>
                  <a:pt x="1203677" y="1262082"/>
                </a:lnTo>
                <a:lnTo>
                  <a:pt x="1137439" y="1256322"/>
                </a:lnTo>
                <a:lnTo>
                  <a:pt x="1071201" y="1247682"/>
                </a:lnTo>
                <a:lnTo>
                  <a:pt x="1005683" y="1235442"/>
                </a:lnTo>
                <a:lnTo>
                  <a:pt x="941605" y="1220323"/>
                </a:lnTo>
                <a:lnTo>
                  <a:pt x="877527" y="1201604"/>
                </a:lnTo>
                <a:lnTo>
                  <a:pt x="814889" y="1179284"/>
                </a:lnTo>
                <a:lnTo>
                  <a:pt x="753690" y="1154085"/>
                </a:lnTo>
                <a:lnTo>
                  <a:pt x="693212" y="1125286"/>
                </a:lnTo>
                <a:lnTo>
                  <a:pt x="634894" y="1093607"/>
                </a:lnTo>
                <a:lnTo>
                  <a:pt x="578736" y="1059048"/>
                </a:lnTo>
                <a:lnTo>
                  <a:pt x="523297" y="1020889"/>
                </a:lnTo>
                <a:lnTo>
                  <a:pt x="470739" y="980570"/>
                </a:lnTo>
                <a:lnTo>
                  <a:pt x="420341" y="937372"/>
                </a:lnTo>
                <a:lnTo>
                  <a:pt x="372102" y="892013"/>
                </a:lnTo>
                <a:lnTo>
                  <a:pt x="326023" y="843774"/>
                </a:lnTo>
                <a:lnTo>
                  <a:pt x="282825" y="793376"/>
                </a:lnTo>
                <a:lnTo>
                  <a:pt x="242506" y="740098"/>
                </a:lnTo>
                <a:lnTo>
                  <a:pt x="205067" y="685379"/>
                </a:lnTo>
                <a:lnTo>
                  <a:pt x="170508" y="629221"/>
                </a:lnTo>
                <a:lnTo>
                  <a:pt x="138829" y="570183"/>
                </a:lnTo>
                <a:lnTo>
                  <a:pt x="110030" y="510425"/>
                </a:lnTo>
                <a:lnTo>
                  <a:pt x="84111" y="449226"/>
                </a:lnTo>
                <a:lnTo>
                  <a:pt x="62512" y="386588"/>
                </a:lnTo>
                <a:lnTo>
                  <a:pt x="43072" y="322510"/>
                </a:lnTo>
                <a:lnTo>
                  <a:pt x="27953" y="258432"/>
                </a:lnTo>
                <a:lnTo>
                  <a:pt x="15713" y="192914"/>
                </a:lnTo>
                <a:lnTo>
                  <a:pt x="7073" y="126676"/>
                </a:lnTo>
                <a:lnTo>
                  <a:pt x="1313" y="60438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55" y="61158"/>
                </a:lnTo>
                <a:lnTo>
                  <a:pt x="1895576" y="127396"/>
                </a:lnTo>
                <a:lnTo>
                  <a:pt x="1878296" y="192194"/>
                </a:lnTo>
                <a:lnTo>
                  <a:pt x="1853817" y="254112"/>
                </a:lnTo>
                <a:lnTo>
                  <a:pt x="1823578" y="313871"/>
                </a:lnTo>
                <a:lnTo>
                  <a:pt x="1786859" y="370029"/>
                </a:lnTo>
                <a:lnTo>
                  <a:pt x="1745100" y="422587"/>
                </a:lnTo>
                <a:lnTo>
                  <a:pt x="1697582" y="469386"/>
                </a:lnTo>
                <a:lnTo>
                  <a:pt x="1645743" y="511865"/>
                </a:lnTo>
                <a:lnTo>
                  <a:pt x="1589585" y="548583"/>
                </a:lnTo>
                <a:lnTo>
                  <a:pt x="1529827" y="578823"/>
                </a:lnTo>
                <a:lnTo>
                  <a:pt x="1467189" y="602582"/>
                </a:lnTo>
                <a:lnTo>
                  <a:pt x="1403111" y="619861"/>
                </a:lnTo>
                <a:lnTo>
                  <a:pt x="1336873" y="630661"/>
                </a:lnTo>
                <a:lnTo>
                  <a:pt x="1269915" y="634261"/>
                </a:lnTo>
                <a:lnTo>
                  <a:pt x="1269915" y="633541"/>
                </a:lnTo>
                <a:lnTo>
                  <a:pt x="1236796" y="632821"/>
                </a:lnTo>
                <a:lnTo>
                  <a:pt x="1169838" y="625621"/>
                </a:lnTo>
                <a:lnTo>
                  <a:pt x="1104320" y="611941"/>
                </a:lnTo>
                <a:lnTo>
                  <a:pt x="1040962" y="591062"/>
                </a:lnTo>
                <a:lnTo>
                  <a:pt x="979764" y="563703"/>
                </a:lnTo>
                <a:lnTo>
                  <a:pt x="921445" y="530584"/>
                </a:lnTo>
                <a:lnTo>
                  <a:pt x="867447" y="490985"/>
                </a:lnTo>
                <a:lnTo>
                  <a:pt x="817768" y="446347"/>
                </a:lnTo>
                <a:lnTo>
                  <a:pt x="772410" y="396668"/>
                </a:lnTo>
                <a:lnTo>
                  <a:pt x="733531" y="342670"/>
                </a:lnTo>
                <a:lnTo>
                  <a:pt x="699692" y="284351"/>
                </a:lnTo>
                <a:lnTo>
                  <a:pt x="672333" y="223153"/>
                </a:lnTo>
                <a:lnTo>
                  <a:pt x="652174" y="159795"/>
                </a:lnTo>
                <a:lnTo>
                  <a:pt x="637774" y="94277"/>
                </a:lnTo>
                <a:lnTo>
                  <a:pt x="630574" y="27319"/>
                </a:lnTo>
                <a:lnTo>
                  <a:pt x="629980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86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69898" y="1264210"/>
                </a:moveTo>
                <a:lnTo>
                  <a:pt x="1269898" y="1263490"/>
                </a:lnTo>
                <a:lnTo>
                  <a:pt x="1203661" y="1262050"/>
                </a:lnTo>
                <a:lnTo>
                  <a:pt x="1137424" y="1256290"/>
                </a:lnTo>
                <a:lnTo>
                  <a:pt x="1071186" y="1247650"/>
                </a:lnTo>
                <a:lnTo>
                  <a:pt x="1005669" y="1235411"/>
                </a:lnTo>
                <a:lnTo>
                  <a:pt x="941592" y="1220292"/>
                </a:lnTo>
                <a:lnTo>
                  <a:pt x="877515" y="1201572"/>
                </a:lnTo>
                <a:lnTo>
                  <a:pt x="814878" y="1179253"/>
                </a:lnTo>
                <a:lnTo>
                  <a:pt x="753680" y="1154054"/>
                </a:lnTo>
                <a:lnTo>
                  <a:pt x="693203" y="1125256"/>
                </a:lnTo>
                <a:lnTo>
                  <a:pt x="634885" y="1093577"/>
                </a:lnTo>
                <a:lnTo>
                  <a:pt x="578728" y="1059019"/>
                </a:lnTo>
                <a:lnTo>
                  <a:pt x="523290" y="1020860"/>
                </a:lnTo>
                <a:lnTo>
                  <a:pt x="470733" y="980542"/>
                </a:lnTo>
                <a:lnTo>
                  <a:pt x="420335" y="937344"/>
                </a:lnTo>
                <a:lnTo>
                  <a:pt x="372097" y="891986"/>
                </a:lnTo>
                <a:lnTo>
                  <a:pt x="326019" y="843748"/>
                </a:lnTo>
                <a:lnTo>
                  <a:pt x="282821" y="793350"/>
                </a:lnTo>
                <a:lnTo>
                  <a:pt x="242503" y="740073"/>
                </a:lnTo>
                <a:lnTo>
                  <a:pt x="205064" y="685355"/>
                </a:lnTo>
                <a:lnTo>
                  <a:pt x="170506" y="629197"/>
                </a:lnTo>
                <a:lnTo>
                  <a:pt x="138827" y="570160"/>
                </a:lnTo>
                <a:lnTo>
                  <a:pt x="110028" y="510402"/>
                </a:lnTo>
                <a:lnTo>
                  <a:pt x="84109" y="449205"/>
                </a:lnTo>
                <a:lnTo>
                  <a:pt x="62510" y="386568"/>
                </a:lnTo>
                <a:lnTo>
                  <a:pt x="43071" y="322491"/>
                </a:lnTo>
                <a:lnTo>
                  <a:pt x="27952" y="258413"/>
                </a:lnTo>
                <a:lnTo>
                  <a:pt x="15712" y="192896"/>
                </a:lnTo>
                <a:lnTo>
                  <a:pt x="7073" y="126659"/>
                </a:lnTo>
                <a:lnTo>
                  <a:pt x="1313" y="60422"/>
                </a:lnTo>
                <a:lnTo>
                  <a:pt x="0" y="0"/>
                </a:lnTo>
                <a:lnTo>
                  <a:pt x="1282913" y="0"/>
                </a:lnTo>
                <a:lnTo>
                  <a:pt x="1282913" y="1263927"/>
                </a:lnTo>
                <a:lnTo>
                  <a:pt x="1269898" y="126421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999" y="378431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3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8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6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30" y="266998"/>
                </a:lnTo>
                <a:lnTo>
                  <a:pt x="815206" y="295507"/>
                </a:lnTo>
                <a:lnTo>
                  <a:pt x="849525" y="325237"/>
                </a:lnTo>
                <a:lnTo>
                  <a:pt x="882756" y="356154"/>
                </a:lnTo>
                <a:lnTo>
                  <a:pt x="914863" y="388225"/>
                </a:lnTo>
                <a:lnTo>
                  <a:pt x="945816" y="421417"/>
                </a:lnTo>
                <a:lnTo>
                  <a:pt x="975580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2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6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2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3"/>
                </a:lnTo>
                <a:lnTo>
                  <a:pt x="1266824" y="1377156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2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6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2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80" y="2084672"/>
                </a:lnTo>
                <a:lnTo>
                  <a:pt x="945816" y="2118978"/>
                </a:lnTo>
                <a:lnTo>
                  <a:pt x="914863" y="2152196"/>
                </a:lnTo>
                <a:lnTo>
                  <a:pt x="882756" y="2184292"/>
                </a:lnTo>
                <a:lnTo>
                  <a:pt x="849525" y="2215234"/>
                </a:lnTo>
                <a:lnTo>
                  <a:pt x="815206" y="2244988"/>
                </a:lnTo>
                <a:lnTo>
                  <a:pt x="779830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6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8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3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9" y="29368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9" y="343437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9" y="393114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9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52" y="622077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19" y="1280868"/>
                </a:moveTo>
                <a:lnTo>
                  <a:pt x="2159" y="0"/>
                </a:lnTo>
              </a:path>
              <a:path w="772159" h="1282064">
                <a:moveTo>
                  <a:pt x="0" y="646554"/>
                </a:moveTo>
                <a:lnTo>
                  <a:pt x="771714" y="1439"/>
                </a:lnTo>
              </a:path>
              <a:path w="772159" h="1282064">
                <a:moveTo>
                  <a:pt x="719" y="633594"/>
                </a:moveTo>
                <a:lnTo>
                  <a:pt x="770995" y="1281588"/>
                </a:lnTo>
              </a:path>
              <a:path w="772159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6" y="877751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774" y="0"/>
                </a:moveTo>
                <a:lnTo>
                  <a:pt x="719" y="771714"/>
                </a:lnTo>
              </a:path>
              <a:path w="1282700" h="772159">
                <a:moveTo>
                  <a:pt x="634256" y="0"/>
                </a:moveTo>
                <a:lnTo>
                  <a:pt x="1282190" y="77027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1" y="2843783"/>
            <a:ext cx="5843015" cy="14599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8951" y="4843271"/>
            <a:ext cx="9043415" cy="2343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5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1166925" y="770384"/>
                </a:moveTo>
                <a:lnTo>
                  <a:pt x="1166925" y="769664"/>
                </a:lnTo>
                <a:lnTo>
                  <a:pt x="1100686" y="768224"/>
                </a:lnTo>
                <a:lnTo>
                  <a:pt x="1034446" y="762464"/>
                </a:lnTo>
                <a:lnTo>
                  <a:pt x="968206" y="753824"/>
                </a:lnTo>
                <a:lnTo>
                  <a:pt x="902686" y="741585"/>
                </a:lnTo>
                <a:lnTo>
                  <a:pt x="838606" y="726465"/>
                </a:lnTo>
                <a:lnTo>
                  <a:pt x="774526" y="707745"/>
                </a:lnTo>
                <a:lnTo>
                  <a:pt x="711887" y="685425"/>
                </a:lnTo>
                <a:lnTo>
                  <a:pt x="650687" y="660225"/>
                </a:lnTo>
                <a:lnTo>
                  <a:pt x="590207" y="631425"/>
                </a:lnTo>
                <a:lnTo>
                  <a:pt x="531887" y="599745"/>
                </a:lnTo>
                <a:lnTo>
                  <a:pt x="475727" y="565185"/>
                </a:lnTo>
                <a:lnTo>
                  <a:pt x="420287" y="527026"/>
                </a:lnTo>
                <a:lnTo>
                  <a:pt x="367727" y="486706"/>
                </a:lnTo>
                <a:lnTo>
                  <a:pt x="317328" y="443506"/>
                </a:lnTo>
                <a:lnTo>
                  <a:pt x="269088" y="398146"/>
                </a:lnTo>
                <a:lnTo>
                  <a:pt x="223008" y="349907"/>
                </a:lnTo>
                <a:lnTo>
                  <a:pt x="179808" y="299507"/>
                </a:lnTo>
                <a:lnTo>
                  <a:pt x="139488" y="246227"/>
                </a:lnTo>
                <a:lnTo>
                  <a:pt x="102048" y="191507"/>
                </a:lnTo>
                <a:lnTo>
                  <a:pt x="67488" y="135348"/>
                </a:lnTo>
                <a:lnTo>
                  <a:pt x="35808" y="76308"/>
                </a:lnTo>
                <a:lnTo>
                  <a:pt x="7008" y="16548"/>
                </a:lnTo>
                <a:lnTo>
                  <a:pt x="0" y="0"/>
                </a:lnTo>
                <a:lnTo>
                  <a:pt x="2333657" y="0"/>
                </a:lnTo>
                <a:lnTo>
                  <a:pt x="2298042" y="77028"/>
                </a:lnTo>
                <a:lnTo>
                  <a:pt x="2266363" y="135348"/>
                </a:lnTo>
                <a:lnTo>
                  <a:pt x="2231803" y="191507"/>
                </a:lnTo>
                <a:lnTo>
                  <a:pt x="2193643" y="246947"/>
                </a:lnTo>
                <a:lnTo>
                  <a:pt x="2153323" y="299507"/>
                </a:lnTo>
                <a:lnTo>
                  <a:pt x="2110123" y="349907"/>
                </a:lnTo>
                <a:lnTo>
                  <a:pt x="2064763" y="398146"/>
                </a:lnTo>
                <a:lnTo>
                  <a:pt x="2016523" y="444226"/>
                </a:lnTo>
                <a:lnTo>
                  <a:pt x="1966123" y="487426"/>
                </a:lnTo>
                <a:lnTo>
                  <a:pt x="1912843" y="527746"/>
                </a:lnTo>
                <a:lnTo>
                  <a:pt x="1858124" y="565185"/>
                </a:lnTo>
                <a:lnTo>
                  <a:pt x="1801964" y="599745"/>
                </a:lnTo>
                <a:lnTo>
                  <a:pt x="1742924" y="631425"/>
                </a:lnTo>
                <a:lnTo>
                  <a:pt x="1683164" y="660225"/>
                </a:lnTo>
                <a:lnTo>
                  <a:pt x="1621964" y="686145"/>
                </a:lnTo>
                <a:lnTo>
                  <a:pt x="1559324" y="707745"/>
                </a:lnTo>
                <a:lnTo>
                  <a:pt x="1495245" y="727185"/>
                </a:lnTo>
                <a:lnTo>
                  <a:pt x="1431165" y="742305"/>
                </a:lnTo>
                <a:lnTo>
                  <a:pt x="1365645" y="754544"/>
                </a:lnTo>
                <a:lnTo>
                  <a:pt x="1299405" y="763184"/>
                </a:lnTo>
                <a:lnTo>
                  <a:pt x="1233165" y="768944"/>
                </a:lnTo>
                <a:lnTo>
                  <a:pt x="1166925" y="77038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1247778" y="1237626"/>
                </a:moveTo>
                <a:lnTo>
                  <a:pt x="0" y="1237626"/>
                </a:lnTo>
                <a:lnTo>
                  <a:pt x="0" y="0"/>
                </a:lnTo>
                <a:lnTo>
                  <a:pt x="44636" y="970"/>
                </a:lnTo>
                <a:lnTo>
                  <a:pt x="110876" y="6730"/>
                </a:lnTo>
                <a:lnTo>
                  <a:pt x="177116" y="15370"/>
                </a:lnTo>
                <a:lnTo>
                  <a:pt x="242636" y="27610"/>
                </a:lnTo>
                <a:lnTo>
                  <a:pt x="307435" y="42730"/>
                </a:lnTo>
                <a:lnTo>
                  <a:pt x="370795" y="61450"/>
                </a:lnTo>
                <a:lnTo>
                  <a:pt x="433435" y="83769"/>
                </a:lnTo>
                <a:lnTo>
                  <a:pt x="494635" y="109689"/>
                </a:lnTo>
                <a:lnTo>
                  <a:pt x="555115" y="137769"/>
                </a:lnTo>
                <a:lnTo>
                  <a:pt x="613435" y="169449"/>
                </a:lnTo>
                <a:lnTo>
                  <a:pt x="670315" y="204729"/>
                </a:lnTo>
                <a:lnTo>
                  <a:pt x="725034" y="242169"/>
                </a:lnTo>
                <a:lnTo>
                  <a:pt x="777594" y="282488"/>
                </a:lnTo>
                <a:lnTo>
                  <a:pt x="827994" y="325688"/>
                </a:lnTo>
                <a:lnTo>
                  <a:pt x="876234" y="371768"/>
                </a:lnTo>
                <a:lnTo>
                  <a:pt x="922314" y="420008"/>
                </a:lnTo>
                <a:lnTo>
                  <a:pt x="965514" y="470408"/>
                </a:lnTo>
                <a:lnTo>
                  <a:pt x="1005834" y="522967"/>
                </a:lnTo>
                <a:lnTo>
                  <a:pt x="1043274" y="577687"/>
                </a:lnTo>
                <a:lnTo>
                  <a:pt x="1078554" y="634567"/>
                </a:lnTo>
                <a:lnTo>
                  <a:pt x="1110233" y="692886"/>
                </a:lnTo>
                <a:lnTo>
                  <a:pt x="1138313" y="753366"/>
                </a:lnTo>
                <a:lnTo>
                  <a:pt x="1164233" y="814566"/>
                </a:lnTo>
                <a:lnTo>
                  <a:pt x="1186553" y="877205"/>
                </a:lnTo>
                <a:lnTo>
                  <a:pt x="1205273" y="940565"/>
                </a:lnTo>
                <a:lnTo>
                  <a:pt x="1220393" y="1005365"/>
                </a:lnTo>
                <a:lnTo>
                  <a:pt x="1232633" y="1070884"/>
                </a:lnTo>
                <a:lnTo>
                  <a:pt x="1241273" y="1137124"/>
                </a:lnTo>
                <a:lnTo>
                  <a:pt x="1247033" y="1203364"/>
                </a:lnTo>
                <a:lnTo>
                  <a:pt x="1247778" y="123762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6" y="0"/>
                </a:moveTo>
                <a:lnTo>
                  <a:pt x="1215282" y="60438"/>
                </a:lnTo>
                <a:lnTo>
                  <a:pt x="1209522" y="126676"/>
                </a:lnTo>
                <a:lnTo>
                  <a:pt x="1200882" y="192914"/>
                </a:lnTo>
                <a:lnTo>
                  <a:pt x="1188643" y="258432"/>
                </a:lnTo>
                <a:lnTo>
                  <a:pt x="1173523" y="322510"/>
                </a:lnTo>
                <a:lnTo>
                  <a:pt x="1154804" y="386588"/>
                </a:lnTo>
                <a:lnTo>
                  <a:pt x="1132485" y="449226"/>
                </a:lnTo>
                <a:lnTo>
                  <a:pt x="1107285" y="510425"/>
                </a:lnTo>
                <a:lnTo>
                  <a:pt x="1078486" y="570903"/>
                </a:lnTo>
                <a:lnTo>
                  <a:pt x="1046807" y="629221"/>
                </a:lnTo>
                <a:lnTo>
                  <a:pt x="1012248" y="685379"/>
                </a:lnTo>
                <a:lnTo>
                  <a:pt x="974089" y="740818"/>
                </a:lnTo>
                <a:lnTo>
                  <a:pt x="933771" y="793376"/>
                </a:lnTo>
                <a:lnTo>
                  <a:pt x="890572" y="843774"/>
                </a:lnTo>
                <a:lnTo>
                  <a:pt x="845213" y="892013"/>
                </a:lnTo>
                <a:lnTo>
                  <a:pt x="796975" y="938092"/>
                </a:lnTo>
                <a:lnTo>
                  <a:pt x="746576" y="981290"/>
                </a:lnTo>
                <a:lnTo>
                  <a:pt x="693298" y="1021609"/>
                </a:lnTo>
                <a:lnTo>
                  <a:pt x="638580" y="1059048"/>
                </a:lnTo>
                <a:lnTo>
                  <a:pt x="582421" y="1093607"/>
                </a:lnTo>
                <a:lnTo>
                  <a:pt x="523383" y="1125286"/>
                </a:lnTo>
                <a:lnTo>
                  <a:pt x="463625" y="1154085"/>
                </a:lnTo>
                <a:lnTo>
                  <a:pt x="402427" y="1180004"/>
                </a:lnTo>
                <a:lnTo>
                  <a:pt x="339789" y="1201604"/>
                </a:lnTo>
                <a:lnTo>
                  <a:pt x="275711" y="1221043"/>
                </a:lnTo>
                <a:lnTo>
                  <a:pt x="211633" y="1236162"/>
                </a:lnTo>
                <a:lnTo>
                  <a:pt x="146115" y="1248402"/>
                </a:lnTo>
                <a:lnTo>
                  <a:pt x="79877" y="1257042"/>
                </a:lnTo>
                <a:lnTo>
                  <a:pt x="13639" y="1262802"/>
                </a:lnTo>
                <a:lnTo>
                  <a:pt x="0" y="1263098"/>
                </a:lnTo>
              </a:path>
              <a:path w="1216660" h="1263650">
                <a:moveTo>
                  <a:pt x="586615" y="0"/>
                </a:moveTo>
                <a:lnTo>
                  <a:pt x="583141" y="61158"/>
                </a:lnTo>
                <a:lnTo>
                  <a:pt x="573062" y="127396"/>
                </a:lnTo>
                <a:lnTo>
                  <a:pt x="555782" y="192194"/>
                </a:lnTo>
                <a:lnTo>
                  <a:pt x="531303" y="254112"/>
                </a:lnTo>
                <a:lnTo>
                  <a:pt x="501064" y="313871"/>
                </a:lnTo>
                <a:lnTo>
                  <a:pt x="464345" y="370029"/>
                </a:lnTo>
                <a:lnTo>
                  <a:pt x="422586" y="422587"/>
                </a:lnTo>
                <a:lnTo>
                  <a:pt x="375068" y="469386"/>
                </a:lnTo>
                <a:lnTo>
                  <a:pt x="323229" y="511865"/>
                </a:lnTo>
                <a:lnTo>
                  <a:pt x="267071" y="548583"/>
                </a:lnTo>
                <a:lnTo>
                  <a:pt x="207313" y="578823"/>
                </a:lnTo>
                <a:lnTo>
                  <a:pt x="144675" y="602582"/>
                </a:lnTo>
                <a:lnTo>
                  <a:pt x="80597" y="619861"/>
                </a:lnTo>
                <a:lnTo>
                  <a:pt x="14359" y="630661"/>
                </a:lnTo>
                <a:lnTo>
                  <a:pt x="0" y="631883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0" y="0"/>
                </a:moveTo>
                <a:lnTo>
                  <a:pt x="0" y="1439"/>
                </a:lnTo>
              </a:path>
              <a:path w="1280795" h="756920">
                <a:moveTo>
                  <a:pt x="645055" y="0"/>
                </a:moveTo>
                <a:lnTo>
                  <a:pt x="12829" y="756366"/>
                </a:lnTo>
              </a:path>
              <a:path w="1280795" h="756920">
                <a:moveTo>
                  <a:pt x="634256" y="0"/>
                </a:moveTo>
                <a:lnTo>
                  <a:pt x="1270491" y="756366"/>
                </a:lnTo>
              </a:path>
              <a:path w="1280795" h="756920">
                <a:moveTo>
                  <a:pt x="638575" y="7918"/>
                </a:moveTo>
                <a:lnTo>
                  <a:pt x="637164" y="756366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54" y="3078002"/>
            <a:ext cx="603250" cy="3331845"/>
          </a:xfrm>
          <a:custGeom>
            <a:avLst/>
            <a:gdLst/>
            <a:ahLst/>
            <a:cxnLst/>
            <a:rect l="l" t="t" r="r" b="b"/>
            <a:pathLst>
              <a:path w="603250" h="3331845">
                <a:moveTo>
                  <a:pt x="0" y="555113"/>
                </a:moveTo>
                <a:lnTo>
                  <a:pt x="2879" y="496793"/>
                </a:lnTo>
                <a:lnTo>
                  <a:pt x="12238" y="439914"/>
                </a:lnTo>
                <a:lnTo>
                  <a:pt x="27357" y="383755"/>
                </a:lnTo>
                <a:lnTo>
                  <a:pt x="48235" y="329035"/>
                </a:lnTo>
                <a:lnTo>
                  <a:pt x="74153" y="277196"/>
                </a:lnTo>
                <a:lnTo>
                  <a:pt x="105830" y="228957"/>
                </a:lnTo>
                <a:lnTo>
                  <a:pt x="142547" y="183597"/>
                </a:lnTo>
                <a:lnTo>
                  <a:pt x="183584" y="142558"/>
                </a:lnTo>
                <a:lnTo>
                  <a:pt x="228940" y="105838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83869" y="719"/>
                </a:lnTo>
                <a:lnTo>
                  <a:pt x="602644" y="2093"/>
                </a:lnTo>
              </a:path>
              <a:path w="603250" h="3331845">
                <a:moveTo>
                  <a:pt x="602644" y="1108132"/>
                </a:moveTo>
                <a:lnTo>
                  <a:pt x="583869" y="1109506"/>
                </a:lnTo>
                <a:lnTo>
                  <a:pt x="555072" y="1110226"/>
                </a:lnTo>
                <a:lnTo>
                  <a:pt x="555072" y="1109506"/>
                </a:lnTo>
                <a:lnTo>
                  <a:pt x="526274" y="1108786"/>
                </a:lnTo>
                <a:lnTo>
                  <a:pt x="467959" y="1103026"/>
                </a:lnTo>
                <a:lnTo>
                  <a:pt x="411804" y="1090786"/>
                </a:lnTo>
                <a:lnTo>
                  <a:pt x="356369" y="1072786"/>
                </a:lnTo>
                <a:lnTo>
                  <a:pt x="303093" y="1049026"/>
                </a:lnTo>
                <a:lnTo>
                  <a:pt x="252698" y="1020227"/>
                </a:lnTo>
                <a:lnTo>
                  <a:pt x="205902" y="985667"/>
                </a:lnTo>
                <a:lnTo>
                  <a:pt x="162705" y="947508"/>
                </a:lnTo>
                <a:lnTo>
                  <a:pt x="123829" y="904308"/>
                </a:lnTo>
                <a:lnTo>
                  <a:pt x="89992" y="856789"/>
                </a:lnTo>
                <a:lnTo>
                  <a:pt x="60474" y="807109"/>
                </a:lnTo>
                <a:lnTo>
                  <a:pt x="36716" y="753830"/>
                </a:lnTo>
                <a:lnTo>
                  <a:pt x="18718" y="698391"/>
                </a:lnTo>
                <a:lnTo>
                  <a:pt x="7199" y="641512"/>
                </a:lnTo>
                <a:lnTo>
                  <a:pt x="719" y="583912"/>
                </a:lnTo>
                <a:lnTo>
                  <a:pt x="0" y="555113"/>
                </a:lnTo>
              </a:path>
              <a:path w="603250" h="3331845">
                <a:moveTo>
                  <a:pt x="0" y="1665339"/>
                </a:moveTo>
                <a:lnTo>
                  <a:pt x="2879" y="1607020"/>
                </a:lnTo>
                <a:lnTo>
                  <a:pt x="12238" y="1550140"/>
                </a:lnTo>
                <a:lnTo>
                  <a:pt x="27357" y="1493981"/>
                </a:lnTo>
                <a:lnTo>
                  <a:pt x="48235" y="1439262"/>
                </a:lnTo>
                <a:lnTo>
                  <a:pt x="74153" y="1387422"/>
                </a:lnTo>
                <a:lnTo>
                  <a:pt x="105830" y="1339183"/>
                </a:lnTo>
                <a:lnTo>
                  <a:pt x="142547" y="1293823"/>
                </a:lnTo>
                <a:lnTo>
                  <a:pt x="183584" y="1252784"/>
                </a:lnTo>
                <a:lnTo>
                  <a:pt x="228940" y="1216064"/>
                </a:lnTo>
                <a:lnTo>
                  <a:pt x="277896" y="1184385"/>
                </a:lnTo>
                <a:lnTo>
                  <a:pt x="329011" y="1158465"/>
                </a:lnTo>
                <a:lnTo>
                  <a:pt x="383726" y="1137585"/>
                </a:lnTo>
                <a:lnTo>
                  <a:pt x="439882" y="1122466"/>
                </a:lnTo>
                <a:lnTo>
                  <a:pt x="496757" y="1113106"/>
                </a:lnTo>
                <a:lnTo>
                  <a:pt x="555072" y="1110226"/>
                </a:lnTo>
                <a:lnTo>
                  <a:pt x="583869" y="1110946"/>
                </a:lnTo>
                <a:lnTo>
                  <a:pt x="602644" y="1112320"/>
                </a:lnTo>
              </a:path>
              <a:path w="603250" h="3331845">
                <a:moveTo>
                  <a:pt x="602644" y="2218358"/>
                </a:moveTo>
                <a:lnTo>
                  <a:pt x="583869" y="2219732"/>
                </a:lnTo>
                <a:lnTo>
                  <a:pt x="555072" y="2220452"/>
                </a:lnTo>
                <a:lnTo>
                  <a:pt x="555072" y="2219732"/>
                </a:lnTo>
                <a:lnTo>
                  <a:pt x="526274" y="2219012"/>
                </a:lnTo>
                <a:lnTo>
                  <a:pt x="467959" y="2213252"/>
                </a:lnTo>
                <a:lnTo>
                  <a:pt x="411804" y="2201012"/>
                </a:lnTo>
                <a:lnTo>
                  <a:pt x="356369" y="2183012"/>
                </a:lnTo>
                <a:lnTo>
                  <a:pt x="303093" y="2159253"/>
                </a:lnTo>
                <a:lnTo>
                  <a:pt x="252698" y="2130453"/>
                </a:lnTo>
                <a:lnTo>
                  <a:pt x="205902" y="2095893"/>
                </a:lnTo>
                <a:lnTo>
                  <a:pt x="162705" y="2057734"/>
                </a:lnTo>
                <a:lnTo>
                  <a:pt x="123829" y="2014534"/>
                </a:lnTo>
                <a:lnTo>
                  <a:pt x="89992" y="1967015"/>
                </a:lnTo>
                <a:lnTo>
                  <a:pt x="60474" y="1917336"/>
                </a:lnTo>
                <a:lnTo>
                  <a:pt x="36716" y="1864056"/>
                </a:lnTo>
                <a:lnTo>
                  <a:pt x="18718" y="1808617"/>
                </a:lnTo>
                <a:lnTo>
                  <a:pt x="7199" y="1751738"/>
                </a:lnTo>
                <a:lnTo>
                  <a:pt x="719" y="1694138"/>
                </a:lnTo>
                <a:lnTo>
                  <a:pt x="0" y="1665339"/>
                </a:lnTo>
              </a:path>
              <a:path w="603250" h="3331845">
                <a:moveTo>
                  <a:pt x="0" y="2776285"/>
                </a:moveTo>
                <a:lnTo>
                  <a:pt x="2879" y="2717966"/>
                </a:lnTo>
                <a:lnTo>
                  <a:pt x="12238" y="2661086"/>
                </a:lnTo>
                <a:lnTo>
                  <a:pt x="27357" y="2604927"/>
                </a:lnTo>
                <a:lnTo>
                  <a:pt x="48235" y="2550208"/>
                </a:lnTo>
                <a:lnTo>
                  <a:pt x="74153" y="2498368"/>
                </a:lnTo>
                <a:lnTo>
                  <a:pt x="105830" y="2450129"/>
                </a:lnTo>
                <a:lnTo>
                  <a:pt x="142547" y="2404770"/>
                </a:lnTo>
                <a:lnTo>
                  <a:pt x="183584" y="2363730"/>
                </a:lnTo>
                <a:lnTo>
                  <a:pt x="228940" y="2327011"/>
                </a:lnTo>
                <a:lnTo>
                  <a:pt x="277896" y="2295331"/>
                </a:lnTo>
                <a:lnTo>
                  <a:pt x="329011" y="2269411"/>
                </a:lnTo>
                <a:lnTo>
                  <a:pt x="383726" y="2248532"/>
                </a:lnTo>
                <a:lnTo>
                  <a:pt x="439882" y="2233412"/>
                </a:lnTo>
                <a:lnTo>
                  <a:pt x="496757" y="2224052"/>
                </a:lnTo>
                <a:lnTo>
                  <a:pt x="555072" y="2221172"/>
                </a:lnTo>
                <a:lnTo>
                  <a:pt x="583869" y="2221892"/>
                </a:lnTo>
                <a:lnTo>
                  <a:pt x="602644" y="2223266"/>
                </a:lnTo>
              </a:path>
              <a:path w="603250" h="3331845">
                <a:moveTo>
                  <a:pt x="602644" y="3329304"/>
                </a:moveTo>
                <a:lnTo>
                  <a:pt x="583869" y="3330678"/>
                </a:lnTo>
                <a:lnTo>
                  <a:pt x="555072" y="3331398"/>
                </a:lnTo>
                <a:lnTo>
                  <a:pt x="555072" y="3330678"/>
                </a:lnTo>
                <a:lnTo>
                  <a:pt x="526274" y="3329958"/>
                </a:lnTo>
                <a:lnTo>
                  <a:pt x="467959" y="3324198"/>
                </a:lnTo>
                <a:lnTo>
                  <a:pt x="411804" y="3311958"/>
                </a:lnTo>
                <a:lnTo>
                  <a:pt x="356369" y="3293959"/>
                </a:lnTo>
                <a:lnTo>
                  <a:pt x="303093" y="3270199"/>
                </a:lnTo>
                <a:lnTo>
                  <a:pt x="252698" y="3241399"/>
                </a:lnTo>
                <a:lnTo>
                  <a:pt x="205902" y="3206840"/>
                </a:lnTo>
                <a:lnTo>
                  <a:pt x="162705" y="3168680"/>
                </a:lnTo>
                <a:lnTo>
                  <a:pt x="123829" y="3125481"/>
                </a:lnTo>
                <a:lnTo>
                  <a:pt x="89992" y="3077961"/>
                </a:lnTo>
                <a:lnTo>
                  <a:pt x="60474" y="3028282"/>
                </a:lnTo>
                <a:lnTo>
                  <a:pt x="36716" y="2975003"/>
                </a:lnTo>
                <a:lnTo>
                  <a:pt x="18718" y="2919563"/>
                </a:lnTo>
                <a:lnTo>
                  <a:pt x="7199" y="2862684"/>
                </a:lnTo>
                <a:lnTo>
                  <a:pt x="719" y="2805085"/>
                </a:lnTo>
                <a:lnTo>
                  <a:pt x="0" y="2776285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3639311"/>
            <a:ext cx="6565391" cy="240487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069517" y="8298718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2"/>
                </a:moveTo>
                <a:lnTo>
                  <a:pt x="3599" y="573113"/>
                </a:lnTo>
                <a:lnTo>
                  <a:pt x="13679" y="506873"/>
                </a:lnTo>
                <a:lnTo>
                  <a:pt x="31679" y="442074"/>
                </a:lnTo>
                <a:lnTo>
                  <a:pt x="55439" y="379435"/>
                </a:lnTo>
                <a:lnTo>
                  <a:pt x="85679" y="319676"/>
                </a:lnTo>
                <a:lnTo>
                  <a:pt x="122399" y="263516"/>
                </a:lnTo>
                <a:lnTo>
                  <a:pt x="164159" y="211677"/>
                </a:lnTo>
                <a:lnTo>
                  <a:pt x="211678" y="164158"/>
                </a:lnTo>
                <a:lnTo>
                  <a:pt x="263518" y="122398"/>
                </a:lnTo>
                <a:lnTo>
                  <a:pt x="320398" y="85678"/>
                </a:lnTo>
                <a:lnTo>
                  <a:pt x="379438" y="55439"/>
                </a:lnTo>
                <a:lnTo>
                  <a:pt x="442077" y="31679"/>
                </a:lnTo>
                <a:lnTo>
                  <a:pt x="506877" y="13679"/>
                </a:lnTo>
                <a:lnTo>
                  <a:pt x="573117" y="3599"/>
                </a:lnTo>
                <a:lnTo>
                  <a:pt x="640076" y="0"/>
                </a:lnTo>
                <a:lnTo>
                  <a:pt x="673916" y="719"/>
                </a:lnTo>
                <a:lnTo>
                  <a:pt x="740156" y="7919"/>
                </a:lnTo>
                <a:lnTo>
                  <a:pt x="805675" y="21599"/>
                </a:lnTo>
                <a:lnTo>
                  <a:pt x="869755" y="42479"/>
                </a:lnTo>
                <a:lnTo>
                  <a:pt x="930955" y="69839"/>
                </a:lnTo>
                <a:lnTo>
                  <a:pt x="988555" y="102958"/>
                </a:lnTo>
                <a:lnTo>
                  <a:pt x="1042554" y="142558"/>
                </a:lnTo>
                <a:lnTo>
                  <a:pt x="1092954" y="187197"/>
                </a:lnTo>
                <a:lnTo>
                  <a:pt x="1137594" y="237597"/>
                </a:lnTo>
                <a:lnTo>
                  <a:pt x="1177194" y="291596"/>
                </a:lnTo>
                <a:lnTo>
                  <a:pt x="1210313" y="349195"/>
                </a:lnTo>
                <a:lnTo>
                  <a:pt x="1237673" y="410395"/>
                </a:lnTo>
                <a:lnTo>
                  <a:pt x="1258553" y="474474"/>
                </a:lnTo>
                <a:lnTo>
                  <a:pt x="1272233" y="539993"/>
                </a:lnTo>
                <a:lnTo>
                  <a:pt x="1279433" y="606232"/>
                </a:lnTo>
                <a:lnTo>
                  <a:pt x="1280153" y="640072"/>
                </a:lnTo>
                <a:lnTo>
                  <a:pt x="1280505" y="1988281"/>
                </a:lnTo>
              </a:path>
              <a:path w="2035809" h="1988820">
                <a:moveTo>
                  <a:pt x="0" y="1988281"/>
                </a:moveTo>
                <a:lnTo>
                  <a:pt x="0" y="640072"/>
                </a:lnTo>
              </a:path>
              <a:path w="2035809" h="1988820">
                <a:moveTo>
                  <a:pt x="755276" y="640072"/>
                </a:moveTo>
                <a:lnTo>
                  <a:pt x="758876" y="573113"/>
                </a:lnTo>
                <a:lnTo>
                  <a:pt x="768956" y="506873"/>
                </a:lnTo>
                <a:lnTo>
                  <a:pt x="786956" y="442074"/>
                </a:lnTo>
                <a:lnTo>
                  <a:pt x="810715" y="379435"/>
                </a:lnTo>
                <a:lnTo>
                  <a:pt x="840955" y="319676"/>
                </a:lnTo>
                <a:lnTo>
                  <a:pt x="877675" y="263516"/>
                </a:lnTo>
                <a:lnTo>
                  <a:pt x="919435" y="211677"/>
                </a:lnTo>
                <a:lnTo>
                  <a:pt x="966955" y="164158"/>
                </a:lnTo>
                <a:lnTo>
                  <a:pt x="1018794" y="122398"/>
                </a:lnTo>
                <a:lnTo>
                  <a:pt x="1075674" y="85678"/>
                </a:lnTo>
                <a:lnTo>
                  <a:pt x="1134714" y="55439"/>
                </a:lnTo>
                <a:lnTo>
                  <a:pt x="1197354" y="31679"/>
                </a:lnTo>
                <a:lnTo>
                  <a:pt x="1262153" y="13679"/>
                </a:lnTo>
                <a:lnTo>
                  <a:pt x="1328393" y="3599"/>
                </a:lnTo>
                <a:lnTo>
                  <a:pt x="1395353" y="0"/>
                </a:lnTo>
                <a:lnTo>
                  <a:pt x="1429192" y="719"/>
                </a:lnTo>
                <a:lnTo>
                  <a:pt x="1495432" y="7919"/>
                </a:lnTo>
                <a:lnTo>
                  <a:pt x="1560952" y="21599"/>
                </a:lnTo>
                <a:lnTo>
                  <a:pt x="1625031" y="42479"/>
                </a:lnTo>
                <a:lnTo>
                  <a:pt x="1686231" y="69839"/>
                </a:lnTo>
                <a:lnTo>
                  <a:pt x="1743831" y="102958"/>
                </a:lnTo>
                <a:lnTo>
                  <a:pt x="1797831" y="142558"/>
                </a:lnTo>
                <a:lnTo>
                  <a:pt x="1848230" y="187197"/>
                </a:lnTo>
                <a:lnTo>
                  <a:pt x="1892870" y="237597"/>
                </a:lnTo>
                <a:lnTo>
                  <a:pt x="1932470" y="291596"/>
                </a:lnTo>
                <a:lnTo>
                  <a:pt x="1965590" y="349195"/>
                </a:lnTo>
                <a:lnTo>
                  <a:pt x="1992950" y="410395"/>
                </a:lnTo>
                <a:lnTo>
                  <a:pt x="2013829" y="474474"/>
                </a:lnTo>
                <a:lnTo>
                  <a:pt x="2027509" y="539993"/>
                </a:lnTo>
                <a:lnTo>
                  <a:pt x="2034709" y="606232"/>
                </a:lnTo>
                <a:lnTo>
                  <a:pt x="2035429" y="640072"/>
                </a:lnTo>
                <a:lnTo>
                  <a:pt x="2035781" y="1988281"/>
                </a:lnTo>
              </a:path>
              <a:path w="2035809" h="1988820">
                <a:moveTo>
                  <a:pt x="755276" y="1988281"/>
                </a:moveTo>
                <a:lnTo>
                  <a:pt x="755276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24797" y="107855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45" y="1439"/>
                </a:lnTo>
              </a:path>
              <a:path w="1281430" h="772160">
                <a:moveTo>
                  <a:pt x="634302" y="0"/>
                </a:moveTo>
                <a:lnTo>
                  <a:pt x="1279405" y="771714"/>
                </a:lnTo>
              </a:path>
              <a:path w="1281430" h="772160">
                <a:moveTo>
                  <a:pt x="647982" y="0"/>
                </a:moveTo>
                <a:lnTo>
                  <a:pt x="0" y="770275"/>
                </a:lnTo>
              </a:path>
              <a:path w="1281430" h="772160">
                <a:moveTo>
                  <a:pt x="642222" y="7918"/>
                </a:moveTo>
                <a:lnTo>
                  <a:pt x="643662" y="771714"/>
                </a:lnTo>
              </a:path>
            </a:pathLst>
          </a:custGeom>
          <a:ln w="76312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294718" y="3650400"/>
            <a:ext cx="1266825" cy="2690495"/>
            <a:chOff x="12294718" y="3650400"/>
            <a:chExt cx="1266825" cy="2690495"/>
          </a:xfrm>
        </p:grpSpPr>
        <p:sp>
          <p:nvSpPr>
            <p:cNvPr id="11" name="object 11"/>
            <p:cNvSpPr/>
            <p:nvPr/>
          </p:nvSpPr>
          <p:spPr>
            <a:xfrm>
              <a:off x="12294718" y="3650400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49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30" y="266998"/>
                  </a:lnTo>
                  <a:lnTo>
                    <a:pt x="815206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2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6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2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4"/>
                  </a:lnTo>
                  <a:lnTo>
                    <a:pt x="1266824" y="1377154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2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6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2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5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6" y="2244988"/>
                  </a:lnTo>
                  <a:lnTo>
                    <a:pt x="779830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7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92227" y="5068797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77" y="1133957"/>
                  </a:moveTo>
                  <a:lnTo>
                    <a:pt x="139636" y="994283"/>
                  </a:lnTo>
                  <a:lnTo>
                    <a:pt x="0" y="1131087"/>
                  </a:lnTo>
                  <a:lnTo>
                    <a:pt x="68376" y="1200924"/>
                  </a:lnTo>
                  <a:lnTo>
                    <a:pt x="136753" y="1271473"/>
                  </a:lnTo>
                  <a:lnTo>
                    <a:pt x="276377" y="1133957"/>
                  </a:lnTo>
                  <a:close/>
                </a:path>
                <a:path w="276859" h="1271904">
                  <a:moveTo>
                    <a:pt x="276377" y="637184"/>
                  </a:moveTo>
                  <a:lnTo>
                    <a:pt x="139636" y="497509"/>
                  </a:lnTo>
                  <a:lnTo>
                    <a:pt x="0" y="634301"/>
                  </a:lnTo>
                  <a:lnTo>
                    <a:pt x="68376" y="704138"/>
                  </a:lnTo>
                  <a:lnTo>
                    <a:pt x="136753" y="774700"/>
                  </a:lnTo>
                  <a:lnTo>
                    <a:pt x="276377" y="637184"/>
                  </a:lnTo>
                  <a:close/>
                </a:path>
                <a:path w="276859" h="1271904">
                  <a:moveTo>
                    <a:pt x="276377" y="139674"/>
                  </a:moveTo>
                  <a:lnTo>
                    <a:pt x="139636" y="0"/>
                  </a:lnTo>
                  <a:lnTo>
                    <a:pt x="0" y="136804"/>
                  </a:lnTo>
                  <a:lnTo>
                    <a:pt x="68376" y="206641"/>
                  </a:lnTo>
                  <a:lnTo>
                    <a:pt x="136753" y="277190"/>
                  </a:lnTo>
                  <a:lnTo>
                    <a:pt x="276377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792239" y="656057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47" y="277189"/>
                </a:moveTo>
                <a:lnTo>
                  <a:pt x="68373" y="206631"/>
                </a:lnTo>
                <a:lnTo>
                  <a:pt x="0" y="136794"/>
                </a:lnTo>
                <a:lnTo>
                  <a:pt x="139626" y="0"/>
                </a:lnTo>
                <a:lnTo>
                  <a:pt x="276373" y="139674"/>
                </a:lnTo>
                <a:lnTo>
                  <a:pt x="136747" y="277189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Rabeet</cp:lastModifiedBy>
  <cp:revision>2</cp:revision>
  <dcterms:created xsi:type="dcterms:W3CDTF">2024-04-29T11:55:31Z</dcterms:created>
  <dcterms:modified xsi:type="dcterms:W3CDTF">2024-05-01T12:56:57Z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2024-04-29T00:00:00Z</vt:filetime>
  </property>
</Properties>
</file>