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6" r:id="rId4"/>
    <p:sldId id="261" r:id="rId5"/>
    <p:sldId id="257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D9D2-8D4D-409D-A761-353D72BA9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DF2C6-092E-45BA-AD4B-DFE9820A2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F7097-F9DE-4DB0-8884-6559A2B1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1B53-E2A4-4E82-AC04-77284B1C9C49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1D61B-5D16-423B-A138-9AA3574E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CF2BD-6856-415F-ADDB-5DB5F847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777-5E94-449D-A851-2E0CB5CBA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888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9C82D-7D37-4113-8AD3-7DDF3D69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A2E2B-DA28-4823-8CA5-192335842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73CDF-FEEA-4DE9-86C2-5D18A11E5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1B53-E2A4-4E82-AC04-77284B1C9C49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3DCE3-6BE7-4255-9833-D929C2FE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582B4-38F7-4F92-B1E2-6A71F29B6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777-5E94-449D-A851-2E0CB5CBA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77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01BBE7-DFEE-45D1-B809-4307B67074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C4E87-0D0F-4424-B047-879877AFC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568EF-916E-4410-A8CD-4BC789A8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1B53-E2A4-4E82-AC04-77284B1C9C49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27DD5-D185-4E16-B7F6-316C56F0D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60422-EDE1-470D-837E-B936697F7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777-5E94-449D-A851-2E0CB5CBA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0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D306D-361A-460E-B7ED-14720C363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3D8A9-6A54-49D3-95AB-B4EE84164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2135F-626E-42A0-BA65-BF3C842A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1B53-E2A4-4E82-AC04-77284B1C9C49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34B08-26B7-4AD6-AC21-AE1E98E3C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3F042-5C46-42D4-90C3-D8B4E7F0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777-5E94-449D-A851-2E0CB5CBA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38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1174C-FBD5-4E78-B261-48F47CAC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06CA9-892B-4BD5-9E0F-3B61478BE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2BC5B-8C1C-4CE7-B7DD-FE17D3C33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1B53-E2A4-4E82-AC04-77284B1C9C49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E0E10-F88C-4467-A87B-BC8730DAF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8FFA1-5140-40D2-82DF-CB4A2C356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777-5E94-449D-A851-2E0CB5CBA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124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D0F7-439D-4D4C-938D-E83F0B4D5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8CB52-3C22-4090-B131-A88DA3E18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217A0-0EBA-4EA6-9A47-6A19FEEF5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5E90F-13FC-42E8-BDB9-B5CA5ADF4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1B53-E2A4-4E82-AC04-77284B1C9C49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309DF-8F6A-43D9-B341-89277322F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1B193-1711-41AD-86CC-C6385CBF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777-5E94-449D-A851-2E0CB5CBA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72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5A28C-DD53-464B-984F-20C12FDAF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2DE04-03BA-4400-AD35-C5C67F0D6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C7635-DD36-473C-ACA3-1A6F38792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357503-53EE-4E2A-9095-3CDB24F02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559E0E-40A8-4ADB-92E1-43A0CD9E3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6F2D6A-F853-436F-9376-08317492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1B53-E2A4-4E82-AC04-77284B1C9C49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47E5A-765E-4AA7-8371-B6F0DB02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8792FD-5AAC-48F4-9A43-5EB4BC1C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777-5E94-449D-A851-2E0CB5CBA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77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028AD-D06C-4C08-AB86-4BC703A6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DCCA4-F571-4973-B874-CB88E0637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1B53-E2A4-4E82-AC04-77284B1C9C49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E5BB5E-DBC4-4D50-A51A-1D78649CD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12A086-B8B6-46A5-8255-FCB258D0A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777-5E94-449D-A851-2E0CB5CBA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59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42217A-E14E-44AA-9302-1778D13E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1B53-E2A4-4E82-AC04-77284B1C9C49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DAB00-2F96-4050-96FF-0A724B3B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A6EBB-11DA-4FF7-B8C0-3246A186F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777-5E94-449D-A851-2E0CB5CBA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77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E4392-5825-4F98-8A81-D4ECD5550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31CE3-2EA6-4DC8-BEC5-FFB06EFB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BF1DD-C486-4C1D-BA70-D2867E151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971EC-1A78-404D-9DBE-C6D5FC10A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1B53-E2A4-4E82-AC04-77284B1C9C49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BEFDD-6237-4EF5-BB50-EC4ACA2D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AB69E-5413-4997-AC87-7348D5E3F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777-5E94-449D-A851-2E0CB5CBA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367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23C87-96A0-4124-91BF-DD1225ADD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446448-951D-4724-A1F8-62AE33DE6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45821-98DD-4CEF-A8C0-81093AF24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522AA-7945-49C1-A2BA-CDC601E6F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1B53-E2A4-4E82-AC04-77284B1C9C49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5DFFC-06F2-43DC-BDE1-4A6307C3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B2996-86E5-429C-B26C-C661F411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B2777-5E94-449D-A851-2E0CB5CBA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70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C2D2FA-4BBE-48C1-B172-54B7D3608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F8402-EBD9-4F51-BBF4-89E9E6325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0C543-6EF8-4F78-B932-9ECC9EF38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81B53-E2A4-4E82-AC04-77284B1C9C49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03858-196D-4FDA-ADF0-78205A3A8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52D8E-F6AD-403B-A508-3743D7316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B2777-5E94-449D-A851-2E0CB5CBA2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20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96E3-B33C-4259-A814-C89C882CA2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45597-97C0-4A6C-838A-8D1652E83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19233"/>
            <a:ext cx="9144000" cy="4638568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200" b="1" dirty="0">
                <a:solidFill>
                  <a:srgbClr val="0070C0"/>
                </a:solidFill>
              </a:rPr>
              <a:t>Dr. Richa’s Eye Care Centre</a:t>
            </a:r>
          </a:p>
          <a:p>
            <a:r>
              <a:rPr lang="en-US" b="1" dirty="0"/>
              <a:t>Vision that shines , care that matters</a:t>
            </a:r>
          </a:p>
          <a:p>
            <a:r>
              <a:rPr lang="en-US" dirty="0"/>
              <a:t>  </a:t>
            </a:r>
          </a:p>
          <a:p>
            <a:endParaRPr lang="en-US" dirty="0"/>
          </a:p>
          <a:p>
            <a:r>
              <a:rPr lang="en-US" dirty="0">
                <a:solidFill>
                  <a:srgbClr val="FF6699"/>
                </a:solidFill>
              </a:rPr>
              <a:t>                                                               </a:t>
            </a:r>
            <a:r>
              <a:rPr lang="en-US" b="1" dirty="0">
                <a:solidFill>
                  <a:srgbClr val="FF6699"/>
                </a:solidFill>
                <a:latin typeface="Bradley Hand ITC" panose="03070402050302030203" pitchFamily="66" charset="0"/>
              </a:rPr>
              <a:t>A Hub for your family and kid’s eyes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B373D0-BFED-4B7C-B468-C3F98E9B2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586" y="619233"/>
            <a:ext cx="3204827" cy="213721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DB262A3-319B-FCEA-5FAD-F680C4E99E9C}"/>
              </a:ext>
            </a:extLst>
          </p:cNvPr>
          <p:cNvSpPr/>
          <p:nvPr/>
        </p:nvSpPr>
        <p:spPr>
          <a:xfrm>
            <a:off x="6355080" y="2077720"/>
            <a:ext cx="1112520" cy="2743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DD6793-F216-D9C0-FA16-536AE7B680AB}"/>
              </a:ext>
            </a:extLst>
          </p:cNvPr>
          <p:cNvSpPr/>
          <p:nvPr/>
        </p:nvSpPr>
        <p:spPr>
          <a:xfrm>
            <a:off x="7467600" y="619233"/>
            <a:ext cx="259080" cy="21392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199616-3108-D778-1D91-459F2FFFC0C0}"/>
              </a:ext>
            </a:extLst>
          </p:cNvPr>
          <p:cNvSpPr/>
          <p:nvPr/>
        </p:nvSpPr>
        <p:spPr>
          <a:xfrm>
            <a:off x="4493586" y="619233"/>
            <a:ext cx="259080" cy="21392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35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500A9-E9AE-4110-BA98-F1E76633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441E8-B164-4B7D-B99F-8CB2DE151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Qualification:</a:t>
            </a:r>
          </a:p>
          <a:p>
            <a:r>
              <a:rPr lang="en-US" dirty="0"/>
              <a:t>MBBS, MS, FPOS.</a:t>
            </a:r>
          </a:p>
          <a:p>
            <a:r>
              <a:rPr lang="en-US" dirty="0"/>
              <a:t>Fellowship in Aravind Eye Hospital, Coimbatore.</a:t>
            </a:r>
          </a:p>
          <a:p>
            <a:r>
              <a:rPr lang="en-US" dirty="0"/>
              <a:t>Fellowship from Boston Children’s Hospital, Harvard Medical School</a:t>
            </a:r>
          </a:p>
          <a:p>
            <a:r>
              <a:rPr lang="en-US" dirty="0"/>
              <a:t>Specializes in Adult and Pediatric eye Care.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1853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96E3-B33C-4259-A814-C89C882CA2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IN" sz="49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45597-97C0-4A6C-838A-8D1652E83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81739"/>
            <a:ext cx="9144000" cy="1417983"/>
          </a:xfrm>
        </p:spPr>
        <p:txBody>
          <a:bodyPr/>
          <a:lstStyle/>
          <a:p>
            <a:r>
              <a:rPr lang="en-US" dirty="0">
                <a:latin typeface="Bahnschrift SemiCondensed" panose="020B0502040204020203" pitchFamily="34" charset="0"/>
              </a:rPr>
              <a:t>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60793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E0DE0-E08C-4D12-8744-633B5013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F7DFA-9C21-41D5-B7A1-440CE832E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390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579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2082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61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Bahnschrift SemiCondensed</vt:lpstr>
      <vt:lpstr>Bradley Hand ITC</vt:lpstr>
      <vt:lpstr>Calibri</vt:lpstr>
      <vt:lpstr>Calibri Light</vt:lpstr>
      <vt:lpstr>Office Theme</vt:lpstr>
      <vt:lpstr> </vt:lpstr>
      <vt:lpstr>PowerPoint Presentation</vt:lpstr>
      <vt:lpstr>  </vt:lpstr>
      <vt:lpstr>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Richa’s Adinetra eye clinic</dc:title>
  <dc:creator>DEVI EYE HOSPITAL</dc:creator>
  <cp:lastModifiedBy>Rahul Singh</cp:lastModifiedBy>
  <cp:revision>13</cp:revision>
  <dcterms:created xsi:type="dcterms:W3CDTF">2025-03-18T04:27:53Z</dcterms:created>
  <dcterms:modified xsi:type="dcterms:W3CDTF">2025-03-31T08:39:23Z</dcterms:modified>
</cp:coreProperties>
</file>