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23300" y="258700"/>
            <a:ext cx="3925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Irving Rabel</a:t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553350" y="582700"/>
            <a:ext cx="6665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631-741-3152 | rabel606@gmail.com| rabelirv | https://medium.com/@rabel606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5400" y="1702305"/>
            <a:ext cx="7461600" cy="24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TECHNICAL PROJECTS</a:t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304800" y="1983975"/>
            <a:ext cx="73914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Friendly</a:t>
            </a:r>
            <a:r>
              <a:rPr lang="en" sz="1000">
                <a:solidFill>
                  <a:schemeClr val="dk1"/>
                </a:solidFill>
              </a:rPr>
              <a:t> - </a:t>
            </a:r>
            <a:r>
              <a:rPr lang="en" sz="1000" u="sng">
                <a:solidFill>
                  <a:schemeClr val="dk1"/>
                </a:solidFill>
              </a:rPr>
              <a:t>Github</a:t>
            </a:r>
            <a:r>
              <a:rPr lang="en" sz="1000">
                <a:solidFill>
                  <a:schemeClr val="dk1"/>
                </a:solidFill>
              </a:rPr>
              <a:t> | </a:t>
            </a:r>
            <a:r>
              <a:rPr lang="en" sz="1000" u="sng">
                <a:solidFill>
                  <a:schemeClr val="dk1"/>
                </a:solidFill>
              </a:rPr>
              <a:t>Demo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Messaging/ Social Media Application for All ages.</a:t>
            </a:r>
            <a:endParaRPr i="1"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+ </a:t>
            </a:r>
            <a:r>
              <a:rPr lang="en" sz="1000">
                <a:solidFill>
                  <a:schemeClr val="dk1"/>
                </a:solidFill>
              </a:rPr>
              <a:t>Provides Users with Instant </a:t>
            </a:r>
            <a:r>
              <a:rPr lang="en" sz="1000">
                <a:solidFill>
                  <a:schemeClr val="dk1"/>
                </a:solidFill>
              </a:rPr>
              <a:t>Messaging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Capabilities using Socket.IO.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Login and Authentication Using JWT Auth.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Allows users to upload Pictures and Video to “The Story” using Augmented Reality 3D rendering.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Add Friends and start conversations in Direct Messaging.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BBall Finder</a:t>
            </a:r>
            <a:r>
              <a:rPr lang="en" sz="1000">
                <a:solidFill>
                  <a:schemeClr val="dk1"/>
                </a:solidFill>
              </a:rPr>
              <a:t> - </a:t>
            </a:r>
            <a:r>
              <a:rPr lang="en" sz="1000" u="sng">
                <a:solidFill>
                  <a:schemeClr val="dk1"/>
                </a:solidFill>
              </a:rPr>
              <a:t>Github</a:t>
            </a:r>
            <a:r>
              <a:rPr lang="en" sz="1000">
                <a:solidFill>
                  <a:schemeClr val="dk1"/>
                </a:solidFill>
              </a:rPr>
              <a:t> | </a:t>
            </a:r>
            <a:r>
              <a:rPr lang="en" sz="1000" u="sng">
                <a:solidFill>
                  <a:schemeClr val="dk1"/>
                </a:solidFill>
              </a:rPr>
              <a:t>Demo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A way for Basketball Players to find pick-up games at near by courts.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Create a User Profile equipped with Authentication.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Uses Restful Routing for cleaner, shorter URL’s and a better </a:t>
            </a:r>
            <a:r>
              <a:rPr lang="en" sz="1000"/>
              <a:t>u</a:t>
            </a:r>
            <a:r>
              <a:rPr lang="en" sz="1000">
                <a:solidFill>
                  <a:schemeClr val="dk1"/>
                </a:solidFill>
              </a:rPr>
              <a:t>ser </a:t>
            </a:r>
            <a:r>
              <a:rPr lang="en" sz="1000"/>
              <a:t>e</a:t>
            </a:r>
            <a:r>
              <a:rPr lang="en" sz="1000">
                <a:solidFill>
                  <a:schemeClr val="dk1"/>
                </a:solidFill>
              </a:rPr>
              <a:t>xperience.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Validations on Forms to Account for Human Error.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Uses Basic CRUD which allows for changes made by the User to persist.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Boozer</a:t>
            </a:r>
            <a:r>
              <a:rPr lang="en" sz="1000">
                <a:solidFill>
                  <a:schemeClr val="dk1"/>
                </a:solidFill>
              </a:rPr>
              <a:t> - </a:t>
            </a:r>
            <a:r>
              <a:rPr lang="en" sz="1000" u="sng">
                <a:solidFill>
                  <a:schemeClr val="dk1"/>
                </a:solidFill>
              </a:rPr>
              <a:t>Github</a:t>
            </a:r>
            <a:r>
              <a:rPr lang="en" sz="1000">
                <a:solidFill>
                  <a:schemeClr val="dk1"/>
                </a:solidFill>
              </a:rPr>
              <a:t> | </a:t>
            </a:r>
            <a:r>
              <a:rPr lang="en" sz="1000" u="sng">
                <a:solidFill>
                  <a:schemeClr val="dk1"/>
                </a:solidFill>
              </a:rPr>
              <a:t>Demo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Find and Create Drink Recipes for a fun night out!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Uses Dynamic and Controlled Forms.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User can use a search Form to filter through over 300 Drinks.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Retrieves</a:t>
            </a:r>
            <a:r>
              <a:rPr lang="en" sz="1000">
                <a:solidFill>
                  <a:srgbClr val="FF00FF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data from a Ruby on Rails Backend to provide the User with tons of data.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</a:t>
            </a:r>
            <a:r>
              <a:rPr lang="en" sz="1200"/>
              <a:t>TECHNICAL SKILLS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+"/>
            </a:pPr>
            <a:r>
              <a:rPr lang="en" sz="1000"/>
              <a:t>Ruby, Rails, SQL, JavaScript, React, CSS, SASS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  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  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        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5400" y="5532679"/>
            <a:ext cx="7461600" cy="24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EMPLOYMENT HISTORY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0500" y="5668025"/>
            <a:ext cx="73914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Assembly Member Felix W. Ortiz</a:t>
            </a:r>
            <a:r>
              <a:rPr b="1" lang="en" sz="1000">
                <a:solidFill>
                  <a:srgbClr val="000000"/>
                </a:solidFill>
              </a:rPr>
              <a:t>, </a:t>
            </a:r>
            <a:r>
              <a:rPr lang="en" sz="1000"/>
              <a:t>Brooklyn</a:t>
            </a:r>
            <a:r>
              <a:rPr lang="en" sz="1000">
                <a:solidFill>
                  <a:srgbClr val="000000"/>
                </a:solidFill>
              </a:rPr>
              <a:t>, </a:t>
            </a:r>
            <a:r>
              <a:rPr lang="en" sz="1000"/>
              <a:t>NY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Office Aide, </a:t>
            </a:r>
            <a:r>
              <a:rPr i="1" lang="en" sz="1000"/>
              <a:t>April 2018 - June 2018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+ </a:t>
            </a:r>
            <a:r>
              <a:rPr lang="en" sz="1000"/>
              <a:t>Handled constituent inquiries, which included coordinating with government agencies, completing food stamp applications with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   constituents; drafted detailed letters to benefit the constituents.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+ Assisted in photo ops during press conferences and events to be used as promotion on social media.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+ Shadowed Chief of Staff during meetings with constituents to acquire knowledge on how to serve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constituents with issues.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WasemeStennant LLC</a:t>
            </a:r>
            <a:r>
              <a:rPr b="1"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chemeClr val="dk1"/>
                </a:solidFill>
              </a:rPr>
              <a:t>New York</a:t>
            </a:r>
            <a:r>
              <a:rPr lang="en" sz="1000">
                <a:solidFill>
                  <a:schemeClr val="dk1"/>
                </a:solidFill>
              </a:rPr>
              <a:t>, NY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Legal Assistant, </a:t>
            </a:r>
            <a:r>
              <a:rPr i="1" lang="en" sz="1000">
                <a:solidFill>
                  <a:schemeClr val="dk1"/>
                </a:solidFill>
              </a:rPr>
              <a:t>September 2017 - December 2017</a:t>
            </a:r>
            <a:endParaRPr b="1"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+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Helped manage a law firm, non- profit organization, and advisory firm.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</a:t>
            </a:r>
            <a:r>
              <a:rPr lang="en" sz="1000"/>
              <a:t>Delivered</a:t>
            </a:r>
            <a:r>
              <a:rPr lang="en" sz="1000">
                <a:solidFill>
                  <a:srgbClr val="FF00FF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presentations on various legal topics such as trademarks, patents and copyrights.</a:t>
            </a:r>
            <a:r>
              <a:rPr lang="en" sz="1000">
                <a:solidFill>
                  <a:srgbClr val="FF00FF"/>
                </a:solidFill>
              </a:rPr>
              <a:t> </a:t>
            </a:r>
            <a:endParaRPr sz="1000">
              <a:solidFill>
                <a:srgbClr val="FF00FF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Assisted in scheduling, conducting, and analyzing interviews.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Seton Hall University</a:t>
            </a:r>
            <a:r>
              <a:rPr b="1"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chemeClr val="dk1"/>
                </a:solidFill>
              </a:rPr>
              <a:t>South Orange</a:t>
            </a:r>
            <a:r>
              <a:rPr lang="en" sz="1000">
                <a:solidFill>
                  <a:schemeClr val="dk1"/>
                </a:solidFill>
              </a:rPr>
              <a:t>, NJ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Conference Assistant, </a:t>
            </a:r>
            <a:r>
              <a:rPr i="1" lang="en" sz="1000">
                <a:solidFill>
                  <a:schemeClr val="dk1"/>
                </a:solidFill>
              </a:rPr>
              <a:t>May 2016- August 2016</a:t>
            </a:r>
            <a:endParaRPr b="1"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</a:t>
            </a:r>
            <a:r>
              <a:rPr lang="en" sz="1000">
                <a:solidFill>
                  <a:schemeClr val="dk1"/>
                </a:solidFill>
              </a:rPr>
              <a:t>Communicated and coordinated with a team of other conference assistants in order to perform and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execute </a:t>
            </a:r>
            <a:r>
              <a:rPr lang="en" sz="1000"/>
              <a:t>various</a:t>
            </a:r>
            <a:r>
              <a:rPr lang="en" sz="1000">
                <a:solidFill>
                  <a:srgbClr val="FF00FF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managerial projects.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</a:t>
            </a:r>
            <a:r>
              <a:rPr lang="en" sz="1000"/>
              <a:t>Efficiently </a:t>
            </a:r>
            <a:r>
              <a:rPr lang="en" sz="1000">
                <a:solidFill>
                  <a:schemeClr val="dk1"/>
                </a:solidFill>
              </a:rPr>
              <a:t>responded to needs of summer conference guests from various companies, </a:t>
            </a:r>
            <a:r>
              <a:rPr lang="en" sz="1000"/>
              <a:t>offering to work extended hours as     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needed.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Oversaw critical administrative tasks such as billing, organizing rooms, handling paperwork and any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responsibilities of supervisors in their absences.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55388" y="8964047"/>
            <a:ext cx="7461600" cy="24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EDUCATION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190500" y="9115425"/>
            <a:ext cx="7297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Flatiron School </a:t>
            </a:r>
            <a:r>
              <a:rPr lang="en" sz="1000">
                <a:solidFill>
                  <a:srgbClr val="000000"/>
                </a:solidFill>
              </a:rPr>
              <a:t>- </a:t>
            </a:r>
            <a:r>
              <a:rPr i="1" lang="en" sz="1000"/>
              <a:t>2019</a:t>
            </a:r>
            <a:r>
              <a:rPr i="1" lang="en" sz="1000">
                <a:solidFill>
                  <a:srgbClr val="000000"/>
                </a:solidFill>
              </a:rPr>
              <a:t> </a:t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+ Full Stack Web Development, Ruby on Rails and JavaScript online program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Seton Hall University</a:t>
            </a:r>
            <a:r>
              <a:rPr b="1" lang="en" sz="1000">
                <a:solidFill>
                  <a:srgbClr val="000000"/>
                </a:solidFill>
              </a:rPr>
              <a:t>- </a:t>
            </a:r>
            <a:r>
              <a:rPr lang="en" sz="1000"/>
              <a:t>South Orange</a:t>
            </a:r>
            <a:r>
              <a:rPr lang="en" sz="1000"/>
              <a:t>, NJ 2013-2016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264200" y="862974"/>
            <a:ext cx="7172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Full stack web developer with a passion for creating. Experience in Ruby on Rails, JavaScript, and React and a background in </a:t>
            </a:r>
            <a:r>
              <a:rPr lang="en" sz="1000">
                <a:solidFill>
                  <a:schemeClr val="dk1"/>
                </a:solidFill>
              </a:rPr>
              <a:t>Political</a:t>
            </a:r>
            <a:r>
              <a:rPr lang="en" sz="1000">
                <a:solidFill>
                  <a:schemeClr val="dk1"/>
                </a:solidFill>
              </a:rPr>
              <a:t> Science, </a:t>
            </a:r>
            <a:r>
              <a:rPr lang="en" sz="1000"/>
              <a:t>D</a:t>
            </a:r>
            <a:r>
              <a:rPr lang="en" sz="1000">
                <a:solidFill>
                  <a:schemeClr val="dk1"/>
                </a:solidFill>
              </a:rPr>
              <a:t>iscovered web development through a conversation with a random person on the street while </a:t>
            </a:r>
            <a:r>
              <a:rPr lang="en" sz="1000"/>
              <a:t>c</a:t>
            </a:r>
            <a:r>
              <a:rPr lang="en" sz="1000">
                <a:solidFill>
                  <a:schemeClr val="dk1"/>
                </a:solidFill>
              </a:rPr>
              <a:t>anvassing for a Political Party. </a:t>
            </a:r>
            <a:r>
              <a:rPr lang="en" sz="1000"/>
              <a:t>Offer </a:t>
            </a:r>
            <a:r>
              <a:rPr lang="en" sz="1000">
                <a:solidFill>
                  <a:schemeClr val="dk1"/>
                </a:solidFill>
              </a:rPr>
              <a:t>strong skills in creativity and problem solving that help</a:t>
            </a:r>
            <a:r>
              <a:rPr lang="en" sz="1000"/>
              <a:t>s</a:t>
            </a:r>
            <a:r>
              <a:rPr lang="en" sz="1000">
                <a:solidFill>
                  <a:schemeClr val="dk1"/>
                </a:solidFill>
              </a:rPr>
              <a:t> companies solve problems while communicating well with others.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