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/>
  </p:normalViewPr>
  <p:slideViewPr>
    <p:cSldViewPr snapToGrid="0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D8245-D6B8-AA47-9E81-077EBB25CC4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D73D-AE91-EA40-B078-0FC1E890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Roboto" panose="020F0502020204030204" pitchFamily="34" charset="0"/>
              </a:rPr>
              <a:t>What are the driving forces behind the trimming of property prices? </a:t>
            </a:r>
            <a:endParaRPr lang="en-US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How can we gauge the likelihood of a price reduction of the property we’re selling?</a:t>
            </a:r>
            <a:endParaRPr lang="en-US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Between Los Angeles, New York City, Miami, Chandler Arizona, and Chicago, which cities dataset can help us predict the accuracy of the price drop elements?</a:t>
            </a:r>
            <a:endParaRPr lang="en-US" b="0" dirty="0">
              <a:effectLst/>
            </a:endParaRPr>
          </a:p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"In analyzing the Zillow For Sale Dataset, we recognized the non-linear dynamics affecting property value price reductions. To address this, we initially deployed Decision Tree and Random Forest models to predict if a property's price would drop from its original list price.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Despite their robustness, both models exhibited limitations. We attributed this to the small dataset size, which typically results in overfitting—a scenario where models fail to generalize due to limited data.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mitigate overfitting and enhance model efficacy, we implemented feature engineering strategies within a pipeline framework. A significant enhancement was the application of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OneHotEncoder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our Decision Tree model. This step was crucial for transcending the categorical data constraints, particularly with variables like 'Property Type', 'City', and 'Zip Code’.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Post-implementation of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OneHotEncoder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we observed a marked improvement in the model's predictive capabilities. Our approach underscores the importance of preprocessing in machine learning, especially when dealing with categorical data in small datasets."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The Los Angeles model for predicting home price reductions has an accuracy of 72%, showing moderate effectiveness.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performs well in identifying properties that won't have a price cut (90% precision for no price cuts) but struggles more with accurately predicting actual price cuts, as indicated by a lower precision (36%) and recall (67%) for price-cut predictions.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The results suggest the model is cautious, leading to a high rate of correctly predicting no price cuts but missing some actual price cuts.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Overall, while the model captures some patterns in the data, there's room for improvement in predicting price reductions more accurately.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New York City model for predicting home price reductions demonstrates an accuracy of 80%, indicating a strong performance.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is more effective at predicting properties without price cuts, with an 82% precision, and shows a respectable ability to identify actual price cuts, with a 75% precision.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model balances accuracy across both predicting price cuts and identifying no price cuts, reflected in its overall precision, recall, and F1-scores.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suggests the model is reliable and has a balanced approach to predicting price reductions in the New York City real estate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Miami model achieved a perfect accuracy score of 100%, successfully predicting all instances of price cuts and no price cuts in the test set. While this indicates exceptional performance, it's essential to approach this result with caution.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perfect score could suggest overfitting, especially if the test dataset is small or not representative of the broader market.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It's crucial to validate these results further before drawing definitive conclusions about the model's effectiveness in predicting price reductions in the Miami real estate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performance is significantly lower than what was observed for the Los Angeles and New York City datasets. Chandler, Arizona had 438 properties for sale!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Chicago model displayed a notably low accuracy of 22.2%, indicating substantial challenges in predicting home price reductions accurately.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poor performance is underscored by a low precision and recall across both categories, particularly in failing to predict any price cuts correctly (0% precision and recall for price cuts). Such results could stem from a variety of factors, including a small or unrepresentative test dataset, inadequate model training, or the possibility that the features used are not sufficiently predictive for the Chicago market. 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good quality data isn’t about the size. It’s about the type of features fed into the models. </a:t>
            </a:r>
          </a:p>
          <a:p>
            <a:endParaRPr lang="en-US" dirty="0"/>
          </a:p>
          <a:p>
            <a:r>
              <a:rPr lang="en-US" dirty="0"/>
              <a:t>Feature Engineering is essential. We saw a dramatic increase in prediction accuracy once we encoded the data, especially categorical data.</a:t>
            </a:r>
          </a:p>
          <a:p>
            <a:endParaRPr lang="en-US" dirty="0"/>
          </a:p>
          <a:p>
            <a:r>
              <a:rPr lang="en-US" dirty="0"/>
              <a:t>Patience is key. A lot of trial and error was done to get more accurate prediction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D73D-AE91-EA40-B078-0FC1E89056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FD0-0F2E-2757-47D0-7C03F251E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5360-9FB2-40E6-D977-08658A67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27E6-3D4C-48BB-32F8-106F1F89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50AF-1DBB-1ED7-C4E3-306374D6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BAA1-B4AA-5064-AED3-699F737A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0EFD-60F9-518D-B13F-97FCE92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E5D9E-123A-02F0-C4CD-D0FBC5D7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CF-9DE2-8FFF-57AA-E6089008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1F50-BE95-A0F4-81D5-147E6FB0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C67-4373-9472-DAD3-2472B7A1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F6330-78EC-C470-088F-068DB9FE1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6D39-306A-6258-B20B-715B8EBF9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D00C-A859-073D-54F7-B37EF2E6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79F2-D9B8-3C4D-414A-6140A19D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4037-F9C6-94DB-C79F-AC6141D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8DD6-F7E2-4D93-39E8-002B6F19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493D-0B9E-FD28-BDEC-569DE195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8CC-A862-0AF0-DB4E-20CB5ABB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B313-CABD-071B-AF79-DF11CA6F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BDB8-25FD-9B1F-655C-33AF638D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2FFA-4667-11D7-7F65-43B319BB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332B-8842-01C1-CAA3-36AE9C3A8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63F0-C1D8-0E0C-58E7-08746708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4FDD-4D5D-B7C8-990B-D2EC8E6E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66AE-7824-883E-6255-C2181541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8CEB-C146-5332-E5CC-8A20AF7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1DF6-0C7D-3C4D-F4BF-902858CCA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57C40-2408-4401-6AF5-42BC339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51C4C-D08C-DC96-DCF6-104BCB04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4154-AA6A-713B-31E1-C341548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8729-342B-62DE-BB57-176998C6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F549-A162-9C25-DA09-E1B15C5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9972-341A-5841-0576-650F9DEE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3AD0-3F11-2DE6-7C3C-836C74E7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25288-A646-2007-73E1-9E8ACA198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70B2E-8B9D-0D1C-32B1-23697615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B610-C3CF-2394-8ADF-1827F1F2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D4C06-FEC1-0281-2532-E6DA2B94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CE917-CBDE-667C-CF04-36A55C77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8A98-9DF3-A5B5-0510-7C8D40C3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7570D-A873-6BCE-9C34-6A8A913F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848D-CB01-9295-9E7E-F7AEE046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EBD82-62C0-9132-25C6-E0AF0E8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2ED7D-F8C4-3EFB-93E4-47DDD52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77115-292B-6D65-D5C3-E188D458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52873-E51B-CEDD-6772-2958E937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60FD-44E9-5E18-D08E-D22273F7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CF2-5487-0D28-FEA7-D7D200D5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65CD-B174-2402-A5D4-88D47DFC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0831-5140-BE66-08AF-2EFA5C03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3070-0490-5874-CF05-B61030E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41BB-F7A9-70D1-821F-217FF8AB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FB5-3237-4553-806E-7B5D81F7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22F19-D045-DDD1-77ED-9BF86CB1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1011F-89BF-0FD2-1F08-438AEA4E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FBAD-94E3-D125-C93A-A3A4FB79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8954D-72E5-B5EC-A0F1-9F7E398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2AC2-D3C6-460C-5BFF-137EEEE4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53D5F-01BB-522F-F132-CCF30291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81D4-9924-8882-D300-BF4D639D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B62F-E680-F048-2C19-1B0AF048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135B-F248-E841-8395-6E07FE4DA75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3A17-B94D-94A9-1555-BD0B082F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49BB-B7F6-DBD3-39A6-3BA19D85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0238-4308-3547-9335-0451CB34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E83-7D53-C0D6-6034-FEE1621D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the price of a real estate property will be reduced based on its characteristics and market data?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5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3C5C-D8E2-8152-AA03-2B380511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analyzing?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7911-DCCA-3749-F586-ABE06D4E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factors influenced the price cuts?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What’s the accuracy rate that my property price will get reduced?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Which of the 5 cities (LA, NYC, Chandler, Miami, and Chicago) have a good enough dataset to have better price cut prediction accuracy rating?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8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A52B-E1DC-D575-3F96-8BA26609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 Models Suited for Non-Linear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5A72-55A2-81F6-FCED-C13C516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Decision Tree using </a:t>
            </a:r>
            <a:r>
              <a:rPr lang="en-US" dirty="0" err="1"/>
              <a:t>OneHotEncoder</a:t>
            </a:r>
            <a:endParaRPr lang="en-US" dirty="0"/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52384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3D9-69BB-821A-5CBD-6F40121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n-US" dirty="0"/>
              <a:t>Los Angeles (158 For Sale Properties)</a:t>
            </a:r>
          </a:p>
        </p:txBody>
      </p:sp>
      <p:pic>
        <p:nvPicPr>
          <p:cNvPr id="11" name="Content Placeholder 1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3DF915C-0888-10AB-E595-130D0056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3173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3D9-69BB-821A-5CBD-6F40121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n-US" dirty="0"/>
              <a:t>New York City (149 For Sale Properties)</a:t>
            </a:r>
          </a:p>
        </p:txBody>
      </p:sp>
      <p:pic>
        <p:nvPicPr>
          <p:cNvPr id="7" name="Content Placeholder 6" descr="A blue and orange bar graph&#10;&#10;Description automatically generated">
            <a:extLst>
              <a:ext uri="{FF2B5EF4-FFF2-40B4-BE49-F238E27FC236}">
                <a16:creationId xmlns:a16="http://schemas.microsoft.com/office/drawing/2014/main" id="{4E53798E-817F-AAAC-A1ED-0C002BE65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74071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3D9-69BB-821A-5CBD-6F40121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n-US" dirty="0"/>
              <a:t>The Perfect Prediction Score: </a:t>
            </a:r>
            <a:br>
              <a:rPr lang="en-US" dirty="0"/>
            </a:br>
            <a:r>
              <a:rPr lang="en-US" dirty="0"/>
              <a:t>Miami (81 For Sale Properties)</a:t>
            </a:r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53CD168-2219-1B10-95E4-BAF37B3E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0165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3D9-69BB-821A-5CBD-6F40121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/>
          <a:lstStyle/>
          <a:p>
            <a:r>
              <a:rPr lang="en-US" dirty="0"/>
              <a:t>The outlier: Chicago(41 For Sale Properties)</a:t>
            </a:r>
          </a:p>
        </p:txBody>
      </p:sp>
      <p:pic>
        <p:nvPicPr>
          <p:cNvPr id="11" name="Content Placeholder 1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B0B48CF-1220-60A3-6FCB-A5BA80DFC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86637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1BE5-38AB-EC49-65C1-4CE7AF2D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 (41 For Sale Properties)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494D-3132-0055-232C-28224D78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GOOD QUALITY data (with a caveat)</a:t>
            </a:r>
          </a:p>
          <a:p>
            <a:pPr lvl="1"/>
            <a:r>
              <a:rPr lang="en-US" dirty="0"/>
              <a:t>Chicago’s prediction underperformed because we were working with such limited data (44 for sale properties)</a:t>
            </a:r>
          </a:p>
          <a:p>
            <a:pPr lvl="1"/>
            <a:r>
              <a:rPr lang="en-US" dirty="0"/>
              <a:t>Chandler, AZ had 438 properties for sale when we pulled this data, but the price cut prediction was lower than LA or NYC at 76.1%</a:t>
            </a:r>
          </a:p>
          <a:p>
            <a:r>
              <a:rPr lang="en-US" dirty="0"/>
              <a:t>Feature Engineering is necessary</a:t>
            </a:r>
          </a:p>
          <a:p>
            <a:r>
              <a:rPr lang="en-US" dirty="0"/>
              <a:t>Patience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52671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940</Words>
  <Application>Microsoft Macintosh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Söhne</vt:lpstr>
      <vt:lpstr>Office Theme</vt:lpstr>
      <vt:lpstr>Will the price of a real estate property will be reduced based on its characteristics and market data?</vt:lpstr>
      <vt:lpstr>What are we analyzing?</vt:lpstr>
      <vt:lpstr>Supervised ML Models Suited for Non-Linear Datasets</vt:lpstr>
      <vt:lpstr>Los Angeles (158 For Sale Properties)</vt:lpstr>
      <vt:lpstr>New York City (149 For Sale Properties)</vt:lpstr>
      <vt:lpstr>The Perfect Prediction Score:  Miami (81 For Sale Properties)</vt:lpstr>
      <vt:lpstr>The outlier: Chicago(41 For Sale Properties)</vt:lpstr>
      <vt:lpstr>Room for improvement (41 For Sale Properties)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 price of a real estate property will be reduced based on its characteristics and market data?</dc:title>
  <dc:creator>roland abellano</dc:creator>
  <cp:lastModifiedBy>roland abellano</cp:lastModifiedBy>
  <cp:revision>8</cp:revision>
  <dcterms:created xsi:type="dcterms:W3CDTF">2024-02-26T09:54:32Z</dcterms:created>
  <dcterms:modified xsi:type="dcterms:W3CDTF">2024-02-27T14:04:10Z</dcterms:modified>
</cp:coreProperties>
</file>