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554"/>
    <a:srgbClr val="EB3E61"/>
    <a:srgbClr val="E5127D"/>
    <a:srgbClr val="F57F38"/>
    <a:srgbClr val="F7C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oss Beraña" userId="6758e3466fb01340" providerId="LiveId" clId="{15F0E2F9-B4F1-4A1B-9F95-700DCE4C1706}"/>
    <pc:docChg chg="undo custSel addSld modSld">
      <pc:chgData name="Rogeross Beraña" userId="6758e3466fb01340" providerId="LiveId" clId="{15F0E2F9-B4F1-4A1B-9F95-700DCE4C1706}" dt="2019-07-18T16:48:35.391" v="1025" actId="1076"/>
      <pc:docMkLst>
        <pc:docMk/>
      </pc:docMkLst>
      <pc:sldChg chg="addSp delSp modSp">
        <pc:chgData name="Rogeross Beraña" userId="6758e3466fb01340" providerId="LiveId" clId="{15F0E2F9-B4F1-4A1B-9F95-700DCE4C1706}" dt="2019-07-18T15:41:49.482" v="432" actId="207"/>
        <pc:sldMkLst>
          <pc:docMk/>
          <pc:sldMk cId="2451424398" sldId="257"/>
        </pc:sldMkLst>
        <pc:spChg chg="add mod">
          <ac:chgData name="Rogeross Beraña" userId="6758e3466fb01340" providerId="LiveId" clId="{15F0E2F9-B4F1-4A1B-9F95-700DCE4C1706}" dt="2019-07-18T15:34:39.119" v="323" actId="1076"/>
          <ac:spMkLst>
            <pc:docMk/>
            <pc:sldMk cId="2451424398" sldId="257"/>
            <ac:spMk id="3" creationId="{97ADA43F-7B3A-460D-A931-70807A95A97F}"/>
          </ac:spMkLst>
        </pc:spChg>
        <pc:spChg chg="add del mod">
          <ac:chgData name="Rogeross Beraña" userId="6758e3466fb01340" providerId="LiveId" clId="{15F0E2F9-B4F1-4A1B-9F95-700DCE4C1706}" dt="2019-07-18T15:33:14.991" v="297" actId="478"/>
          <ac:spMkLst>
            <pc:docMk/>
            <pc:sldMk cId="2451424398" sldId="257"/>
            <ac:spMk id="8" creationId="{6660C7E1-C9DC-41FA-9D51-B4122F755D58}"/>
          </ac:spMkLst>
        </pc:spChg>
        <pc:spChg chg="add del mod">
          <ac:chgData name="Rogeross Beraña" userId="6758e3466fb01340" providerId="LiveId" clId="{15F0E2F9-B4F1-4A1B-9F95-700DCE4C1706}" dt="2019-07-18T15:33:50.520" v="311" actId="478"/>
          <ac:spMkLst>
            <pc:docMk/>
            <pc:sldMk cId="2451424398" sldId="257"/>
            <ac:spMk id="9" creationId="{5547D6FF-3275-4821-989D-75ECE0566D49}"/>
          </ac:spMkLst>
        </pc:spChg>
        <pc:spChg chg="add mod">
          <ac:chgData name="Rogeross Beraña" userId="6758e3466fb01340" providerId="LiveId" clId="{15F0E2F9-B4F1-4A1B-9F95-700DCE4C1706}" dt="2019-07-18T15:41:38.401" v="428" actId="1038"/>
          <ac:spMkLst>
            <pc:docMk/>
            <pc:sldMk cId="2451424398" sldId="257"/>
            <ac:spMk id="11" creationId="{DB414E20-F0C5-4D20-978F-DF32B8F2EA67}"/>
          </ac:spMkLst>
        </pc:spChg>
        <pc:spChg chg="add del mod">
          <ac:chgData name="Rogeross Beraña" userId="6758e3466fb01340" providerId="LiveId" clId="{15F0E2F9-B4F1-4A1B-9F95-700DCE4C1706}" dt="2019-07-18T15:37:10.398" v="368" actId="478"/>
          <ac:spMkLst>
            <pc:docMk/>
            <pc:sldMk cId="2451424398" sldId="257"/>
            <ac:spMk id="13" creationId="{0836E2FB-B02D-4CC0-8C17-E402AF7CB146}"/>
          </ac:spMkLst>
        </pc:spChg>
        <pc:spChg chg="add del mod ord">
          <ac:chgData name="Rogeross Beraña" userId="6758e3466fb01340" providerId="LiveId" clId="{15F0E2F9-B4F1-4A1B-9F95-700DCE4C1706}" dt="2019-07-18T15:41:17.255" v="414" actId="478"/>
          <ac:spMkLst>
            <pc:docMk/>
            <pc:sldMk cId="2451424398" sldId="257"/>
            <ac:spMk id="14" creationId="{EAF3006A-84D9-4BF2-9CD5-6ADFD357FD8A}"/>
          </ac:spMkLst>
        </pc:spChg>
        <pc:spChg chg="add del mod">
          <ac:chgData name="Rogeross Beraña" userId="6758e3466fb01340" providerId="LiveId" clId="{15F0E2F9-B4F1-4A1B-9F95-700DCE4C1706}" dt="2019-07-18T15:39:22.746" v="382" actId="478"/>
          <ac:spMkLst>
            <pc:docMk/>
            <pc:sldMk cId="2451424398" sldId="257"/>
            <ac:spMk id="15" creationId="{18F65A38-4A3E-431E-B42F-D573CC28140C}"/>
          </ac:spMkLst>
        </pc:spChg>
        <pc:spChg chg="add del mod ord">
          <ac:chgData name="Rogeross Beraña" userId="6758e3466fb01340" providerId="LiveId" clId="{15F0E2F9-B4F1-4A1B-9F95-700DCE4C1706}" dt="2019-07-18T15:41:18.110" v="415" actId="478"/>
          <ac:spMkLst>
            <pc:docMk/>
            <pc:sldMk cId="2451424398" sldId="257"/>
            <ac:spMk id="16" creationId="{86925843-74C6-406F-9162-F72D74F7A97E}"/>
          </ac:spMkLst>
        </pc:spChg>
        <pc:spChg chg="add mod ord">
          <ac:chgData name="Rogeross Beraña" userId="6758e3466fb01340" providerId="LiveId" clId="{15F0E2F9-B4F1-4A1B-9F95-700DCE4C1706}" dt="2019-07-18T15:41:32.766" v="419" actId="167"/>
          <ac:spMkLst>
            <pc:docMk/>
            <pc:sldMk cId="2451424398" sldId="257"/>
            <ac:spMk id="17" creationId="{56B25F91-2D04-4795-884C-8329FBCF283B}"/>
          </ac:spMkLst>
        </pc:spChg>
        <pc:spChg chg="add mod ord">
          <ac:chgData name="Rogeross Beraña" userId="6758e3466fb01340" providerId="LiveId" clId="{15F0E2F9-B4F1-4A1B-9F95-700DCE4C1706}" dt="2019-07-18T15:41:49.482" v="432" actId="207"/>
          <ac:spMkLst>
            <pc:docMk/>
            <pc:sldMk cId="2451424398" sldId="257"/>
            <ac:spMk id="18" creationId="{B86609ED-8927-4F38-8B41-F8A101F58D26}"/>
          </ac:spMkLst>
        </pc:spChg>
        <pc:picChg chg="mod modCrop">
          <ac:chgData name="Rogeross Beraña" userId="6758e3466fb01340" providerId="LiveId" clId="{15F0E2F9-B4F1-4A1B-9F95-700DCE4C1706}" dt="2019-07-18T14:51:36.781" v="2" actId="1076"/>
          <ac:picMkLst>
            <pc:docMk/>
            <pc:sldMk cId="2451424398" sldId="257"/>
            <ac:picMk id="2" creationId="{00000000-0000-0000-0000-000000000000}"/>
          </ac:picMkLst>
        </pc:picChg>
        <pc:cxnChg chg="add del mod">
          <ac:chgData name="Rogeross Beraña" userId="6758e3466fb01340" providerId="LiveId" clId="{15F0E2F9-B4F1-4A1B-9F95-700DCE4C1706}" dt="2019-07-18T15:35:01.002" v="327" actId="478"/>
          <ac:cxnSpMkLst>
            <pc:docMk/>
            <pc:sldMk cId="2451424398" sldId="257"/>
            <ac:cxnSpMk id="12" creationId="{5B7CBBD8-A4F9-4C2E-B0A0-64B7323C1ED3}"/>
          </ac:cxnSpMkLst>
        </pc:cxnChg>
      </pc:sldChg>
      <pc:sldChg chg="addSp delSp modSp add">
        <pc:chgData name="Rogeross Beraña" userId="6758e3466fb01340" providerId="LiveId" clId="{15F0E2F9-B4F1-4A1B-9F95-700DCE4C1706}" dt="2019-07-18T15:25:19.748" v="228" actId="14826"/>
        <pc:sldMkLst>
          <pc:docMk/>
          <pc:sldMk cId="3007956241" sldId="258"/>
        </pc:sldMkLst>
        <pc:spChg chg="mod">
          <ac:chgData name="Rogeross Beraña" userId="6758e3466fb01340" providerId="LiveId" clId="{15F0E2F9-B4F1-4A1B-9F95-700DCE4C1706}" dt="2019-07-18T14:55:27.677" v="27" actId="20577"/>
          <ac:spMkLst>
            <pc:docMk/>
            <pc:sldMk cId="3007956241" sldId="258"/>
            <ac:spMk id="4" creationId="{1617AA4D-A24F-465E-97D9-16C9BAAF4235}"/>
          </ac:spMkLst>
        </pc:spChg>
        <pc:spChg chg="add mod">
          <ac:chgData name="Rogeross Beraña" userId="6758e3466fb01340" providerId="LiveId" clId="{15F0E2F9-B4F1-4A1B-9F95-700DCE4C1706}" dt="2019-07-18T15:24:07.027" v="216" actId="207"/>
          <ac:spMkLst>
            <pc:docMk/>
            <pc:sldMk cId="3007956241" sldId="258"/>
            <ac:spMk id="13" creationId="{F8FF23B3-2B42-453A-9709-8324FB73D4EE}"/>
          </ac:spMkLst>
        </pc:spChg>
        <pc:spChg chg="add mod">
          <ac:chgData name="Rogeross Beraña" userId="6758e3466fb01340" providerId="LiveId" clId="{15F0E2F9-B4F1-4A1B-9F95-700DCE4C1706}" dt="2019-07-18T15:24:50.602" v="226" actId="1076"/>
          <ac:spMkLst>
            <pc:docMk/>
            <pc:sldMk cId="3007956241" sldId="258"/>
            <ac:spMk id="14" creationId="{9C5A4454-E566-40D5-88CC-5FC626319AAE}"/>
          </ac:spMkLst>
        </pc:spChg>
        <pc:spChg chg="add mod">
          <ac:chgData name="Rogeross Beraña" userId="6758e3466fb01340" providerId="LiveId" clId="{15F0E2F9-B4F1-4A1B-9F95-700DCE4C1706}" dt="2019-07-18T15:24:50.602" v="226" actId="1076"/>
          <ac:spMkLst>
            <pc:docMk/>
            <pc:sldMk cId="3007956241" sldId="258"/>
            <ac:spMk id="15" creationId="{7F6B5F75-246F-45E2-80D9-82F06E43D6CA}"/>
          </ac:spMkLst>
        </pc:spChg>
        <pc:grpChg chg="add mod">
          <ac:chgData name="Rogeross Beraña" userId="6758e3466fb01340" providerId="LiveId" clId="{15F0E2F9-B4F1-4A1B-9F95-700DCE4C1706}" dt="2019-07-18T15:12:24.787" v="96" actId="164"/>
          <ac:grpSpMkLst>
            <pc:docMk/>
            <pc:sldMk cId="3007956241" sldId="258"/>
            <ac:grpSpMk id="7" creationId="{C12E8BA8-38AA-4303-87A6-5C867756EE4C}"/>
          </ac:grpSpMkLst>
        </pc:grpChg>
        <pc:grpChg chg="del mod">
          <ac:chgData name="Rogeross Beraña" userId="6758e3466fb01340" providerId="LiveId" clId="{15F0E2F9-B4F1-4A1B-9F95-700DCE4C1706}" dt="2019-07-18T15:12:03.245" v="28" actId="165"/>
          <ac:grpSpMkLst>
            <pc:docMk/>
            <pc:sldMk cId="3007956241" sldId="258"/>
            <ac:grpSpMk id="10" creationId="{4862BA7F-38AA-4BCC-95AE-BAEB40AB0E1A}"/>
          </ac:grpSpMkLst>
        </pc:grpChg>
        <pc:picChg chg="del">
          <ac:chgData name="Rogeross Beraña" userId="6758e3466fb01340" providerId="LiveId" clId="{15F0E2F9-B4F1-4A1B-9F95-700DCE4C1706}" dt="2019-07-18T14:55:07.056" v="4" actId="478"/>
          <ac:picMkLst>
            <pc:docMk/>
            <pc:sldMk cId="3007956241" sldId="258"/>
            <ac:picMk id="2" creationId="{00000000-0000-0000-0000-000000000000}"/>
          </ac:picMkLst>
        </pc:picChg>
        <pc:picChg chg="add mod">
          <ac:chgData name="Rogeross Beraña" userId="6758e3466fb01340" providerId="LiveId" clId="{15F0E2F9-B4F1-4A1B-9F95-700DCE4C1706}" dt="2019-07-18T15:21:20.293" v="164" actId="1076"/>
          <ac:picMkLst>
            <pc:docMk/>
            <pc:sldMk cId="3007956241" sldId="258"/>
            <ac:picMk id="9" creationId="{23A26DE6-8B9E-4B3C-9AE6-493C866C4951}"/>
          </ac:picMkLst>
        </pc:picChg>
        <pc:picChg chg="add mod">
          <ac:chgData name="Rogeross Beraña" userId="6758e3466fb01340" providerId="LiveId" clId="{15F0E2F9-B4F1-4A1B-9F95-700DCE4C1706}" dt="2019-07-18T15:24:50.602" v="226" actId="1076"/>
          <ac:picMkLst>
            <pc:docMk/>
            <pc:sldMk cId="3007956241" sldId="258"/>
            <ac:picMk id="11" creationId="{3935CEA3-4111-4E2C-A93C-CC643D7483C4}"/>
          </ac:picMkLst>
        </pc:picChg>
        <pc:picChg chg="add mod">
          <ac:chgData name="Rogeross Beraña" userId="6758e3466fb01340" providerId="LiveId" clId="{15F0E2F9-B4F1-4A1B-9F95-700DCE4C1706}" dt="2019-07-18T15:24:50.602" v="226" actId="1076"/>
          <ac:picMkLst>
            <pc:docMk/>
            <pc:sldMk cId="3007956241" sldId="258"/>
            <ac:picMk id="12" creationId="{D62762AC-C264-41A0-AD67-F334053179DA}"/>
          </ac:picMkLst>
        </pc:picChg>
        <pc:picChg chg="add mod">
          <ac:chgData name="Rogeross Beraña" userId="6758e3466fb01340" providerId="LiveId" clId="{15F0E2F9-B4F1-4A1B-9F95-700DCE4C1706}" dt="2019-07-18T15:21:20.293" v="164" actId="1076"/>
          <ac:picMkLst>
            <pc:docMk/>
            <pc:sldMk cId="3007956241" sldId="258"/>
            <ac:picMk id="17" creationId="{12A6D50B-2F25-4F30-9ADD-8E39C3250111}"/>
          </ac:picMkLst>
        </pc:picChg>
        <pc:picChg chg="add mod">
          <ac:chgData name="Rogeross Beraña" userId="6758e3466fb01340" providerId="LiveId" clId="{15F0E2F9-B4F1-4A1B-9F95-700DCE4C1706}" dt="2019-07-18T15:24:50.602" v="226" actId="1076"/>
          <ac:picMkLst>
            <pc:docMk/>
            <pc:sldMk cId="3007956241" sldId="258"/>
            <ac:picMk id="18" creationId="{78EC4887-C85A-441B-BD88-CB1888029974}"/>
          </ac:picMkLst>
        </pc:picChg>
        <pc:picChg chg="add mod">
          <ac:chgData name="Rogeross Beraña" userId="6758e3466fb01340" providerId="LiveId" clId="{15F0E2F9-B4F1-4A1B-9F95-700DCE4C1706}" dt="2019-07-18T15:25:19.748" v="228" actId="14826"/>
          <ac:picMkLst>
            <pc:docMk/>
            <pc:sldMk cId="3007956241" sldId="258"/>
            <ac:picMk id="20" creationId="{A2115419-0B0B-4A88-8E74-5A3CDE09F14D}"/>
          </ac:picMkLst>
        </pc:picChg>
        <pc:picChg chg="add mod">
          <ac:chgData name="Rogeross Beraña" userId="6758e3466fb01340" providerId="LiveId" clId="{15F0E2F9-B4F1-4A1B-9F95-700DCE4C1706}" dt="2019-07-18T15:23:20.760" v="205" actId="1076"/>
          <ac:picMkLst>
            <pc:docMk/>
            <pc:sldMk cId="3007956241" sldId="258"/>
            <ac:picMk id="21" creationId="{DCE68EE7-C633-40C4-A7B3-0E947ABB40EA}"/>
          </ac:picMkLst>
        </pc:picChg>
        <pc:picChg chg="add mod">
          <ac:chgData name="Rogeross Beraña" userId="6758e3466fb01340" providerId="LiveId" clId="{15F0E2F9-B4F1-4A1B-9F95-700DCE4C1706}" dt="2019-07-18T15:24:50.602" v="226" actId="1076"/>
          <ac:picMkLst>
            <pc:docMk/>
            <pc:sldMk cId="3007956241" sldId="258"/>
            <ac:picMk id="22" creationId="{A30E9E1A-FE65-49BD-B05F-74C1CC3873E8}"/>
          </ac:picMkLst>
        </pc:picChg>
        <pc:cxnChg chg="mod topLvl">
          <ac:chgData name="Rogeross Beraña" userId="6758e3466fb01340" providerId="LiveId" clId="{15F0E2F9-B4F1-4A1B-9F95-700DCE4C1706}" dt="2019-07-18T15:12:24.787" v="96" actId="164"/>
          <ac:cxnSpMkLst>
            <pc:docMk/>
            <pc:sldMk cId="3007956241" sldId="258"/>
            <ac:cxnSpMk id="5" creationId="{0253EF48-D086-4FD7-A6E5-F41DAE63D0FC}"/>
          </ac:cxnSpMkLst>
        </pc:cxnChg>
        <pc:cxnChg chg="mod topLvl">
          <ac:chgData name="Rogeross Beraña" userId="6758e3466fb01340" providerId="LiveId" clId="{15F0E2F9-B4F1-4A1B-9F95-700DCE4C1706}" dt="2019-07-18T15:12:24.787" v="96" actId="164"/>
          <ac:cxnSpMkLst>
            <pc:docMk/>
            <pc:sldMk cId="3007956241" sldId="258"/>
            <ac:cxnSpMk id="6" creationId="{374DFDBA-D054-4058-97B8-EC2A5E5416B4}"/>
          </ac:cxnSpMkLst>
        </pc:cxnChg>
        <pc:cxnChg chg="add mod">
          <ac:chgData name="Rogeross Beraña" userId="6758e3466fb01340" providerId="LiveId" clId="{15F0E2F9-B4F1-4A1B-9F95-700DCE4C1706}" dt="2019-07-18T15:21:31.283" v="167" actId="14100"/>
          <ac:cxnSpMkLst>
            <pc:docMk/>
            <pc:sldMk cId="3007956241" sldId="258"/>
            <ac:cxnSpMk id="23" creationId="{AE95A478-65FB-4821-BC77-6A0A331A5E7B}"/>
          </ac:cxnSpMkLst>
        </pc:cxnChg>
        <pc:cxnChg chg="add mod">
          <ac:chgData name="Rogeross Beraña" userId="6758e3466fb01340" providerId="LiveId" clId="{15F0E2F9-B4F1-4A1B-9F95-700DCE4C1706}" dt="2019-07-18T15:22:44.129" v="183" actId="14100"/>
          <ac:cxnSpMkLst>
            <pc:docMk/>
            <pc:sldMk cId="3007956241" sldId="258"/>
            <ac:cxnSpMk id="25" creationId="{3743FF76-F2E3-4FD5-A89F-12173B4DDA34}"/>
          </ac:cxnSpMkLst>
        </pc:cxnChg>
        <pc:cxnChg chg="add del mod">
          <ac:chgData name="Rogeross Beraña" userId="6758e3466fb01340" providerId="LiveId" clId="{15F0E2F9-B4F1-4A1B-9F95-700DCE4C1706}" dt="2019-07-18T15:22:08.017" v="178" actId="478"/>
          <ac:cxnSpMkLst>
            <pc:docMk/>
            <pc:sldMk cId="3007956241" sldId="258"/>
            <ac:cxnSpMk id="28" creationId="{36AAF700-1272-4FDD-B60C-26545935F0A3}"/>
          </ac:cxnSpMkLst>
        </pc:cxnChg>
        <pc:cxnChg chg="add mod">
          <ac:chgData name="Rogeross Beraña" userId="6758e3466fb01340" providerId="LiveId" clId="{15F0E2F9-B4F1-4A1B-9F95-700DCE4C1706}" dt="2019-07-18T15:23:33.165" v="209" actId="14100"/>
          <ac:cxnSpMkLst>
            <pc:docMk/>
            <pc:sldMk cId="3007956241" sldId="258"/>
            <ac:cxnSpMk id="31" creationId="{77169609-D7BB-44C6-9FCA-BBBF3818674A}"/>
          </ac:cxnSpMkLst>
        </pc:cxnChg>
        <pc:cxnChg chg="add mod">
          <ac:chgData name="Rogeross Beraña" userId="6758e3466fb01340" providerId="LiveId" clId="{15F0E2F9-B4F1-4A1B-9F95-700DCE4C1706}" dt="2019-07-18T15:23:01.553" v="199" actId="1076"/>
          <ac:cxnSpMkLst>
            <pc:docMk/>
            <pc:sldMk cId="3007956241" sldId="258"/>
            <ac:cxnSpMk id="33" creationId="{B302FF55-F56B-4C86-BDAE-DE7E69C8EF40}"/>
          </ac:cxnSpMkLst>
        </pc:cxnChg>
        <pc:cxnChg chg="add mod">
          <ac:chgData name="Rogeross Beraña" userId="6758e3466fb01340" providerId="LiveId" clId="{15F0E2F9-B4F1-4A1B-9F95-700DCE4C1706}" dt="2019-07-18T15:23:48.991" v="213" actId="1076"/>
          <ac:cxnSpMkLst>
            <pc:docMk/>
            <pc:sldMk cId="3007956241" sldId="258"/>
            <ac:cxnSpMk id="37" creationId="{53ADF311-2E07-4CBE-9CBF-888E342B49FC}"/>
          </ac:cxnSpMkLst>
        </pc:cxnChg>
        <pc:cxnChg chg="add mod">
          <ac:chgData name="Rogeross Beraña" userId="6758e3466fb01340" providerId="LiveId" clId="{15F0E2F9-B4F1-4A1B-9F95-700DCE4C1706}" dt="2019-07-18T15:23:54.419" v="215" actId="1076"/>
          <ac:cxnSpMkLst>
            <pc:docMk/>
            <pc:sldMk cId="3007956241" sldId="258"/>
            <ac:cxnSpMk id="38" creationId="{63FFC2A4-ECBB-424B-AFC1-5E892EFCB2CF}"/>
          </ac:cxnSpMkLst>
        </pc:cxnChg>
      </pc:sldChg>
      <pc:sldChg chg="addSp delSp modSp add">
        <pc:chgData name="Rogeross Beraña" userId="6758e3466fb01340" providerId="LiveId" clId="{15F0E2F9-B4F1-4A1B-9F95-700DCE4C1706}" dt="2019-07-18T16:13:56.651" v="589" actId="403"/>
        <pc:sldMkLst>
          <pc:docMk/>
          <pc:sldMk cId="4162491314" sldId="259"/>
        </pc:sldMkLst>
        <pc:spChg chg="mod">
          <ac:chgData name="Rogeross Beraña" userId="6758e3466fb01340" providerId="LiveId" clId="{15F0E2F9-B4F1-4A1B-9F95-700DCE4C1706}" dt="2019-07-18T16:13:56.651" v="589" actId="403"/>
          <ac:spMkLst>
            <pc:docMk/>
            <pc:sldMk cId="4162491314" sldId="259"/>
            <ac:spMk id="3" creationId="{97ADA43F-7B3A-460D-A931-70807A95A97F}"/>
          </ac:spMkLst>
        </pc:spChg>
        <pc:spChg chg="mod">
          <ac:chgData name="Rogeross Beraña" userId="6758e3466fb01340" providerId="LiveId" clId="{15F0E2F9-B4F1-4A1B-9F95-700DCE4C1706}" dt="2019-07-18T15:45:11.095" v="441" actId="20577"/>
          <ac:spMkLst>
            <pc:docMk/>
            <pc:sldMk cId="4162491314" sldId="259"/>
            <ac:spMk id="4" creationId="{1617AA4D-A24F-465E-97D9-16C9BAAF4235}"/>
          </ac:spMkLst>
        </pc:spChg>
        <pc:spChg chg="del">
          <ac:chgData name="Rogeross Beraña" userId="6758e3466fb01340" providerId="LiveId" clId="{15F0E2F9-B4F1-4A1B-9F95-700DCE4C1706}" dt="2019-07-18T15:58:19.713" v="531" actId="478"/>
          <ac:spMkLst>
            <pc:docMk/>
            <pc:sldMk cId="4162491314" sldId="259"/>
            <ac:spMk id="11" creationId="{DB414E20-F0C5-4D20-978F-DF32B8F2EA67}"/>
          </ac:spMkLst>
        </pc:spChg>
        <pc:spChg chg="add mod ord">
          <ac:chgData name="Rogeross Beraña" userId="6758e3466fb01340" providerId="LiveId" clId="{15F0E2F9-B4F1-4A1B-9F95-700DCE4C1706}" dt="2019-07-18T15:55:19.325" v="515" actId="1076"/>
          <ac:spMkLst>
            <pc:docMk/>
            <pc:sldMk cId="4162491314" sldId="259"/>
            <ac:spMk id="14" creationId="{E89E19E4-C840-43D3-83AE-8CE3DB04C50F}"/>
          </ac:spMkLst>
        </pc:spChg>
        <pc:spChg chg="del mod">
          <ac:chgData name="Rogeross Beraña" userId="6758e3466fb01340" providerId="LiveId" clId="{15F0E2F9-B4F1-4A1B-9F95-700DCE4C1706}" dt="2019-07-18T15:54:59.271" v="508" actId="478"/>
          <ac:spMkLst>
            <pc:docMk/>
            <pc:sldMk cId="4162491314" sldId="259"/>
            <ac:spMk id="17" creationId="{56B25F91-2D04-4795-884C-8329FBCF283B}"/>
          </ac:spMkLst>
        </pc:spChg>
        <pc:spChg chg="del">
          <ac:chgData name="Rogeross Beraña" userId="6758e3466fb01340" providerId="LiveId" clId="{15F0E2F9-B4F1-4A1B-9F95-700DCE4C1706}" dt="2019-07-18T15:58:19.713" v="531" actId="478"/>
          <ac:spMkLst>
            <pc:docMk/>
            <pc:sldMk cId="4162491314" sldId="259"/>
            <ac:spMk id="18" creationId="{B86609ED-8927-4F38-8B41-F8A101F58D26}"/>
          </ac:spMkLst>
        </pc:spChg>
        <pc:spChg chg="add mod">
          <ac:chgData name="Rogeross Beraña" userId="6758e3466fb01340" providerId="LiveId" clId="{15F0E2F9-B4F1-4A1B-9F95-700DCE4C1706}" dt="2019-07-18T15:58:42.825" v="535" actId="1076"/>
          <ac:spMkLst>
            <pc:docMk/>
            <pc:sldMk cId="4162491314" sldId="259"/>
            <ac:spMk id="20" creationId="{AC747931-23CA-4067-B27F-4A2EE7C41630}"/>
          </ac:spMkLst>
        </pc:spChg>
        <pc:spChg chg="add mod">
          <ac:chgData name="Rogeross Beraña" userId="6758e3466fb01340" providerId="LiveId" clId="{15F0E2F9-B4F1-4A1B-9F95-700DCE4C1706}" dt="2019-07-18T16:13:56.651" v="589" actId="403"/>
          <ac:spMkLst>
            <pc:docMk/>
            <pc:sldMk cId="4162491314" sldId="259"/>
            <ac:spMk id="21" creationId="{59AE9C58-1DD8-48D2-98E0-169B16688F4C}"/>
          </ac:spMkLst>
        </pc:spChg>
        <pc:picChg chg="del">
          <ac:chgData name="Rogeross Beraña" userId="6758e3466fb01340" providerId="LiveId" clId="{15F0E2F9-B4F1-4A1B-9F95-700DCE4C1706}" dt="2019-07-18T15:45:53.182" v="488" actId="478"/>
          <ac:picMkLst>
            <pc:docMk/>
            <pc:sldMk cId="4162491314" sldId="259"/>
            <ac:picMk id="2" creationId="{00000000-0000-0000-0000-000000000000}"/>
          </ac:picMkLst>
        </pc:picChg>
        <pc:picChg chg="add mod">
          <ac:chgData name="Rogeross Beraña" userId="6758e3466fb01340" providerId="LiveId" clId="{15F0E2F9-B4F1-4A1B-9F95-700DCE4C1706}" dt="2019-07-18T16:11:53.808" v="564" actId="1076"/>
          <ac:picMkLst>
            <pc:docMk/>
            <pc:sldMk cId="4162491314" sldId="259"/>
            <ac:picMk id="15" creationId="{293DF934-DF3A-4774-B08B-30C316726F7C}"/>
          </ac:picMkLst>
        </pc:picChg>
        <pc:picChg chg="add del mod">
          <ac:chgData name="Rogeross Beraña" userId="6758e3466fb01340" providerId="LiveId" clId="{15F0E2F9-B4F1-4A1B-9F95-700DCE4C1706}" dt="2019-07-18T15:56:48.322" v="519" actId="478"/>
          <ac:picMkLst>
            <pc:docMk/>
            <pc:sldMk cId="4162491314" sldId="259"/>
            <ac:picMk id="1026" creationId="{524F37C0-10FA-4359-AE3F-8D67AF9C9018}"/>
          </ac:picMkLst>
        </pc:picChg>
        <pc:picChg chg="add del mod">
          <ac:chgData name="Rogeross Beraña" userId="6758e3466fb01340" providerId="LiveId" clId="{15F0E2F9-B4F1-4A1B-9F95-700DCE4C1706}" dt="2019-07-18T15:57:17.524" v="525" actId="478"/>
          <ac:picMkLst>
            <pc:docMk/>
            <pc:sldMk cId="4162491314" sldId="259"/>
            <ac:picMk id="1028" creationId="{AD3D2047-867E-4070-B0F2-622462B7764C}"/>
          </ac:picMkLst>
        </pc:picChg>
        <pc:picChg chg="add del">
          <ac:chgData name="Rogeross Beraña" userId="6758e3466fb01340" providerId="LiveId" clId="{15F0E2F9-B4F1-4A1B-9F95-700DCE4C1706}" dt="2019-07-18T15:57:20.351" v="526" actId="478"/>
          <ac:picMkLst>
            <pc:docMk/>
            <pc:sldMk cId="4162491314" sldId="259"/>
            <ac:picMk id="1030" creationId="{801EB0D2-CD21-42D9-AA9C-AF759E32E026}"/>
          </ac:picMkLst>
        </pc:picChg>
        <pc:picChg chg="add del">
          <ac:chgData name="Rogeross Beraña" userId="6758e3466fb01340" providerId="LiveId" clId="{15F0E2F9-B4F1-4A1B-9F95-700DCE4C1706}" dt="2019-07-18T15:57:57.823" v="528" actId="478"/>
          <ac:picMkLst>
            <pc:docMk/>
            <pc:sldMk cId="4162491314" sldId="259"/>
            <ac:picMk id="1032" creationId="{D56D4662-C87B-43E5-A243-C5BA5B9B7A12}"/>
          </ac:picMkLst>
        </pc:picChg>
        <pc:picChg chg="add mod">
          <ac:chgData name="Rogeross Beraña" userId="6758e3466fb01340" providerId="LiveId" clId="{15F0E2F9-B4F1-4A1B-9F95-700DCE4C1706}" dt="2019-07-18T15:58:11.663" v="530" actId="1076"/>
          <ac:picMkLst>
            <pc:docMk/>
            <pc:sldMk cId="4162491314" sldId="259"/>
            <ac:picMk id="1034" creationId="{2C18885A-934C-496A-83E1-50D1CF9D366D}"/>
          </ac:picMkLst>
        </pc:picChg>
        <pc:cxnChg chg="mod">
          <ac:chgData name="Rogeross Beraña" userId="6758e3466fb01340" providerId="LiveId" clId="{15F0E2F9-B4F1-4A1B-9F95-700DCE4C1706}" dt="2019-07-18T15:45:23.337" v="485" actId="1038"/>
          <ac:cxnSpMkLst>
            <pc:docMk/>
            <pc:sldMk cId="4162491314" sldId="259"/>
            <ac:cxnSpMk id="5" creationId="{0253EF48-D086-4FD7-A6E5-F41DAE63D0FC}"/>
          </ac:cxnSpMkLst>
        </pc:cxnChg>
        <pc:cxnChg chg="mod">
          <ac:chgData name="Rogeross Beraña" userId="6758e3466fb01340" providerId="LiveId" clId="{15F0E2F9-B4F1-4A1B-9F95-700DCE4C1706}" dt="2019-07-18T15:45:39.480" v="487" actId="14100"/>
          <ac:cxnSpMkLst>
            <pc:docMk/>
            <pc:sldMk cId="4162491314" sldId="259"/>
            <ac:cxnSpMk id="6" creationId="{374DFDBA-D054-4058-97B8-EC2A5E5416B4}"/>
          </ac:cxnSpMkLst>
        </pc:cxnChg>
      </pc:sldChg>
      <pc:sldChg chg="addSp delSp modSp add">
        <pc:chgData name="Rogeross Beraña" userId="6758e3466fb01340" providerId="LiveId" clId="{15F0E2F9-B4F1-4A1B-9F95-700DCE4C1706}" dt="2019-07-18T16:25:40.297" v="760" actId="14100"/>
        <pc:sldMkLst>
          <pc:docMk/>
          <pc:sldMk cId="980112110" sldId="260"/>
        </pc:sldMkLst>
        <pc:spChg chg="del">
          <ac:chgData name="Rogeross Beraña" userId="6758e3466fb01340" providerId="LiveId" clId="{15F0E2F9-B4F1-4A1B-9F95-700DCE4C1706}" dt="2019-07-18T16:13:24.370" v="585" actId="478"/>
          <ac:spMkLst>
            <pc:docMk/>
            <pc:sldMk cId="980112110" sldId="260"/>
            <ac:spMk id="3" creationId="{97ADA43F-7B3A-460D-A931-70807A95A97F}"/>
          </ac:spMkLst>
        </pc:spChg>
        <pc:spChg chg="mod">
          <ac:chgData name="Rogeross Beraña" userId="6758e3466fb01340" providerId="LiveId" clId="{15F0E2F9-B4F1-4A1B-9F95-700DCE4C1706}" dt="2019-07-18T16:13:43.341" v="588" actId="6549"/>
          <ac:spMkLst>
            <pc:docMk/>
            <pc:sldMk cId="980112110" sldId="260"/>
            <ac:spMk id="4" creationId="{1617AA4D-A24F-465E-97D9-16C9BAAF4235}"/>
          </ac:spMkLst>
        </pc:spChg>
        <pc:spChg chg="del">
          <ac:chgData name="Rogeross Beraña" userId="6758e3466fb01340" providerId="LiveId" clId="{15F0E2F9-B4F1-4A1B-9F95-700DCE4C1706}" dt="2019-07-18T16:13:25.643" v="586" actId="478"/>
          <ac:spMkLst>
            <pc:docMk/>
            <pc:sldMk cId="980112110" sldId="260"/>
            <ac:spMk id="14" creationId="{E89E19E4-C840-43D3-83AE-8CE3DB04C50F}"/>
          </ac:spMkLst>
        </pc:spChg>
        <pc:spChg chg="add mod">
          <ac:chgData name="Rogeross Beraña" userId="6758e3466fb01340" providerId="LiveId" clId="{15F0E2F9-B4F1-4A1B-9F95-700DCE4C1706}" dt="2019-07-18T16:21:24.410" v="704" actId="1076"/>
          <ac:spMkLst>
            <pc:docMk/>
            <pc:sldMk cId="980112110" sldId="260"/>
            <ac:spMk id="16" creationId="{D08BABD1-A5F0-46AC-9F4B-1728066BA793}"/>
          </ac:spMkLst>
        </pc:spChg>
        <pc:spChg chg="add mod">
          <ac:chgData name="Rogeross Beraña" userId="6758e3466fb01340" providerId="LiveId" clId="{15F0E2F9-B4F1-4A1B-9F95-700DCE4C1706}" dt="2019-07-18T16:22:14.268" v="720" actId="1076"/>
          <ac:spMkLst>
            <pc:docMk/>
            <pc:sldMk cId="980112110" sldId="260"/>
            <ac:spMk id="17" creationId="{FB3BF585-EBB1-4847-A471-F5EA91030F3E}"/>
          </ac:spMkLst>
        </pc:spChg>
        <pc:spChg chg="add mod">
          <ac:chgData name="Rogeross Beraña" userId="6758e3466fb01340" providerId="LiveId" clId="{15F0E2F9-B4F1-4A1B-9F95-700DCE4C1706}" dt="2019-07-18T16:22:19.730" v="721" actId="1076"/>
          <ac:spMkLst>
            <pc:docMk/>
            <pc:sldMk cId="980112110" sldId="260"/>
            <ac:spMk id="18" creationId="{82467999-6AF7-45AA-A5C6-F5B6C4DCDEF3}"/>
          </ac:spMkLst>
        </pc:spChg>
        <pc:spChg chg="mod">
          <ac:chgData name="Rogeross Beraña" userId="6758e3466fb01340" providerId="LiveId" clId="{15F0E2F9-B4F1-4A1B-9F95-700DCE4C1706}" dt="2019-07-18T16:15:34.984" v="602" actId="1076"/>
          <ac:spMkLst>
            <pc:docMk/>
            <pc:sldMk cId="980112110" sldId="260"/>
            <ac:spMk id="20" creationId="{AC747931-23CA-4067-B27F-4A2EE7C41630}"/>
          </ac:spMkLst>
        </pc:spChg>
        <pc:spChg chg="del mod">
          <ac:chgData name="Rogeross Beraña" userId="6758e3466fb01340" providerId="LiveId" clId="{15F0E2F9-B4F1-4A1B-9F95-700DCE4C1706}" dt="2019-07-18T16:14:22.693" v="591" actId="478"/>
          <ac:spMkLst>
            <pc:docMk/>
            <pc:sldMk cId="980112110" sldId="260"/>
            <ac:spMk id="21" creationId="{59AE9C58-1DD8-48D2-98E0-169B16688F4C}"/>
          </ac:spMkLst>
        </pc:spChg>
        <pc:picChg chg="mod">
          <ac:chgData name="Rogeross Beraña" userId="6758e3466fb01340" providerId="LiveId" clId="{15F0E2F9-B4F1-4A1B-9F95-700DCE4C1706}" dt="2019-07-18T16:15:29.758" v="601" actId="1076"/>
          <ac:picMkLst>
            <pc:docMk/>
            <pc:sldMk cId="980112110" sldId="260"/>
            <ac:picMk id="15" creationId="{293DF934-DF3A-4774-B08B-30C316726F7C}"/>
          </ac:picMkLst>
        </pc:picChg>
        <pc:picChg chg="del">
          <ac:chgData name="Rogeross Beraña" userId="6758e3466fb01340" providerId="LiveId" clId="{15F0E2F9-B4F1-4A1B-9F95-700DCE4C1706}" dt="2019-07-18T16:13:24.370" v="585" actId="478"/>
          <ac:picMkLst>
            <pc:docMk/>
            <pc:sldMk cId="980112110" sldId="260"/>
            <ac:picMk id="1028" creationId="{AD3D2047-867E-4070-B0F2-622462B7764C}"/>
          </ac:picMkLst>
        </pc:picChg>
        <pc:picChg chg="del">
          <ac:chgData name="Rogeross Beraña" userId="6758e3466fb01340" providerId="LiveId" clId="{15F0E2F9-B4F1-4A1B-9F95-700DCE4C1706}" dt="2019-07-18T16:13:24.370" v="585" actId="478"/>
          <ac:picMkLst>
            <pc:docMk/>
            <pc:sldMk cId="980112110" sldId="260"/>
            <ac:picMk id="1034" creationId="{2C18885A-934C-496A-83E1-50D1CF9D366D}"/>
          </ac:picMkLst>
        </pc:picChg>
        <pc:cxnChg chg="mod">
          <ac:chgData name="Rogeross Beraña" userId="6758e3466fb01340" providerId="LiveId" clId="{15F0E2F9-B4F1-4A1B-9F95-700DCE4C1706}" dt="2019-07-18T16:12:47.360" v="583" actId="1076"/>
          <ac:cxnSpMkLst>
            <pc:docMk/>
            <pc:sldMk cId="980112110" sldId="260"/>
            <ac:cxnSpMk id="5" creationId="{0253EF48-D086-4FD7-A6E5-F41DAE63D0FC}"/>
          </ac:cxnSpMkLst>
        </pc:cxnChg>
        <pc:cxnChg chg="mod">
          <ac:chgData name="Rogeross Beraña" userId="6758e3466fb01340" providerId="LiveId" clId="{15F0E2F9-B4F1-4A1B-9F95-700DCE4C1706}" dt="2019-07-18T16:25:40.297" v="760" actId="14100"/>
          <ac:cxnSpMkLst>
            <pc:docMk/>
            <pc:sldMk cId="980112110" sldId="260"/>
            <ac:cxnSpMk id="6" creationId="{374DFDBA-D054-4058-97B8-EC2A5E5416B4}"/>
          </ac:cxnSpMkLst>
        </pc:cxnChg>
      </pc:sldChg>
      <pc:sldChg chg="addSp delSp modSp add">
        <pc:chgData name="Rogeross Beraña" userId="6758e3466fb01340" providerId="LiveId" clId="{15F0E2F9-B4F1-4A1B-9F95-700DCE4C1706}" dt="2019-07-18T16:41:07.322" v="937" actId="1076"/>
        <pc:sldMkLst>
          <pc:docMk/>
          <pc:sldMk cId="1917099981" sldId="261"/>
        </pc:sldMkLst>
        <pc:spChg chg="mod">
          <ac:chgData name="Rogeross Beraña" userId="6758e3466fb01340" providerId="LiveId" clId="{15F0E2F9-B4F1-4A1B-9F95-700DCE4C1706}" dt="2019-07-18T16:26:08.095" v="767" actId="20577"/>
          <ac:spMkLst>
            <pc:docMk/>
            <pc:sldMk cId="1917099981" sldId="261"/>
            <ac:spMk id="4" creationId="{1617AA4D-A24F-465E-97D9-16C9BAAF4235}"/>
          </ac:spMkLst>
        </pc:spChg>
        <pc:spChg chg="add mod">
          <ac:chgData name="Rogeross Beraña" userId="6758e3466fb01340" providerId="LiveId" clId="{15F0E2F9-B4F1-4A1B-9F95-700DCE4C1706}" dt="2019-07-18T16:41:07.322" v="937" actId="1076"/>
          <ac:spMkLst>
            <pc:docMk/>
            <pc:sldMk cId="1917099981" sldId="261"/>
            <ac:spMk id="11" creationId="{6A69B66B-D385-461D-94F3-E7B903871760}"/>
          </ac:spMkLst>
        </pc:spChg>
        <pc:spChg chg="del">
          <ac:chgData name="Rogeross Beraña" userId="6758e3466fb01340" providerId="LiveId" clId="{15F0E2F9-B4F1-4A1B-9F95-700DCE4C1706}" dt="2019-07-18T16:28:19.773" v="768" actId="478"/>
          <ac:spMkLst>
            <pc:docMk/>
            <pc:sldMk cId="1917099981" sldId="261"/>
            <ac:spMk id="16" creationId="{D08BABD1-A5F0-46AC-9F4B-1728066BA793}"/>
          </ac:spMkLst>
        </pc:spChg>
        <pc:spChg chg="del">
          <ac:chgData name="Rogeross Beraña" userId="6758e3466fb01340" providerId="LiveId" clId="{15F0E2F9-B4F1-4A1B-9F95-700DCE4C1706}" dt="2019-07-18T16:28:19.773" v="768" actId="478"/>
          <ac:spMkLst>
            <pc:docMk/>
            <pc:sldMk cId="1917099981" sldId="261"/>
            <ac:spMk id="17" creationId="{FB3BF585-EBB1-4847-A471-F5EA91030F3E}"/>
          </ac:spMkLst>
        </pc:spChg>
        <pc:spChg chg="del">
          <ac:chgData name="Rogeross Beraña" userId="6758e3466fb01340" providerId="LiveId" clId="{15F0E2F9-B4F1-4A1B-9F95-700DCE4C1706}" dt="2019-07-18T16:28:19.773" v="768" actId="478"/>
          <ac:spMkLst>
            <pc:docMk/>
            <pc:sldMk cId="1917099981" sldId="261"/>
            <ac:spMk id="18" creationId="{82467999-6AF7-45AA-A5C6-F5B6C4DCDEF3}"/>
          </ac:spMkLst>
        </pc:spChg>
        <pc:spChg chg="add del mod ord">
          <ac:chgData name="Rogeross Beraña" userId="6758e3466fb01340" providerId="LiveId" clId="{15F0E2F9-B4F1-4A1B-9F95-700DCE4C1706}" dt="2019-07-18T16:36:50.228" v="861" actId="478"/>
          <ac:spMkLst>
            <pc:docMk/>
            <pc:sldMk cId="1917099981" sldId="261"/>
            <ac:spMk id="19" creationId="{2DCD157C-2D19-4D29-B8C3-C9B263A50DA5}"/>
          </ac:spMkLst>
        </pc:spChg>
        <pc:spChg chg="del mod ord">
          <ac:chgData name="Rogeross Beraña" userId="6758e3466fb01340" providerId="LiveId" clId="{15F0E2F9-B4F1-4A1B-9F95-700DCE4C1706}" dt="2019-07-18T16:35:38.250" v="832" actId="478"/>
          <ac:spMkLst>
            <pc:docMk/>
            <pc:sldMk cId="1917099981" sldId="261"/>
            <ac:spMk id="20" creationId="{AC747931-23CA-4067-B27F-4A2EE7C41630}"/>
          </ac:spMkLst>
        </pc:spChg>
        <pc:spChg chg="add mod">
          <ac:chgData name="Rogeross Beraña" userId="6758e3466fb01340" providerId="LiveId" clId="{15F0E2F9-B4F1-4A1B-9F95-700DCE4C1706}" dt="2019-07-18T16:41:07.322" v="937" actId="1076"/>
          <ac:spMkLst>
            <pc:docMk/>
            <pc:sldMk cId="1917099981" sldId="261"/>
            <ac:spMk id="21" creationId="{04733229-451F-41B4-82DA-A44D4C950297}"/>
          </ac:spMkLst>
        </pc:spChg>
        <pc:spChg chg="add mod">
          <ac:chgData name="Rogeross Beraña" userId="6758e3466fb01340" providerId="LiveId" clId="{15F0E2F9-B4F1-4A1B-9F95-700DCE4C1706}" dt="2019-07-18T16:41:07.322" v="937" actId="1076"/>
          <ac:spMkLst>
            <pc:docMk/>
            <pc:sldMk cId="1917099981" sldId="261"/>
            <ac:spMk id="23" creationId="{8157E33F-97CD-4493-A340-79ABA7FA0C70}"/>
          </ac:spMkLst>
        </pc:spChg>
        <pc:spChg chg="add del mod">
          <ac:chgData name="Rogeross Beraña" userId="6758e3466fb01340" providerId="LiveId" clId="{15F0E2F9-B4F1-4A1B-9F95-700DCE4C1706}" dt="2019-07-18T16:38:49.664" v="905" actId="478"/>
          <ac:spMkLst>
            <pc:docMk/>
            <pc:sldMk cId="1917099981" sldId="261"/>
            <ac:spMk id="26" creationId="{2FE04F71-FB65-4ED5-ACDC-E2A6C260FB75}"/>
          </ac:spMkLst>
        </pc:spChg>
        <pc:spChg chg="add mod">
          <ac:chgData name="Rogeross Beraña" userId="6758e3466fb01340" providerId="LiveId" clId="{15F0E2F9-B4F1-4A1B-9F95-700DCE4C1706}" dt="2019-07-18T16:41:07.322" v="937" actId="1076"/>
          <ac:spMkLst>
            <pc:docMk/>
            <pc:sldMk cId="1917099981" sldId="261"/>
            <ac:spMk id="29" creationId="{EE6389BC-A4A7-42C5-858D-85D45D7FB0E0}"/>
          </ac:spMkLst>
        </pc:spChg>
        <pc:spChg chg="add del">
          <ac:chgData name="Rogeross Beraña" userId="6758e3466fb01340" providerId="LiveId" clId="{15F0E2F9-B4F1-4A1B-9F95-700DCE4C1706}" dt="2019-07-18T16:40:46.152" v="933" actId="478"/>
          <ac:spMkLst>
            <pc:docMk/>
            <pc:sldMk cId="1917099981" sldId="261"/>
            <ac:spMk id="34" creationId="{34607F54-2870-4B81-8C2F-A28327597499}"/>
          </ac:spMkLst>
        </pc:spChg>
        <pc:spChg chg="add del">
          <ac:chgData name="Rogeross Beraña" userId="6758e3466fb01340" providerId="LiveId" clId="{15F0E2F9-B4F1-4A1B-9F95-700DCE4C1706}" dt="2019-07-18T16:40:46.953" v="934" actId="478"/>
          <ac:spMkLst>
            <pc:docMk/>
            <pc:sldMk cId="1917099981" sldId="261"/>
            <ac:spMk id="35" creationId="{FEABCAA8-A9AB-49F8-AE1B-3C133D8B86DA}"/>
          </ac:spMkLst>
        </pc:spChg>
        <pc:picChg chg="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15" creationId="{293DF934-DF3A-4774-B08B-30C316726F7C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22" creationId="{D671E7D7-F909-4AC0-8F45-A2B38D1EB854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24" creationId="{D14BF912-9715-481D-BC87-A73D92747811}"/>
          </ac:picMkLst>
        </pc:picChg>
        <pc:picChg chg="add del mod">
          <ac:chgData name="Rogeross Beraña" userId="6758e3466fb01340" providerId="LiveId" clId="{15F0E2F9-B4F1-4A1B-9F95-700DCE4C1706}" dt="2019-07-18T16:38:49.664" v="905" actId="478"/>
          <ac:picMkLst>
            <pc:docMk/>
            <pc:sldMk cId="1917099981" sldId="261"/>
            <ac:picMk id="25" creationId="{87170AE1-AB29-43E3-97D3-18CA93CC1904}"/>
          </ac:picMkLst>
        </pc:picChg>
        <pc:picChg chg="add del mod">
          <ac:chgData name="Rogeross Beraña" userId="6758e3466fb01340" providerId="LiveId" clId="{15F0E2F9-B4F1-4A1B-9F95-700DCE4C1706}" dt="2019-07-18T16:38:49.664" v="905" actId="478"/>
          <ac:picMkLst>
            <pc:docMk/>
            <pc:sldMk cId="1917099981" sldId="261"/>
            <ac:picMk id="27" creationId="{4B247697-B5D3-40DA-BC00-B09C403A871C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28" creationId="{A8AFFBCC-E519-4983-A7FE-2C59285926C0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32" creationId="{A5B1D1F8-6167-433A-88B8-7F0912340370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33" creationId="{21933E2F-0034-44B4-897E-E36B20D9BFA5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36" creationId="{E1D86F86-389B-47F8-A12E-4264FB1E5308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37" creationId="{6258752F-078B-4104-B44A-B48C14BCCCD7}"/>
          </ac:picMkLst>
        </pc:picChg>
        <pc:picChg chg="add mod">
          <ac:chgData name="Rogeross Beraña" userId="6758e3466fb01340" providerId="LiveId" clId="{15F0E2F9-B4F1-4A1B-9F95-700DCE4C1706}" dt="2019-07-18T16:41:07.322" v="937" actId="1076"/>
          <ac:picMkLst>
            <pc:docMk/>
            <pc:sldMk cId="1917099981" sldId="261"/>
            <ac:picMk id="2050" creationId="{C0B52ACC-3217-4A6B-9C49-D67B89F3DBCE}"/>
          </ac:picMkLst>
        </pc:picChg>
        <pc:cxnChg chg="mod">
          <ac:chgData name="Rogeross Beraña" userId="6758e3466fb01340" providerId="LiveId" clId="{15F0E2F9-B4F1-4A1B-9F95-700DCE4C1706}" dt="2019-07-18T16:25:00.541" v="755" actId="1076"/>
          <ac:cxnSpMkLst>
            <pc:docMk/>
            <pc:sldMk cId="1917099981" sldId="261"/>
            <ac:cxnSpMk id="5" creationId="{0253EF48-D086-4FD7-A6E5-F41DAE63D0FC}"/>
          </ac:cxnSpMkLst>
        </pc:cxnChg>
        <pc:cxnChg chg="mod">
          <ac:chgData name="Rogeross Beraña" userId="6758e3466fb01340" providerId="LiveId" clId="{15F0E2F9-B4F1-4A1B-9F95-700DCE4C1706}" dt="2019-07-18T16:25:57.541" v="761" actId="14100"/>
          <ac:cxnSpMkLst>
            <pc:docMk/>
            <pc:sldMk cId="1917099981" sldId="261"/>
            <ac:cxnSpMk id="6" creationId="{374DFDBA-D054-4058-97B8-EC2A5E5416B4}"/>
          </ac:cxnSpMkLst>
        </pc:cxnChg>
        <pc:cxnChg chg="add mod">
          <ac:chgData name="Rogeross Beraña" userId="6758e3466fb01340" providerId="LiveId" clId="{15F0E2F9-B4F1-4A1B-9F95-700DCE4C1706}" dt="2019-07-18T16:41:07.322" v="937" actId="1076"/>
          <ac:cxnSpMkLst>
            <pc:docMk/>
            <pc:sldMk cId="1917099981" sldId="261"/>
            <ac:cxnSpMk id="30" creationId="{799424F1-AFD2-4BFD-955E-F1B58F36E72C}"/>
          </ac:cxnSpMkLst>
        </pc:cxnChg>
        <pc:cxnChg chg="add mod">
          <ac:chgData name="Rogeross Beraña" userId="6758e3466fb01340" providerId="LiveId" clId="{15F0E2F9-B4F1-4A1B-9F95-700DCE4C1706}" dt="2019-07-18T16:41:07.322" v="937" actId="1076"/>
          <ac:cxnSpMkLst>
            <pc:docMk/>
            <pc:sldMk cId="1917099981" sldId="261"/>
            <ac:cxnSpMk id="31" creationId="{11249F0C-CCB5-4873-A701-1FC87AD90C63}"/>
          </ac:cxnSpMkLst>
        </pc:cxnChg>
        <pc:cxnChg chg="add mod">
          <ac:chgData name="Rogeross Beraña" userId="6758e3466fb01340" providerId="LiveId" clId="{15F0E2F9-B4F1-4A1B-9F95-700DCE4C1706}" dt="2019-07-18T16:41:07.322" v="937" actId="1076"/>
          <ac:cxnSpMkLst>
            <pc:docMk/>
            <pc:sldMk cId="1917099981" sldId="261"/>
            <ac:cxnSpMk id="38" creationId="{90B82EDC-D437-465B-9BA5-1FEDD195CA8B}"/>
          </ac:cxnSpMkLst>
        </pc:cxnChg>
        <pc:cxnChg chg="add mod">
          <ac:chgData name="Rogeross Beraña" userId="6758e3466fb01340" providerId="LiveId" clId="{15F0E2F9-B4F1-4A1B-9F95-700DCE4C1706}" dt="2019-07-18T16:41:07.322" v="937" actId="1076"/>
          <ac:cxnSpMkLst>
            <pc:docMk/>
            <pc:sldMk cId="1917099981" sldId="261"/>
            <ac:cxnSpMk id="39" creationId="{AB10F1FF-41CF-40C5-B603-473E95DD4EA1}"/>
          </ac:cxnSpMkLst>
        </pc:cxnChg>
      </pc:sldChg>
      <pc:sldChg chg="addSp delSp modSp add">
        <pc:chgData name="Rogeross Beraña" userId="6758e3466fb01340" providerId="LiveId" clId="{15F0E2F9-B4F1-4A1B-9F95-700DCE4C1706}" dt="2019-07-18T16:48:35.391" v="1025" actId="1076"/>
        <pc:sldMkLst>
          <pc:docMk/>
          <pc:sldMk cId="1730592474" sldId="262"/>
        </pc:sldMkLst>
        <pc:spChg chg="add mod ord">
          <ac:chgData name="Rogeross Beraña" userId="6758e3466fb01340" providerId="LiveId" clId="{15F0E2F9-B4F1-4A1B-9F95-700DCE4C1706}" dt="2019-07-18T16:44:43.747" v="979" actId="164"/>
          <ac:spMkLst>
            <pc:docMk/>
            <pc:sldMk cId="1730592474" sldId="262"/>
            <ac:spMk id="3" creationId="{92D7D176-A2A9-4C78-9281-6398C2E6DBBD}"/>
          </ac:spMkLst>
        </pc:spChg>
        <pc:spChg chg="mod">
          <ac:chgData name="Rogeross Beraña" userId="6758e3466fb01340" providerId="LiveId" clId="{15F0E2F9-B4F1-4A1B-9F95-700DCE4C1706}" dt="2019-07-18T16:48:35.391" v="1025" actId="1076"/>
          <ac:spMkLst>
            <pc:docMk/>
            <pc:sldMk cId="1730592474" sldId="262"/>
            <ac:spMk id="11" creationId="{6A69B66B-D385-461D-94F3-E7B903871760}"/>
          </ac:spMkLst>
        </pc:spChg>
        <pc:spChg chg="mod">
          <ac:chgData name="Rogeross Beraña" userId="6758e3466fb01340" providerId="LiveId" clId="{15F0E2F9-B4F1-4A1B-9F95-700DCE4C1706}" dt="2019-07-18T16:48:35.391" v="1025" actId="1076"/>
          <ac:spMkLst>
            <pc:docMk/>
            <pc:sldMk cId="1730592474" sldId="262"/>
            <ac:spMk id="21" creationId="{04733229-451F-41B4-82DA-A44D4C950297}"/>
          </ac:spMkLst>
        </pc:spChg>
        <pc:spChg chg="mod topLvl">
          <ac:chgData name="Rogeross Beraña" userId="6758e3466fb01340" providerId="LiveId" clId="{15F0E2F9-B4F1-4A1B-9F95-700DCE4C1706}" dt="2019-07-18T16:44:43.747" v="979" actId="164"/>
          <ac:spMkLst>
            <pc:docMk/>
            <pc:sldMk cId="1730592474" sldId="262"/>
            <ac:spMk id="23" creationId="{8157E33F-97CD-4493-A340-79ABA7FA0C70}"/>
          </ac:spMkLst>
        </pc:spChg>
        <pc:spChg chg="mod topLvl">
          <ac:chgData name="Rogeross Beraña" userId="6758e3466fb01340" providerId="LiveId" clId="{15F0E2F9-B4F1-4A1B-9F95-700DCE4C1706}" dt="2019-07-18T16:44:43.747" v="979" actId="164"/>
          <ac:spMkLst>
            <pc:docMk/>
            <pc:sldMk cId="1730592474" sldId="262"/>
            <ac:spMk id="29" creationId="{EE6389BC-A4A7-42C5-858D-85D45D7FB0E0}"/>
          </ac:spMkLst>
        </pc:spChg>
        <pc:grpChg chg="add del mod">
          <ac:chgData name="Rogeross Beraña" userId="6758e3466fb01340" providerId="LiveId" clId="{15F0E2F9-B4F1-4A1B-9F95-700DCE4C1706}" dt="2019-07-18T16:43:17.777" v="964" actId="165"/>
          <ac:grpSpMkLst>
            <pc:docMk/>
            <pc:sldMk cId="1730592474" sldId="262"/>
            <ac:grpSpMk id="2" creationId="{233C1B94-7835-4E94-B428-5A30900C0A00}"/>
          </ac:grpSpMkLst>
        </pc:grpChg>
        <pc:grpChg chg="mod">
          <ac:chgData name="Rogeross Beraña" userId="6758e3466fb01340" providerId="LiveId" clId="{15F0E2F9-B4F1-4A1B-9F95-700DCE4C1706}" dt="2019-07-18T16:45:01.894" v="985" actId="1076"/>
          <ac:grpSpMkLst>
            <pc:docMk/>
            <pc:sldMk cId="1730592474" sldId="262"/>
            <ac:grpSpMk id="10" creationId="{4862BA7F-38AA-4BCC-95AE-BAEB40AB0E1A}"/>
          </ac:grpSpMkLst>
        </pc:grpChg>
        <pc:grpChg chg="add mod">
          <ac:chgData name="Rogeross Beraña" userId="6758e3466fb01340" providerId="LiveId" clId="{15F0E2F9-B4F1-4A1B-9F95-700DCE4C1706}" dt="2019-07-18T16:48:35.391" v="1025" actId="1076"/>
          <ac:grpSpMkLst>
            <pc:docMk/>
            <pc:sldMk cId="1730592474" sldId="262"/>
            <ac:grpSpMk id="12" creationId="{BE1C6157-8271-4F10-9C89-F7EA34F3B635}"/>
          </ac:grpSpMkLst>
        </pc:grpChg>
        <pc:grpChg chg="add del mod">
          <ac:chgData name="Rogeross Beraña" userId="6758e3466fb01340" providerId="LiveId" clId="{15F0E2F9-B4F1-4A1B-9F95-700DCE4C1706}" dt="2019-07-18T16:43:12.416" v="963"/>
          <ac:grpSpMkLst>
            <pc:docMk/>
            <pc:sldMk cId="1730592474" sldId="262"/>
            <ac:grpSpMk id="25" creationId="{12FC2507-9ECC-4448-90D2-52AB1CB82DBC}"/>
          </ac:grpSpMkLst>
        </pc:grpChg>
        <pc:grpChg chg="add mod">
          <ac:chgData name="Rogeross Beraña" userId="6758e3466fb01340" providerId="LiveId" clId="{15F0E2F9-B4F1-4A1B-9F95-700DCE4C1706}" dt="2019-07-18T16:48:35.391" v="1025" actId="1076"/>
          <ac:grpSpMkLst>
            <pc:docMk/>
            <pc:sldMk cId="1730592474" sldId="262"/>
            <ac:grpSpMk id="43" creationId="{0057DEA7-42DB-4F36-A9D6-0D4AD418FF4A}"/>
          </ac:grpSpMkLst>
        </pc:grpChg>
        <pc:grpChg chg="add del mod">
          <ac:chgData name="Rogeross Beraña" userId="6758e3466fb01340" providerId="LiveId" clId="{15F0E2F9-B4F1-4A1B-9F95-700DCE4C1706}" dt="2019-07-18T16:45:24.019" v="991" actId="478"/>
          <ac:grpSpMkLst>
            <pc:docMk/>
            <pc:sldMk cId="1730592474" sldId="262"/>
            <ac:grpSpMk id="51" creationId="{AC7515AC-920E-4E63-BFEF-7D6CE1483FBF}"/>
          </ac:grpSpMkLst>
        </pc:grpChg>
        <pc:grpChg chg="add mod">
          <ac:chgData name="Rogeross Beraña" userId="6758e3466fb01340" providerId="LiveId" clId="{15F0E2F9-B4F1-4A1B-9F95-700DCE4C1706}" dt="2019-07-18T16:48:35.391" v="1025" actId="1076"/>
          <ac:grpSpMkLst>
            <pc:docMk/>
            <pc:sldMk cId="1730592474" sldId="262"/>
            <ac:grpSpMk id="59" creationId="{50CC74A8-1F4B-4E6A-8EF1-B2329BBA22EF}"/>
          </ac:grpSpMkLst>
        </pc:grpChg>
        <pc:grpChg chg="add mod">
          <ac:chgData name="Rogeross Beraña" userId="6758e3466fb01340" providerId="LiveId" clId="{15F0E2F9-B4F1-4A1B-9F95-700DCE4C1706}" dt="2019-07-18T16:48:35.391" v="1025" actId="1076"/>
          <ac:grpSpMkLst>
            <pc:docMk/>
            <pc:sldMk cId="1730592474" sldId="262"/>
            <ac:grpSpMk id="67" creationId="{7BF0CCF1-5796-42C5-9844-246DB2C5C6B6}"/>
          </ac:grpSpMkLst>
        </pc:grpChg>
        <pc:grpChg chg="add mod">
          <ac:chgData name="Rogeross Beraña" userId="6758e3466fb01340" providerId="LiveId" clId="{15F0E2F9-B4F1-4A1B-9F95-700DCE4C1706}" dt="2019-07-18T16:48:35.391" v="1025" actId="1076"/>
          <ac:grpSpMkLst>
            <pc:docMk/>
            <pc:sldMk cId="1730592474" sldId="262"/>
            <ac:grpSpMk id="2049" creationId="{12012824-993E-4C91-81CB-D2077009CBB6}"/>
          </ac:grpSpMkLst>
        </pc:grpChg>
        <pc:picChg chg="mod">
          <ac:chgData name="Rogeross Beraña" userId="6758e3466fb01340" providerId="LiveId" clId="{15F0E2F9-B4F1-4A1B-9F95-700DCE4C1706}" dt="2019-07-18T16:48:35.391" v="1025" actId="1076"/>
          <ac:picMkLst>
            <pc:docMk/>
            <pc:sldMk cId="1730592474" sldId="262"/>
            <ac:picMk id="15" creationId="{293DF934-DF3A-4774-B08B-30C316726F7C}"/>
          </ac:picMkLst>
        </pc:picChg>
        <pc:picChg chg="mod topLvl">
          <ac:chgData name="Rogeross Beraña" userId="6758e3466fb01340" providerId="LiveId" clId="{15F0E2F9-B4F1-4A1B-9F95-700DCE4C1706}" dt="2019-07-18T16:44:43.747" v="979" actId="164"/>
          <ac:picMkLst>
            <pc:docMk/>
            <pc:sldMk cId="1730592474" sldId="262"/>
            <ac:picMk id="22" creationId="{D671E7D7-F909-4AC0-8F45-A2B38D1EB854}"/>
          </ac:picMkLst>
        </pc:picChg>
        <pc:picChg chg="mod topLvl">
          <ac:chgData name="Rogeross Beraña" userId="6758e3466fb01340" providerId="LiveId" clId="{15F0E2F9-B4F1-4A1B-9F95-700DCE4C1706}" dt="2019-07-18T16:44:43.747" v="979" actId="164"/>
          <ac:picMkLst>
            <pc:docMk/>
            <pc:sldMk cId="1730592474" sldId="262"/>
            <ac:picMk id="24" creationId="{D14BF912-9715-481D-BC87-A73D92747811}"/>
          </ac:picMkLst>
        </pc:picChg>
        <pc:picChg chg="mod topLvl">
          <ac:chgData name="Rogeross Beraña" userId="6758e3466fb01340" providerId="LiveId" clId="{15F0E2F9-B4F1-4A1B-9F95-700DCE4C1706}" dt="2019-07-18T16:44:43.747" v="979" actId="164"/>
          <ac:picMkLst>
            <pc:docMk/>
            <pc:sldMk cId="1730592474" sldId="262"/>
            <ac:picMk id="28" creationId="{A8AFFBCC-E519-4983-A7FE-2C59285926C0}"/>
          </ac:picMkLst>
        </pc:picChg>
        <pc:picChg chg="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32" creationId="{A5B1D1F8-6167-433A-88B8-7F0912340370}"/>
          </ac:picMkLst>
        </pc:picChg>
        <pc:picChg chg="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33" creationId="{21933E2F-0034-44B4-897E-E36B20D9BFA5}"/>
          </ac:picMkLst>
        </pc:picChg>
        <pc:picChg chg="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36" creationId="{E1D86F86-389B-47F8-A12E-4264FB1E5308}"/>
          </ac:picMkLst>
        </pc:picChg>
        <pc:picChg chg="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37" creationId="{6258752F-078B-4104-B44A-B48C14BCCCD7}"/>
          </ac:picMkLst>
        </pc:picChg>
        <pc:picChg chg="add 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79" creationId="{2985038C-181E-4D80-B7F5-810699A4E545}"/>
          </ac:picMkLst>
        </pc:picChg>
        <pc:picChg chg="add 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80" creationId="{A50C9B2A-ABE9-400C-A4C2-C4FA2ACB5782}"/>
          </ac:picMkLst>
        </pc:picChg>
        <pc:picChg chg="add 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81" creationId="{F6983CD0-C002-45CF-AF03-AA41D1EE2ED9}"/>
          </ac:picMkLst>
        </pc:picChg>
        <pc:picChg chg="add mod">
          <ac:chgData name="Rogeross Beraña" userId="6758e3466fb01340" providerId="LiveId" clId="{15F0E2F9-B4F1-4A1B-9F95-700DCE4C1706}" dt="2019-07-18T16:48:21.086" v="1022" actId="164"/>
          <ac:picMkLst>
            <pc:docMk/>
            <pc:sldMk cId="1730592474" sldId="262"/>
            <ac:picMk id="82" creationId="{F4883D09-DED2-43AF-9D6F-BFE6B60BDCC5}"/>
          </ac:picMkLst>
        </pc:picChg>
        <pc:picChg chg="mod">
          <ac:chgData name="Rogeross Beraña" userId="6758e3466fb01340" providerId="LiveId" clId="{15F0E2F9-B4F1-4A1B-9F95-700DCE4C1706}" dt="2019-07-18T16:48:35.391" v="1025" actId="1076"/>
          <ac:picMkLst>
            <pc:docMk/>
            <pc:sldMk cId="1730592474" sldId="262"/>
            <ac:picMk id="2050" creationId="{C0B52ACC-3217-4A6B-9C49-D67B89F3DBCE}"/>
          </ac:picMkLst>
        </pc:picChg>
        <pc:cxnChg chg="del mod topLvl">
          <ac:chgData name="Rogeross Beraña" userId="6758e3466fb01340" providerId="LiveId" clId="{15F0E2F9-B4F1-4A1B-9F95-700DCE4C1706}" dt="2019-07-18T16:44:34.847" v="977" actId="478"/>
          <ac:cxnSpMkLst>
            <pc:docMk/>
            <pc:sldMk cId="1730592474" sldId="262"/>
            <ac:cxnSpMk id="30" creationId="{799424F1-AFD2-4BFD-955E-F1B58F36E72C}"/>
          </ac:cxnSpMkLst>
        </pc:cxnChg>
        <pc:cxnChg chg="mod topLvl">
          <ac:chgData name="Rogeross Beraña" userId="6758e3466fb01340" providerId="LiveId" clId="{15F0E2F9-B4F1-4A1B-9F95-700DCE4C1706}" dt="2019-07-18T16:44:43.747" v="979" actId="164"/>
          <ac:cxnSpMkLst>
            <pc:docMk/>
            <pc:sldMk cId="1730592474" sldId="262"/>
            <ac:cxnSpMk id="31" creationId="{11249F0C-CCB5-4873-A701-1FC87AD90C63}"/>
          </ac:cxnSpMkLst>
        </pc:cxnChg>
        <pc:cxnChg chg="mod">
          <ac:chgData name="Rogeross Beraña" userId="6758e3466fb01340" providerId="LiveId" clId="{15F0E2F9-B4F1-4A1B-9F95-700DCE4C1706}" dt="2019-07-18T16:48:21.086" v="1022" actId="164"/>
          <ac:cxnSpMkLst>
            <pc:docMk/>
            <pc:sldMk cId="1730592474" sldId="262"/>
            <ac:cxnSpMk id="38" creationId="{90B82EDC-D437-465B-9BA5-1FEDD195CA8B}"/>
          </ac:cxnSpMkLst>
        </pc:cxnChg>
        <pc:cxnChg chg="mod">
          <ac:chgData name="Rogeross Beraña" userId="6758e3466fb01340" providerId="LiveId" clId="{15F0E2F9-B4F1-4A1B-9F95-700DCE4C1706}" dt="2019-07-18T16:48:21.086" v="1022" actId="164"/>
          <ac:cxnSpMkLst>
            <pc:docMk/>
            <pc:sldMk cId="1730592474" sldId="262"/>
            <ac:cxnSpMk id="39" creationId="{AB10F1FF-41CF-40C5-B603-473E95DD4EA1}"/>
          </ac:cxnSpMkLst>
        </pc:cxnChg>
        <pc:cxnChg chg="add mod">
          <ac:chgData name="Rogeross Beraña" userId="6758e3466fb01340" providerId="LiveId" clId="{15F0E2F9-B4F1-4A1B-9F95-700DCE4C1706}" dt="2019-07-18T16:48:35.391" v="1025" actId="1076"/>
          <ac:cxnSpMkLst>
            <pc:docMk/>
            <pc:sldMk cId="1730592474" sldId="262"/>
            <ac:cxnSpMk id="75" creationId="{96265A6C-356C-4D50-A545-2F9C2CF4163B}"/>
          </ac:cxnSpMkLst>
        </pc:cxnChg>
        <pc:cxnChg chg="add mod">
          <ac:chgData name="Rogeross Beraña" userId="6758e3466fb01340" providerId="LiveId" clId="{15F0E2F9-B4F1-4A1B-9F95-700DCE4C1706}" dt="2019-07-18T16:48:35.391" v="1025" actId="1076"/>
          <ac:cxnSpMkLst>
            <pc:docMk/>
            <pc:sldMk cId="1730592474" sldId="262"/>
            <ac:cxnSpMk id="76" creationId="{AA546DBB-6F71-4B44-98EB-87BE7DBE690E}"/>
          </ac:cxnSpMkLst>
        </pc:cxnChg>
        <pc:cxnChg chg="add mod">
          <ac:chgData name="Rogeross Beraña" userId="6758e3466fb01340" providerId="LiveId" clId="{15F0E2F9-B4F1-4A1B-9F95-700DCE4C1706}" dt="2019-07-18T16:48:35.391" v="1025" actId="1076"/>
          <ac:cxnSpMkLst>
            <pc:docMk/>
            <pc:sldMk cId="1730592474" sldId="262"/>
            <ac:cxnSpMk id="77" creationId="{7F5CC3FD-D2F5-457E-B6F5-979B593DCE6C}"/>
          </ac:cxnSpMkLst>
        </pc:cxnChg>
        <pc:cxnChg chg="add mod">
          <ac:chgData name="Rogeross Beraña" userId="6758e3466fb01340" providerId="LiveId" clId="{15F0E2F9-B4F1-4A1B-9F95-700DCE4C1706}" dt="2019-07-18T16:48:35.391" v="1025" actId="1076"/>
          <ac:cxnSpMkLst>
            <pc:docMk/>
            <pc:sldMk cId="1730592474" sldId="262"/>
            <ac:cxnSpMk id="78" creationId="{88D0E879-0555-4483-BA20-0BCAA185D092}"/>
          </ac:cxnSpMkLst>
        </pc:cxnChg>
        <pc:cxnChg chg="add mod">
          <ac:chgData name="Rogeross Beraña" userId="6758e3466fb01340" providerId="LiveId" clId="{15F0E2F9-B4F1-4A1B-9F95-700DCE4C1706}" dt="2019-07-18T16:48:21.086" v="1022" actId="164"/>
          <ac:cxnSpMkLst>
            <pc:docMk/>
            <pc:sldMk cId="1730592474" sldId="262"/>
            <ac:cxnSpMk id="83" creationId="{884C6AD3-DB89-4BBD-ABCF-761C5CCCAB80}"/>
          </ac:cxnSpMkLst>
        </pc:cxnChg>
        <pc:cxnChg chg="add mod">
          <ac:chgData name="Rogeross Beraña" userId="6758e3466fb01340" providerId="LiveId" clId="{15F0E2F9-B4F1-4A1B-9F95-700DCE4C1706}" dt="2019-07-18T16:48:21.086" v="1022" actId="164"/>
          <ac:cxnSpMkLst>
            <pc:docMk/>
            <pc:sldMk cId="1730592474" sldId="262"/>
            <ac:cxnSpMk id="84" creationId="{C6CDC789-98DA-41F6-8EF6-9E9A2F6F90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162F-275B-4466-A90B-DD19945C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536EF-AD48-4ED0-A74F-7B35689C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959D-986E-4A58-A0B5-BD8B4B65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6375-084A-416F-AFCA-9A13CFE1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B8DE-AF9E-4D47-80D2-3362C4EF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E3AD-A2DE-4BCE-B9A7-ECEE1E2D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A17D6-D60A-4268-8EA7-1A742263F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20A1-446A-4D21-9D4C-E5CB1FEF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E7BB-41C4-419F-8B6C-74F5ADC8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2C67-0489-4D8F-BBF1-E8C466D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24BA6-6350-4A7A-8BC3-30B421ACB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7E684-08D6-4B0B-92ED-FC185C98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C957-1187-451A-8FF9-F2C2359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5B03-A79A-47DB-A5FF-D48DD11A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D830-1576-489A-8088-0A6D0B29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21F8-2050-49AC-A733-9694035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6A88-3391-40BB-AA00-8D5A4D50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7793-0D1A-4507-ABC8-8A582CBA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FA6E-DBA1-4E67-8B35-F9C82506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D8F0-EDAA-4E0A-BBB6-5F42FEDF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829-3D86-4B75-AA0B-0D1D0A51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ED67-7940-4F7D-9972-475F1A80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F7F0-32B4-4060-8F56-2F7CC6FF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FB96-9723-4F4A-B7F0-39BECD11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C18A-7990-493A-8516-C0208F2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D3E1-B6B5-4769-AE76-487024A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651F-E109-4E87-A241-7589F735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ED9-8B95-499D-8A7E-2A9A3BBE7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CA2F-469F-418D-9CA2-5A7E27E6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75DC-53E9-4E49-B678-1CD1B175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315C-61AC-4A86-BD2D-D205D32B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0331-6522-482B-BFE3-175FA046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57A9-1406-4161-AAB1-D3F7093C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3521-3544-45BC-BE0C-C68E1F1E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42B25-771A-4078-97DC-0E48F180C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6D443-A302-4848-916A-C4E6187E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0580E-624B-4EC0-BF67-E372F909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FBE82-37A1-4A6B-AD78-7E23D9A7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D7AF-CEA8-4776-A9F3-BC412D52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FCC4-153B-4077-AD6F-8CA56498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2C9F3-4A56-40AD-BD0D-14C71222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F2906-C7AC-4A32-8F2C-896B03DF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6BBE-73F3-4522-BE7A-4BB0A18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8F0FD-7996-40FB-ACEB-8FC2473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848AD-00DD-482F-AB50-40B49D3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50FEA-9061-40EE-85AA-41D486CB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9B9F-D76A-4216-A4BA-BCFEF6BE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6241-D603-44CE-BB56-2BECDB13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0D90-E579-4127-A9A8-0475BECE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5D0F-7A01-4E57-B3A8-5B7A8B71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6BCF-BABB-4520-8DC9-D0391F7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7C7A-F044-493D-85F1-183749A2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1FB-107F-48B4-ACE1-0370DC46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1C6F3-1EFF-478A-9A50-DDB0E4E43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8318E-0F27-42D7-A64F-33ACD17A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A10EA-20AB-45C0-8E55-EC481637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56C7-2914-4440-A673-F0DE5FAC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254B-32C3-49C3-8F4B-F9AE0BE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38828-F71C-43AD-A90B-84E04CBD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C648-DDCB-4405-9569-163DB3E3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E791-9FB3-4874-AAE5-3430F144D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C6FC-F080-47C3-8025-7EF431C0AC5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7A82-F8F4-403E-BA18-13C4E544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FD73-71ED-4A7B-A74A-C6603E8DE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F0FE-554E-4837-8836-8881FA65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" Type="http://schemas.openxmlformats.org/officeDocument/2006/relationships/image" Target="../media/image19.gi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" Type="http://schemas.openxmlformats.org/officeDocument/2006/relationships/image" Target="../media/image19.gi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sv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rgbClr val="F7C626"/>
            </a:gs>
            <a:gs pos="63000">
              <a:srgbClr val="F57F38"/>
            </a:gs>
            <a:gs pos="21000">
              <a:srgbClr val="E54554"/>
            </a:gs>
            <a:gs pos="0">
              <a:srgbClr val="E5127D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08692-093C-4037-BA18-243AD7055919}"/>
              </a:ext>
            </a:extLst>
          </p:cNvPr>
          <p:cNvSpPr txBox="1"/>
          <p:nvPr/>
        </p:nvSpPr>
        <p:spPr>
          <a:xfrm>
            <a:off x="186610" y="2919414"/>
            <a:ext cx="6158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DYNAMIC, FASTER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6B21C-18E1-48F6-BC7B-AEC99CFA5059}"/>
              </a:ext>
            </a:extLst>
          </p:cNvPr>
          <p:cNvSpPr txBox="1"/>
          <p:nvPr/>
        </p:nvSpPr>
        <p:spPr>
          <a:xfrm>
            <a:off x="6587413" y="3427441"/>
            <a:ext cx="5334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data transformation for third-party systems using Apache Spark</a:t>
            </a: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FA24D915-0C30-4AAE-9547-AEA19EC7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8" y="1813016"/>
            <a:ext cx="2687216" cy="14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DB7417-74F8-407E-86B6-964DA284275E}"/>
              </a:ext>
            </a:extLst>
          </p:cNvPr>
          <p:cNvCxnSpPr/>
          <p:nvPr/>
        </p:nvCxnSpPr>
        <p:spPr>
          <a:xfrm>
            <a:off x="6671388" y="3334913"/>
            <a:ext cx="35456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682AF0-0419-48F7-8AA2-24043C9D1CEA}"/>
              </a:ext>
            </a:extLst>
          </p:cNvPr>
          <p:cNvCxnSpPr>
            <a:cxnSpLocks/>
          </p:cNvCxnSpPr>
          <p:nvPr/>
        </p:nvCxnSpPr>
        <p:spPr>
          <a:xfrm flipV="1">
            <a:off x="6187440" y="3331105"/>
            <a:ext cx="501493" cy="511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87013B-C81B-4ABA-8F27-3D3762ABDB01}"/>
              </a:ext>
            </a:extLst>
          </p:cNvPr>
          <p:cNvCxnSpPr/>
          <p:nvPr/>
        </p:nvCxnSpPr>
        <p:spPr>
          <a:xfrm>
            <a:off x="2657047" y="3835318"/>
            <a:ext cx="35456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7AA4D-A24F-465E-97D9-16C9BAAF4235}"/>
              </a:ext>
            </a:extLst>
          </p:cNvPr>
          <p:cNvSpPr txBox="1"/>
          <p:nvPr/>
        </p:nvSpPr>
        <p:spPr>
          <a:xfrm>
            <a:off x="375296" y="393929"/>
            <a:ext cx="615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ARE DOING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2E8BA8-38AA-4303-87A6-5C867756EE4C}"/>
              </a:ext>
            </a:extLst>
          </p:cNvPr>
          <p:cNvGrpSpPr/>
          <p:nvPr/>
        </p:nvGrpSpPr>
        <p:grpSpPr>
          <a:xfrm>
            <a:off x="375296" y="740411"/>
            <a:ext cx="5728438" cy="511833"/>
            <a:chOff x="375296" y="740411"/>
            <a:chExt cx="5728438" cy="511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53EF48-D086-4FD7-A6E5-F41DAE63D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2241" y="740411"/>
              <a:ext cx="501493" cy="511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4DFDBA-D054-4058-97B8-EC2A5E5416B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96" y="1244624"/>
              <a:ext cx="52498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23A26DE6-8B9E-4B3C-9AE6-493C866C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337" y="2761222"/>
            <a:ext cx="1591580" cy="1591580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935CEA3-4111-4E2C-A93C-CC643D748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640" y="1594372"/>
            <a:ext cx="1591580" cy="1591580"/>
          </a:xfrm>
          <a:prstGeom prst="rect">
            <a:avLst/>
          </a:prstGeom>
        </p:spPr>
      </p:pic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D62762AC-C264-41A0-AD67-F33405317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640" y="3693018"/>
            <a:ext cx="1591580" cy="1591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FF23B3-2B42-453A-9709-8324FB73D4EE}"/>
              </a:ext>
            </a:extLst>
          </p:cNvPr>
          <p:cNvSpPr txBox="1"/>
          <p:nvPr/>
        </p:nvSpPr>
        <p:spPr>
          <a:xfrm>
            <a:off x="79165" y="4352802"/>
            <a:ext cx="275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57F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A4454-E566-40D5-88CC-5FC626319AAE}"/>
              </a:ext>
            </a:extLst>
          </p:cNvPr>
          <p:cNvSpPr txBox="1"/>
          <p:nvPr/>
        </p:nvSpPr>
        <p:spPr>
          <a:xfrm>
            <a:off x="10031962" y="2133596"/>
            <a:ext cx="208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F75-246F-45E2-80D9-82F06E43D6CA}"/>
              </a:ext>
            </a:extLst>
          </p:cNvPr>
          <p:cNvSpPr txBox="1"/>
          <p:nvPr/>
        </p:nvSpPr>
        <p:spPr>
          <a:xfrm>
            <a:off x="10026876" y="4201182"/>
            <a:ext cx="152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IIB</a:t>
            </a: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12A6D50B-2F25-4F30-9ADD-8E39C3250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6805" y="3041089"/>
            <a:ext cx="914400" cy="9144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78EC4887-C85A-441B-BD88-CB1888029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3585" y="1932962"/>
            <a:ext cx="914400" cy="914400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A2115419-0B0B-4A88-8E74-5A3CDE09F1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2654" y="2128553"/>
            <a:ext cx="914400" cy="914400"/>
          </a:xfrm>
          <a:prstGeom prst="rect">
            <a:avLst/>
          </a:prstGeom>
        </p:spPr>
      </p:pic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DCE68EE7-C633-40C4-A7B3-0E947ABB40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9334" y="3895602"/>
            <a:ext cx="914400" cy="9144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A30E9E1A-FE65-49BD-B05F-74C1CC387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3585" y="3955096"/>
            <a:ext cx="914400" cy="9144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95A478-65FB-4821-BC77-6A0A331A5E7B}"/>
              </a:ext>
            </a:extLst>
          </p:cNvPr>
          <p:cNvCxnSpPr>
            <a:cxnSpLocks/>
          </p:cNvCxnSpPr>
          <p:nvPr/>
        </p:nvCxnSpPr>
        <p:spPr>
          <a:xfrm>
            <a:off x="3101205" y="3429000"/>
            <a:ext cx="105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43FF76-F2E3-4FD5-A89F-12173B4DDA34}"/>
              </a:ext>
            </a:extLst>
          </p:cNvPr>
          <p:cNvCxnSpPr>
            <a:cxnSpLocks/>
          </p:cNvCxnSpPr>
          <p:nvPr/>
        </p:nvCxnSpPr>
        <p:spPr>
          <a:xfrm flipH="1" flipV="1">
            <a:off x="4126061" y="2536970"/>
            <a:ext cx="29201" cy="1815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169609-D7BB-44C6-9FCA-BBBF3818674A}"/>
              </a:ext>
            </a:extLst>
          </p:cNvPr>
          <p:cNvCxnSpPr>
            <a:cxnSpLocks/>
          </p:cNvCxnSpPr>
          <p:nvPr/>
        </p:nvCxnSpPr>
        <p:spPr>
          <a:xfrm>
            <a:off x="4100894" y="2541709"/>
            <a:ext cx="10849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02FF55-F56B-4C86-BDAE-DE7E69C8EF40}"/>
              </a:ext>
            </a:extLst>
          </p:cNvPr>
          <p:cNvCxnSpPr>
            <a:cxnSpLocks/>
          </p:cNvCxnSpPr>
          <p:nvPr/>
        </p:nvCxnSpPr>
        <p:spPr>
          <a:xfrm>
            <a:off x="4126061" y="4328878"/>
            <a:ext cx="105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ADF311-2E07-4CBE-9CBF-888E342B49FC}"/>
              </a:ext>
            </a:extLst>
          </p:cNvPr>
          <p:cNvCxnSpPr>
            <a:cxnSpLocks/>
          </p:cNvCxnSpPr>
          <p:nvPr/>
        </p:nvCxnSpPr>
        <p:spPr>
          <a:xfrm>
            <a:off x="6096000" y="2538213"/>
            <a:ext cx="10849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FFC2A4-ECBB-424B-AFC1-5E892EFCB2CF}"/>
              </a:ext>
            </a:extLst>
          </p:cNvPr>
          <p:cNvCxnSpPr>
            <a:cxnSpLocks/>
          </p:cNvCxnSpPr>
          <p:nvPr/>
        </p:nvCxnSpPr>
        <p:spPr>
          <a:xfrm>
            <a:off x="6096000" y="4352802"/>
            <a:ext cx="10849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B86609ED-8927-4F38-8B41-F8A101F58D26}"/>
              </a:ext>
            </a:extLst>
          </p:cNvPr>
          <p:cNvSpPr/>
          <p:nvPr/>
        </p:nvSpPr>
        <p:spPr>
          <a:xfrm>
            <a:off x="7942889" y="5658618"/>
            <a:ext cx="4067262" cy="963044"/>
          </a:xfrm>
          <a:prstGeom prst="flowChartInputOutput">
            <a:avLst/>
          </a:prstGeom>
          <a:solidFill>
            <a:srgbClr val="F57F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56B25F91-2D04-4795-884C-8329FBCF283B}"/>
              </a:ext>
            </a:extLst>
          </p:cNvPr>
          <p:cNvSpPr/>
          <p:nvPr/>
        </p:nvSpPr>
        <p:spPr>
          <a:xfrm>
            <a:off x="4237839" y="5658618"/>
            <a:ext cx="4067262" cy="963044"/>
          </a:xfrm>
          <a:prstGeom prst="flowChartInputOutput">
            <a:avLst/>
          </a:prstGeom>
          <a:solidFill>
            <a:srgbClr val="F57F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AA4D-A24F-465E-97D9-16C9BAAF4235}"/>
              </a:ext>
            </a:extLst>
          </p:cNvPr>
          <p:cNvSpPr txBox="1"/>
          <p:nvPr/>
        </p:nvSpPr>
        <p:spPr>
          <a:xfrm>
            <a:off x="375296" y="393929"/>
            <a:ext cx="615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2BA7F-38AA-4BCC-95AE-BAEB40AB0E1A}"/>
              </a:ext>
            </a:extLst>
          </p:cNvPr>
          <p:cNvGrpSpPr/>
          <p:nvPr/>
        </p:nvGrpSpPr>
        <p:grpSpPr>
          <a:xfrm>
            <a:off x="306716" y="740411"/>
            <a:ext cx="3037037" cy="511833"/>
            <a:chOff x="306716" y="656432"/>
            <a:chExt cx="3037037" cy="511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53EF48-D086-4FD7-A6E5-F41DAE63D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260" y="656432"/>
              <a:ext cx="501493" cy="511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4DFDBA-D054-4058-97B8-EC2A5E5416B4}"/>
                </a:ext>
              </a:extLst>
            </p:cNvPr>
            <p:cNvCxnSpPr>
              <a:cxnSpLocks/>
            </p:cNvCxnSpPr>
            <p:nvPr/>
          </p:nvCxnSpPr>
          <p:spPr>
            <a:xfrm>
              <a:off x="306716" y="1160645"/>
              <a:ext cx="25584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" b="48203"/>
          <a:stretch/>
        </p:blipFill>
        <p:spPr>
          <a:xfrm>
            <a:off x="108916" y="1351782"/>
            <a:ext cx="10079355" cy="3790667"/>
          </a:xfrm>
          <a:prstGeom prst="rect">
            <a:avLst/>
          </a:prstGeom>
        </p:spPr>
      </p:pic>
      <p:sp>
        <p:nvSpPr>
          <p:cNvPr id="3" name="Flowchart: Data 2">
            <a:extLst>
              <a:ext uri="{FF2B5EF4-FFF2-40B4-BE49-F238E27FC236}">
                <a16:creationId xmlns:a16="http://schemas.microsoft.com/office/drawing/2014/main" id="{97ADA43F-7B3A-460D-A931-70807A95A97F}"/>
              </a:ext>
            </a:extLst>
          </p:cNvPr>
          <p:cNvSpPr/>
          <p:nvPr/>
        </p:nvSpPr>
        <p:spPr>
          <a:xfrm>
            <a:off x="4085439" y="5506218"/>
            <a:ext cx="4067262" cy="963044"/>
          </a:xfrm>
          <a:prstGeom prst="flowChartInputOutput">
            <a:avLst/>
          </a:prstGeom>
          <a:solidFill>
            <a:srgbClr val="E545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FLEXIBILITY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B414E20-F0C5-4D20-978F-DF32B8F2EA67}"/>
              </a:ext>
            </a:extLst>
          </p:cNvPr>
          <p:cNvSpPr/>
          <p:nvPr/>
        </p:nvSpPr>
        <p:spPr>
          <a:xfrm>
            <a:off x="7790489" y="5506218"/>
            <a:ext cx="4067262" cy="963044"/>
          </a:xfrm>
          <a:prstGeom prst="flowChartInputOutput">
            <a:avLst/>
          </a:prstGeom>
          <a:solidFill>
            <a:srgbClr val="E545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245142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E89E19E4-C840-43D3-83AE-8CE3DB04C50F}"/>
              </a:ext>
            </a:extLst>
          </p:cNvPr>
          <p:cNvSpPr/>
          <p:nvPr/>
        </p:nvSpPr>
        <p:spPr>
          <a:xfrm>
            <a:off x="-2317356" y="3931603"/>
            <a:ext cx="8850857" cy="2095701"/>
          </a:xfrm>
          <a:prstGeom prst="flowChartInputOutput">
            <a:avLst/>
          </a:prstGeom>
          <a:solidFill>
            <a:srgbClr val="E512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AA4D-A24F-465E-97D9-16C9BAAF4235}"/>
              </a:ext>
            </a:extLst>
          </p:cNvPr>
          <p:cNvSpPr txBox="1"/>
          <p:nvPr/>
        </p:nvSpPr>
        <p:spPr>
          <a:xfrm>
            <a:off x="375296" y="393929"/>
            <a:ext cx="615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2BA7F-38AA-4BCC-95AE-BAEB40AB0E1A}"/>
              </a:ext>
            </a:extLst>
          </p:cNvPr>
          <p:cNvGrpSpPr/>
          <p:nvPr/>
        </p:nvGrpSpPr>
        <p:grpSpPr>
          <a:xfrm>
            <a:off x="306716" y="740411"/>
            <a:ext cx="3189437" cy="511833"/>
            <a:chOff x="306716" y="656432"/>
            <a:chExt cx="3189437" cy="511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53EF48-D086-4FD7-A6E5-F41DAE63D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660" y="656432"/>
              <a:ext cx="501493" cy="511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4DFDBA-D054-4058-97B8-EC2A5E5416B4}"/>
                </a:ext>
              </a:extLst>
            </p:cNvPr>
            <p:cNvCxnSpPr>
              <a:cxnSpLocks/>
            </p:cNvCxnSpPr>
            <p:nvPr/>
          </p:nvCxnSpPr>
          <p:spPr>
            <a:xfrm>
              <a:off x="306716" y="1160645"/>
              <a:ext cx="27158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97ADA43F-7B3A-460D-A931-70807A95A97F}"/>
              </a:ext>
            </a:extLst>
          </p:cNvPr>
          <p:cNvSpPr/>
          <p:nvPr/>
        </p:nvSpPr>
        <p:spPr>
          <a:xfrm>
            <a:off x="1462522" y="4497932"/>
            <a:ext cx="4067262" cy="963044"/>
          </a:xfrm>
          <a:prstGeom prst="flowChartInputOutput">
            <a:avLst/>
          </a:prstGeom>
          <a:solidFill>
            <a:srgbClr val="F57F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YOU</a:t>
            </a:r>
          </a:p>
        </p:txBody>
      </p:sp>
      <p:pic>
        <p:nvPicPr>
          <p:cNvPr id="1028" name="Picture 4" descr="http://1.bp.blogspot.com/-itBNHjL6X7M/Ut7JGUD8IhI/AAAAAAAAA-8/RwSyPHxlt6c/s1600/pikachu+(1).png">
            <a:extLst>
              <a:ext uri="{FF2B5EF4-FFF2-40B4-BE49-F238E27FC236}">
                <a16:creationId xmlns:a16="http://schemas.microsoft.com/office/drawing/2014/main" id="{AD3D2047-867E-4070-B0F2-622462B7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957" y="1803614"/>
            <a:ext cx="2948935" cy="30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ransparentpng.com/thumb/lightning/cloud-air-rain-thunder-white-smoke-pictures-22.png">
            <a:extLst>
              <a:ext uri="{FF2B5EF4-FFF2-40B4-BE49-F238E27FC236}">
                <a16:creationId xmlns:a16="http://schemas.microsoft.com/office/drawing/2014/main" id="{2C18885A-934C-496A-83E1-50D1CF9D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26" y="212195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AC747931-23CA-4067-B27F-4A2EE7C41630}"/>
              </a:ext>
            </a:extLst>
          </p:cNvPr>
          <p:cNvSpPr/>
          <p:nvPr/>
        </p:nvSpPr>
        <p:spPr>
          <a:xfrm>
            <a:off x="5154614" y="3931603"/>
            <a:ext cx="8850857" cy="2095701"/>
          </a:xfrm>
          <a:prstGeom prst="flowChartInputOutput">
            <a:avLst/>
          </a:prstGeom>
          <a:solidFill>
            <a:srgbClr val="E512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59AE9C58-1DD8-48D2-98E0-169B16688F4C}"/>
              </a:ext>
            </a:extLst>
          </p:cNvPr>
          <p:cNvSpPr/>
          <p:nvPr/>
        </p:nvSpPr>
        <p:spPr>
          <a:xfrm>
            <a:off x="6038810" y="4497932"/>
            <a:ext cx="4067262" cy="963044"/>
          </a:xfrm>
          <a:prstGeom prst="flowChartInputOutput">
            <a:avLst/>
          </a:prstGeom>
          <a:solidFill>
            <a:srgbClr val="F57F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YOU !</a:t>
            </a:r>
          </a:p>
        </p:txBody>
      </p:sp>
      <p:pic>
        <p:nvPicPr>
          <p:cNvPr id="15" name="Picture 2" descr="https://spark.apache.org/images/spark-logo-trademark.png">
            <a:extLst>
              <a:ext uri="{FF2B5EF4-FFF2-40B4-BE49-F238E27FC236}">
                <a16:creationId xmlns:a16="http://schemas.microsoft.com/office/drawing/2014/main" id="{293DF934-DF3A-4774-B08B-30C31672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41" y="2360068"/>
            <a:ext cx="4303669" cy="22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9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7AA4D-A24F-465E-97D9-16C9BAAF4235}"/>
              </a:ext>
            </a:extLst>
          </p:cNvPr>
          <p:cNvSpPr txBox="1"/>
          <p:nvPr/>
        </p:nvSpPr>
        <p:spPr>
          <a:xfrm>
            <a:off x="375296" y="393929"/>
            <a:ext cx="615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APACHE SPARK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2BA7F-38AA-4BCC-95AE-BAEB40AB0E1A}"/>
              </a:ext>
            </a:extLst>
          </p:cNvPr>
          <p:cNvGrpSpPr/>
          <p:nvPr/>
        </p:nvGrpSpPr>
        <p:grpSpPr>
          <a:xfrm>
            <a:off x="306716" y="740411"/>
            <a:ext cx="5724561" cy="511833"/>
            <a:chOff x="306716" y="656432"/>
            <a:chExt cx="5724561" cy="511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53EF48-D086-4FD7-A6E5-F41DAE63D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9784" y="656432"/>
              <a:ext cx="501493" cy="511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4DFDBA-D054-4058-97B8-EC2A5E5416B4}"/>
                </a:ext>
              </a:extLst>
            </p:cNvPr>
            <p:cNvCxnSpPr>
              <a:cxnSpLocks/>
            </p:cNvCxnSpPr>
            <p:nvPr/>
          </p:nvCxnSpPr>
          <p:spPr>
            <a:xfrm>
              <a:off x="306716" y="1160645"/>
              <a:ext cx="52558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AC747931-23CA-4067-B27F-4A2EE7C41630}"/>
              </a:ext>
            </a:extLst>
          </p:cNvPr>
          <p:cNvSpPr/>
          <p:nvPr/>
        </p:nvSpPr>
        <p:spPr>
          <a:xfrm>
            <a:off x="-2379661" y="2220886"/>
            <a:ext cx="9342435" cy="3009877"/>
          </a:xfrm>
          <a:prstGeom prst="flowChartInputOutput">
            <a:avLst/>
          </a:prstGeom>
          <a:gradFill>
            <a:gsLst>
              <a:gs pos="98000">
                <a:srgbClr val="F7C626"/>
              </a:gs>
              <a:gs pos="63000">
                <a:srgbClr val="F57F38"/>
              </a:gs>
              <a:gs pos="21000">
                <a:srgbClr val="E54554"/>
              </a:gs>
              <a:gs pos="0">
                <a:srgbClr val="E5127D"/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2" descr="https://spark.apache.org/images/spark-logo-trademark.png">
            <a:extLst>
              <a:ext uri="{FF2B5EF4-FFF2-40B4-BE49-F238E27FC236}">
                <a16:creationId xmlns:a16="http://schemas.microsoft.com/office/drawing/2014/main" id="{293DF934-DF3A-4774-B08B-30C31672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4" y="2581233"/>
            <a:ext cx="4303669" cy="22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D08BABD1-A5F0-46AC-9F4B-1728066BA793}"/>
              </a:ext>
            </a:extLst>
          </p:cNvPr>
          <p:cNvSpPr/>
          <p:nvPr/>
        </p:nvSpPr>
        <p:spPr>
          <a:xfrm>
            <a:off x="6962774" y="1244624"/>
            <a:ext cx="4686300" cy="1533525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LARGE-SCALE DATA PROCESSING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FB3BF585-EBB1-4847-A471-F5EA91030F3E}"/>
              </a:ext>
            </a:extLst>
          </p:cNvPr>
          <p:cNvSpPr/>
          <p:nvPr/>
        </p:nvSpPr>
        <p:spPr>
          <a:xfrm>
            <a:off x="4704843" y="5013226"/>
            <a:ext cx="4686300" cy="1533525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AD-HOC QUERY</a:t>
            </a: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82467999-6AF7-45AA-A5C6-F5B6C4DCDEF3}"/>
              </a:ext>
            </a:extLst>
          </p:cNvPr>
          <p:cNvSpPr/>
          <p:nvPr/>
        </p:nvSpPr>
        <p:spPr>
          <a:xfrm>
            <a:off x="5833809" y="3128925"/>
            <a:ext cx="4686300" cy="1533525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801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ur.com/uQ5yaiW.gif">
            <a:extLst>
              <a:ext uri="{FF2B5EF4-FFF2-40B4-BE49-F238E27FC236}">
                <a16:creationId xmlns:a16="http://schemas.microsoft.com/office/drawing/2014/main" id="{C0B52ACC-3217-4A6B-9C49-D67B89F3D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2823001"/>
            <a:ext cx="3956050" cy="25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7AA4D-A24F-465E-97D9-16C9BAAF4235}"/>
              </a:ext>
            </a:extLst>
          </p:cNvPr>
          <p:cNvSpPr txBox="1"/>
          <p:nvPr/>
        </p:nvSpPr>
        <p:spPr>
          <a:xfrm>
            <a:off x="375296" y="393929"/>
            <a:ext cx="7349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WE GOING TO DO 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2BA7F-38AA-4BCC-95AE-BAEB40AB0E1A}"/>
              </a:ext>
            </a:extLst>
          </p:cNvPr>
          <p:cNvGrpSpPr/>
          <p:nvPr/>
        </p:nvGrpSpPr>
        <p:grpSpPr>
          <a:xfrm>
            <a:off x="306716" y="740411"/>
            <a:ext cx="7668805" cy="511833"/>
            <a:chOff x="306716" y="656432"/>
            <a:chExt cx="7668805" cy="511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53EF48-D086-4FD7-A6E5-F41DAE63D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4028" y="656432"/>
              <a:ext cx="501493" cy="511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4DFDBA-D054-4058-97B8-EC2A5E5416B4}"/>
                </a:ext>
              </a:extLst>
            </p:cNvPr>
            <p:cNvCxnSpPr>
              <a:cxnSpLocks/>
            </p:cNvCxnSpPr>
            <p:nvPr/>
          </p:nvCxnSpPr>
          <p:spPr>
            <a:xfrm>
              <a:off x="306716" y="1160645"/>
              <a:ext cx="719263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9B66B-D385-461D-94F3-E7B903871760}"/>
              </a:ext>
            </a:extLst>
          </p:cNvPr>
          <p:cNvSpPr/>
          <p:nvPr/>
        </p:nvSpPr>
        <p:spPr>
          <a:xfrm>
            <a:off x="4117975" y="1598726"/>
            <a:ext cx="3956050" cy="1231894"/>
          </a:xfrm>
          <a:prstGeom prst="rect">
            <a:avLst/>
          </a:prstGeom>
          <a:gradFill>
            <a:gsLst>
              <a:gs pos="98000">
                <a:srgbClr val="F7C626"/>
              </a:gs>
              <a:gs pos="63000">
                <a:srgbClr val="F57F38"/>
              </a:gs>
              <a:gs pos="21000">
                <a:srgbClr val="E54554"/>
              </a:gs>
              <a:gs pos="0">
                <a:srgbClr val="E5127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PIKACHU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33229-451F-41B4-82DA-A44D4C950297}"/>
              </a:ext>
            </a:extLst>
          </p:cNvPr>
          <p:cNvSpPr/>
          <p:nvPr/>
        </p:nvSpPr>
        <p:spPr>
          <a:xfrm>
            <a:off x="4117975" y="5086134"/>
            <a:ext cx="3956050" cy="1231894"/>
          </a:xfrm>
          <a:prstGeom prst="rect">
            <a:avLst/>
          </a:prstGeom>
          <a:gradFill>
            <a:gsLst>
              <a:gs pos="98000">
                <a:srgbClr val="F7C626"/>
              </a:gs>
              <a:gs pos="63000">
                <a:srgbClr val="F57F38"/>
              </a:gs>
              <a:gs pos="21000">
                <a:srgbClr val="E54554"/>
              </a:gs>
              <a:gs pos="0">
                <a:srgbClr val="E5127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</a:p>
        </p:txBody>
      </p:sp>
      <p:pic>
        <p:nvPicPr>
          <p:cNvPr id="15" name="Picture 2" descr="https://spark.apache.org/images/spark-logo-trademark.png">
            <a:extLst>
              <a:ext uri="{FF2B5EF4-FFF2-40B4-BE49-F238E27FC236}">
                <a16:creationId xmlns:a16="http://schemas.microsoft.com/office/drawing/2014/main" id="{293DF934-DF3A-4774-B08B-30C31672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17" y="5827099"/>
            <a:ext cx="836258" cy="4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D671E7D7-F909-4AC0-8F45-A2B38D1EB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839" y="3890715"/>
            <a:ext cx="1591580" cy="1591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57E33F-97CD-4493-A340-79ABA7FA0C70}"/>
              </a:ext>
            </a:extLst>
          </p:cNvPr>
          <p:cNvSpPr txBox="1"/>
          <p:nvPr/>
        </p:nvSpPr>
        <p:spPr>
          <a:xfrm>
            <a:off x="28667" y="5482295"/>
            <a:ext cx="275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57F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</a:t>
            </a:r>
          </a:p>
        </p:txBody>
      </p: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D14BF912-9715-481D-BC87-A73D92747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307" y="4170582"/>
            <a:ext cx="914400" cy="9144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A8AFFBCC-E519-4983-A7FE-2C5928592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4846" y="228275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6389BC-A4A7-42C5-858D-85D45D7FB0E0}"/>
              </a:ext>
            </a:extLst>
          </p:cNvPr>
          <p:cNvSpPr txBox="1"/>
          <p:nvPr/>
        </p:nvSpPr>
        <p:spPr>
          <a:xfrm>
            <a:off x="-164416" y="2282754"/>
            <a:ext cx="2757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 RULESETS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9424F1-AFD2-4BFD-955E-F1B58F36E72C}"/>
              </a:ext>
            </a:extLst>
          </p:cNvPr>
          <p:cNvCxnSpPr>
            <a:cxnSpLocks/>
          </p:cNvCxnSpPr>
          <p:nvPr/>
        </p:nvCxnSpPr>
        <p:spPr>
          <a:xfrm>
            <a:off x="2921145" y="2823001"/>
            <a:ext cx="10849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249F0C-CCB5-4873-A701-1FC87AD90C63}"/>
              </a:ext>
            </a:extLst>
          </p:cNvPr>
          <p:cNvCxnSpPr>
            <a:cxnSpLocks/>
          </p:cNvCxnSpPr>
          <p:nvPr/>
        </p:nvCxnSpPr>
        <p:spPr>
          <a:xfrm>
            <a:off x="2946312" y="4610170"/>
            <a:ext cx="105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Monitor">
            <a:extLst>
              <a:ext uri="{FF2B5EF4-FFF2-40B4-BE49-F238E27FC236}">
                <a16:creationId xmlns:a16="http://schemas.microsoft.com/office/drawing/2014/main" id="{A5B1D1F8-6167-433A-88B8-7F09123403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273" y="1837420"/>
            <a:ext cx="1591580" cy="1591580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21933E2F-0034-44B4-897E-E36B20D9B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273" y="3936066"/>
            <a:ext cx="1591580" cy="1591580"/>
          </a:xfrm>
          <a:prstGeom prst="rect">
            <a:avLst/>
          </a:prstGeom>
        </p:spPr>
      </p:pic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E1D86F86-389B-47F8-A12E-4264FB1E53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80218" y="2176010"/>
            <a:ext cx="914400" cy="9144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6258752F-078B-4104-B44A-B48C14BCCC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80218" y="4198144"/>
            <a:ext cx="914400" cy="9144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B82EDC-D437-465B-9BA5-1FEDD195CA8B}"/>
              </a:ext>
            </a:extLst>
          </p:cNvPr>
          <p:cNvCxnSpPr>
            <a:cxnSpLocks/>
          </p:cNvCxnSpPr>
          <p:nvPr/>
        </p:nvCxnSpPr>
        <p:spPr>
          <a:xfrm>
            <a:off x="8240908" y="2781261"/>
            <a:ext cx="10849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10F1FF-41CF-40C5-B603-473E95DD4EA1}"/>
              </a:ext>
            </a:extLst>
          </p:cNvPr>
          <p:cNvCxnSpPr>
            <a:cxnSpLocks/>
          </p:cNvCxnSpPr>
          <p:nvPr/>
        </p:nvCxnSpPr>
        <p:spPr>
          <a:xfrm>
            <a:off x="8240908" y="4595850"/>
            <a:ext cx="10849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ur.com/uQ5yaiW.gif">
            <a:extLst>
              <a:ext uri="{FF2B5EF4-FFF2-40B4-BE49-F238E27FC236}">
                <a16:creationId xmlns:a16="http://schemas.microsoft.com/office/drawing/2014/main" id="{C0B52ACC-3217-4A6B-9C49-D67B89F3D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2823001"/>
            <a:ext cx="3956050" cy="25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7AA4D-A24F-465E-97D9-16C9BAAF4235}"/>
              </a:ext>
            </a:extLst>
          </p:cNvPr>
          <p:cNvSpPr txBox="1"/>
          <p:nvPr/>
        </p:nvSpPr>
        <p:spPr>
          <a:xfrm>
            <a:off x="375296" y="393929"/>
            <a:ext cx="7349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545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WE GOING TO DO 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2BA7F-38AA-4BCC-95AE-BAEB40AB0E1A}"/>
              </a:ext>
            </a:extLst>
          </p:cNvPr>
          <p:cNvGrpSpPr/>
          <p:nvPr/>
        </p:nvGrpSpPr>
        <p:grpSpPr>
          <a:xfrm>
            <a:off x="306716" y="740411"/>
            <a:ext cx="7668805" cy="511833"/>
            <a:chOff x="306716" y="656432"/>
            <a:chExt cx="7668805" cy="511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53EF48-D086-4FD7-A6E5-F41DAE63D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4028" y="656432"/>
              <a:ext cx="501493" cy="5118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4DFDBA-D054-4058-97B8-EC2A5E5416B4}"/>
                </a:ext>
              </a:extLst>
            </p:cNvPr>
            <p:cNvCxnSpPr>
              <a:cxnSpLocks/>
            </p:cNvCxnSpPr>
            <p:nvPr/>
          </p:nvCxnSpPr>
          <p:spPr>
            <a:xfrm>
              <a:off x="306716" y="1160645"/>
              <a:ext cx="719263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9B66B-D385-461D-94F3-E7B903871760}"/>
              </a:ext>
            </a:extLst>
          </p:cNvPr>
          <p:cNvSpPr/>
          <p:nvPr/>
        </p:nvSpPr>
        <p:spPr>
          <a:xfrm>
            <a:off x="4365625" y="1598726"/>
            <a:ext cx="3956050" cy="1231894"/>
          </a:xfrm>
          <a:prstGeom prst="rect">
            <a:avLst/>
          </a:prstGeom>
          <a:gradFill>
            <a:gsLst>
              <a:gs pos="98000">
                <a:srgbClr val="F7C626"/>
              </a:gs>
              <a:gs pos="63000">
                <a:srgbClr val="F57F38"/>
              </a:gs>
              <a:gs pos="21000">
                <a:srgbClr val="E54554"/>
              </a:gs>
              <a:gs pos="0">
                <a:srgbClr val="E5127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PIKACHU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33229-451F-41B4-82DA-A44D4C950297}"/>
              </a:ext>
            </a:extLst>
          </p:cNvPr>
          <p:cNvSpPr/>
          <p:nvPr/>
        </p:nvSpPr>
        <p:spPr>
          <a:xfrm>
            <a:off x="4365625" y="5086134"/>
            <a:ext cx="3956050" cy="1231894"/>
          </a:xfrm>
          <a:prstGeom prst="rect">
            <a:avLst/>
          </a:prstGeom>
          <a:gradFill>
            <a:gsLst>
              <a:gs pos="98000">
                <a:srgbClr val="F7C626"/>
              </a:gs>
              <a:gs pos="63000">
                <a:srgbClr val="F57F38"/>
              </a:gs>
              <a:gs pos="21000">
                <a:srgbClr val="E54554"/>
              </a:gs>
              <a:gs pos="0">
                <a:srgbClr val="E5127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</a:p>
        </p:txBody>
      </p:sp>
      <p:pic>
        <p:nvPicPr>
          <p:cNvPr id="15" name="Picture 2" descr="https://spark.apache.org/images/spark-logo-trademark.png">
            <a:extLst>
              <a:ext uri="{FF2B5EF4-FFF2-40B4-BE49-F238E27FC236}">
                <a16:creationId xmlns:a16="http://schemas.microsoft.com/office/drawing/2014/main" id="{293DF934-DF3A-4774-B08B-30C31672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67" y="5827099"/>
            <a:ext cx="836258" cy="4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1C6157-8271-4F10-9C89-F7EA34F3B635}"/>
              </a:ext>
            </a:extLst>
          </p:cNvPr>
          <p:cNvGrpSpPr/>
          <p:nvPr/>
        </p:nvGrpSpPr>
        <p:grpSpPr>
          <a:xfrm>
            <a:off x="2399553" y="1747183"/>
            <a:ext cx="1831910" cy="1794240"/>
            <a:chOff x="2132707" y="1471521"/>
            <a:chExt cx="1831910" cy="17942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D7D176-A2A9-4C78-9281-6398C2E6DBBD}"/>
                </a:ext>
              </a:extLst>
            </p:cNvPr>
            <p:cNvSpPr/>
            <p:nvPr/>
          </p:nvSpPr>
          <p:spPr>
            <a:xfrm>
              <a:off x="2217520" y="1471521"/>
              <a:ext cx="1452949" cy="1794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D671E7D7-F909-4AC0-8F45-A2B38D1E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3683" y="2305036"/>
              <a:ext cx="699115" cy="6991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57E33F-97CD-4493-A340-79ABA7FA0C70}"/>
                </a:ext>
              </a:extLst>
            </p:cNvPr>
            <p:cNvSpPr txBox="1"/>
            <p:nvPr/>
          </p:nvSpPr>
          <p:spPr>
            <a:xfrm>
              <a:off x="2217520" y="3004150"/>
              <a:ext cx="1211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57F38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X</a:t>
              </a:r>
            </a:p>
          </p:txBody>
        </p:sp>
        <p:pic>
          <p:nvPicPr>
            <p:cNvPr id="24" name="Graphic 23" descr="Document">
              <a:extLst>
                <a:ext uri="{FF2B5EF4-FFF2-40B4-BE49-F238E27FC236}">
                  <a16:creationId xmlns:a16="http://schemas.microsoft.com/office/drawing/2014/main" id="{D14BF912-9715-481D-BC87-A73D9274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3319" y="2427969"/>
              <a:ext cx="401658" cy="401657"/>
            </a:xfrm>
            <a:prstGeom prst="rect">
              <a:avLst/>
            </a:prstGeom>
          </p:spPr>
        </p:pic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A8AFFBCC-E519-4983-A7FE-2C5928592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3892" y="1598726"/>
              <a:ext cx="401658" cy="40165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6389BC-A4A7-42C5-858D-85D45D7FB0E0}"/>
                </a:ext>
              </a:extLst>
            </p:cNvPr>
            <p:cNvSpPr txBox="1"/>
            <p:nvPr/>
          </p:nvSpPr>
          <p:spPr>
            <a:xfrm>
              <a:off x="2132707" y="1598726"/>
              <a:ext cx="1211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E5455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 RULESETS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249F0C-CCB5-4873-A701-1FC87AD90C63}"/>
                </a:ext>
              </a:extLst>
            </p:cNvPr>
            <p:cNvCxnSpPr>
              <a:cxnSpLocks/>
            </p:cNvCxnSpPr>
            <p:nvPr/>
          </p:nvCxnSpPr>
          <p:spPr>
            <a:xfrm>
              <a:off x="3670469" y="2360698"/>
              <a:ext cx="294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57DEA7-42DB-4F36-A9D6-0D4AD418FF4A}"/>
              </a:ext>
            </a:extLst>
          </p:cNvPr>
          <p:cNvGrpSpPr/>
          <p:nvPr/>
        </p:nvGrpSpPr>
        <p:grpSpPr>
          <a:xfrm>
            <a:off x="2399553" y="4449049"/>
            <a:ext cx="1831910" cy="1794240"/>
            <a:chOff x="2132707" y="1471521"/>
            <a:chExt cx="1831910" cy="179424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4710710-0F78-4480-8F81-4580D4B00090}"/>
                </a:ext>
              </a:extLst>
            </p:cNvPr>
            <p:cNvSpPr/>
            <p:nvPr/>
          </p:nvSpPr>
          <p:spPr>
            <a:xfrm>
              <a:off x="2217520" y="1471521"/>
              <a:ext cx="1452949" cy="1794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Monitor">
              <a:extLst>
                <a:ext uri="{FF2B5EF4-FFF2-40B4-BE49-F238E27FC236}">
                  <a16:creationId xmlns:a16="http://schemas.microsoft.com/office/drawing/2014/main" id="{90F97EEB-CF16-4228-9918-7F7C95DE8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3683" y="2305036"/>
              <a:ext cx="699115" cy="69911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6627CD-01E4-46A6-A52E-BA2358B6F63F}"/>
                </a:ext>
              </a:extLst>
            </p:cNvPr>
            <p:cNvSpPr txBox="1"/>
            <p:nvPr/>
          </p:nvSpPr>
          <p:spPr>
            <a:xfrm>
              <a:off x="2217520" y="3004150"/>
              <a:ext cx="1211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57F38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X</a:t>
              </a:r>
            </a:p>
          </p:txBody>
        </p:sp>
        <p:pic>
          <p:nvPicPr>
            <p:cNvPr id="47" name="Graphic 46" descr="Document">
              <a:extLst>
                <a:ext uri="{FF2B5EF4-FFF2-40B4-BE49-F238E27FC236}">
                  <a16:creationId xmlns:a16="http://schemas.microsoft.com/office/drawing/2014/main" id="{EB27A82E-8BC5-42C2-8BC0-D7942CF5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3319" y="2427969"/>
              <a:ext cx="401658" cy="401657"/>
            </a:xfrm>
            <a:prstGeom prst="rect">
              <a:avLst/>
            </a:prstGeom>
          </p:spPr>
        </p:pic>
        <p:pic>
          <p:nvPicPr>
            <p:cNvPr id="48" name="Graphic 47" descr="Document">
              <a:extLst>
                <a:ext uri="{FF2B5EF4-FFF2-40B4-BE49-F238E27FC236}">
                  <a16:creationId xmlns:a16="http://schemas.microsoft.com/office/drawing/2014/main" id="{3B4F31B2-267C-4C8D-A3F0-16D5CED0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3892" y="1598726"/>
              <a:ext cx="401658" cy="40165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E4F7B-AD72-456A-8B6D-AE7B3563BC13}"/>
                </a:ext>
              </a:extLst>
            </p:cNvPr>
            <p:cNvSpPr txBox="1"/>
            <p:nvPr/>
          </p:nvSpPr>
          <p:spPr>
            <a:xfrm>
              <a:off x="2132707" y="1598726"/>
              <a:ext cx="1211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E5455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 RULESETS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CE59ED-4F9F-426D-B811-ACACFA93B2CC}"/>
                </a:ext>
              </a:extLst>
            </p:cNvPr>
            <p:cNvCxnSpPr>
              <a:cxnSpLocks/>
            </p:cNvCxnSpPr>
            <p:nvPr/>
          </p:nvCxnSpPr>
          <p:spPr>
            <a:xfrm>
              <a:off x="3670469" y="2360698"/>
              <a:ext cx="294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CC74A8-1F4B-4E6A-8EF1-B2329BBA22EF}"/>
              </a:ext>
            </a:extLst>
          </p:cNvPr>
          <p:cNvGrpSpPr/>
          <p:nvPr/>
        </p:nvGrpSpPr>
        <p:grpSpPr>
          <a:xfrm>
            <a:off x="477167" y="1739240"/>
            <a:ext cx="1831910" cy="1794240"/>
            <a:chOff x="2132707" y="1471521"/>
            <a:chExt cx="1831910" cy="179424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45194AA-370D-4043-A49B-B4F6E2B884C8}"/>
                </a:ext>
              </a:extLst>
            </p:cNvPr>
            <p:cNvSpPr/>
            <p:nvPr/>
          </p:nvSpPr>
          <p:spPr>
            <a:xfrm>
              <a:off x="2217520" y="1471521"/>
              <a:ext cx="1452949" cy="1794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Monitor">
              <a:extLst>
                <a:ext uri="{FF2B5EF4-FFF2-40B4-BE49-F238E27FC236}">
                  <a16:creationId xmlns:a16="http://schemas.microsoft.com/office/drawing/2014/main" id="{85FDBCE1-8019-423B-8469-8D2AB815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3683" y="2305036"/>
              <a:ext cx="699115" cy="69911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EE1D1D-7405-4A1C-ACC5-72F56E7F6719}"/>
                </a:ext>
              </a:extLst>
            </p:cNvPr>
            <p:cNvSpPr txBox="1"/>
            <p:nvPr/>
          </p:nvSpPr>
          <p:spPr>
            <a:xfrm>
              <a:off x="2217520" y="3004150"/>
              <a:ext cx="1211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57F38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X</a:t>
              </a:r>
            </a:p>
          </p:txBody>
        </p:sp>
        <p:pic>
          <p:nvPicPr>
            <p:cNvPr id="63" name="Graphic 62" descr="Document">
              <a:extLst>
                <a:ext uri="{FF2B5EF4-FFF2-40B4-BE49-F238E27FC236}">
                  <a16:creationId xmlns:a16="http://schemas.microsoft.com/office/drawing/2014/main" id="{7C442525-3FE3-41CB-93FE-BF470759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3319" y="2427969"/>
              <a:ext cx="401658" cy="401657"/>
            </a:xfrm>
            <a:prstGeom prst="rect">
              <a:avLst/>
            </a:prstGeom>
          </p:spPr>
        </p:pic>
        <p:pic>
          <p:nvPicPr>
            <p:cNvPr id="64" name="Graphic 63" descr="Document">
              <a:extLst>
                <a:ext uri="{FF2B5EF4-FFF2-40B4-BE49-F238E27FC236}">
                  <a16:creationId xmlns:a16="http://schemas.microsoft.com/office/drawing/2014/main" id="{E6E171FF-24A9-4852-9EE8-55969DFE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3892" y="1598726"/>
              <a:ext cx="401658" cy="40165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259FC6-5FB2-4406-BEC4-CBA0197C59D2}"/>
                </a:ext>
              </a:extLst>
            </p:cNvPr>
            <p:cNvSpPr txBox="1"/>
            <p:nvPr/>
          </p:nvSpPr>
          <p:spPr>
            <a:xfrm>
              <a:off x="2132707" y="1598726"/>
              <a:ext cx="1211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E5455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 RULESETS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08E59C-D6D5-4F17-B8C3-E82C75526ECC}"/>
                </a:ext>
              </a:extLst>
            </p:cNvPr>
            <p:cNvCxnSpPr>
              <a:cxnSpLocks/>
            </p:cNvCxnSpPr>
            <p:nvPr/>
          </p:nvCxnSpPr>
          <p:spPr>
            <a:xfrm>
              <a:off x="3670469" y="2360698"/>
              <a:ext cx="294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F0CCF1-5796-42C5-9844-246DB2C5C6B6}"/>
              </a:ext>
            </a:extLst>
          </p:cNvPr>
          <p:cNvGrpSpPr/>
          <p:nvPr/>
        </p:nvGrpSpPr>
        <p:grpSpPr>
          <a:xfrm>
            <a:off x="477167" y="4441106"/>
            <a:ext cx="1831910" cy="1794240"/>
            <a:chOff x="2132707" y="1471521"/>
            <a:chExt cx="1831910" cy="179424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4681D4-B4FE-442C-8220-E732B1C620A6}"/>
                </a:ext>
              </a:extLst>
            </p:cNvPr>
            <p:cNvSpPr/>
            <p:nvPr/>
          </p:nvSpPr>
          <p:spPr>
            <a:xfrm>
              <a:off x="2217520" y="1471521"/>
              <a:ext cx="1452949" cy="17942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 descr="Monitor">
              <a:extLst>
                <a:ext uri="{FF2B5EF4-FFF2-40B4-BE49-F238E27FC236}">
                  <a16:creationId xmlns:a16="http://schemas.microsoft.com/office/drawing/2014/main" id="{05AB98F1-9741-4B8F-B59F-22CF815D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3683" y="2305036"/>
              <a:ext cx="699115" cy="699114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45254B-048E-4619-95CE-3635AD2A00F4}"/>
                </a:ext>
              </a:extLst>
            </p:cNvPr>
            <p:cNvSpPr txBox="1"/>
            <p:nvPr/>
          </p:nvSpPr>
          <p:spPr>
            <a:xfrm>
              <a:off x="2217520" y="3004150"/>
              <a:ext cx="1211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57F38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X</a:t>
              </a:r>
            </a:p>
          </p:txBody>
        </p:sp>
        <p:pic>
          <p:nvPicPr>
            <p:cNvPr id="71" name="Graphic 70" descr="Document">
              <a:extLst>
                <a:ext uri="{FF2B5EF4-FFF2-40B4-BE49-F238E27FC236}">
                  <a16:creationId xmlns:a16="http://schemas.microsoft.com/office/drawing/2014/main" id="{4C26707C-773A-4893-B1B7-B9903A138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3319" y="2427969"/>
              <a:ext cx="401658" cy="401657"/>
            </a:xfrm>
            <a:prstGeom prst="rect">
              <a:avLst/>
            </a:prstGeom>
          </p:spPr>
        </p:pic>
        <p:pic>
          <p:nvPicPr>
            <p:cNvPr id="72" name="Graphic 71" descr="Document">
              <a:extLst>
                <a:ext uri="{FF2B5EF4-FFF2-40B4-BE49-F238E27FC236}">
                  <a16:creationId xmlns:a16="http://schemas.microsoft.com/office/drawing/2014/main" id="{988B3ABD-8D98-4237-9E2E-43F46C385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3892" y="1598726"/>
              <a:ext cx="401658" cy="40165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58BA004-18C7-41EC-B6F0-19AE6703E617}"/>
                </a:ext>
              </a:extLst>
            </p:cNvPr>
            <p:cNvSpPr txBox="1"/>
            <p:nvPr/>
          </p:nvSpPr>
          <p:spPr>
            <a:xfrm>
              <a:off x="2132707" y="1598726"/>
              <a:ext cx="1211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E5455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 RULESETS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7CCFEE6-E2AE-4E36-9272-4F2BA0803741}"/>
                </a:ext>
              </a:extLst>
            </p:cNvPr>
            <p:cNvCxnSpPr>
              <a:cxnSpLocks/>
            </p:cNvCxnSpPr>
            <p:nvPr/>
          </p:nvCxnSpPr>
          <p:spPr>
            <a:xfrm>
              <a:off x="3670469" y="2360698"/>
              <a:ext cx="2941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265A6C-356C-4D50-A545-2F9C2CF4163B}"/>
              </a:ext>
            </a:extLst>
          </p:cNvPr>
          <p:cNvCxnSpPr>
            <a:cxnSpLocks/>
          </p:cNvCxnSpPr>
          <p:nvPr/>
        </p:nvCxnSpPr>
        <p:spPr>
          <a:xfrm>
            <a:off x="2293276" y="2609398"/>
            <a:ext cx="0" cy="13266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546DBB-6F71-4B44-98EB-87BE7DBE690E}"/>
              </a:ext>
            </a:extLst>
          </p:cNvPr>
          <p:cNvCxnSpPr>
            <a:cxnSpLocks/>
          </p:cNvCxnSpPr>
          <p:nvPr/>
        </p:nvCxnSpPr>
        <p:spPr>
          <a:xfrm>
            <a:off x="2270416" y="3912723"/>
            <a:ext cx="19610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F5CC3FD-D2F5-457E-B6F5-979B593DCE6C}"/>
              </a:ext>
            </a:extLst>
          </p:cNvPr>
          <p:cNvCxnSpPr>
            <a:cxnSpLocks/>
          </p:cNvCxnSpPr>
          <p:nvPr/>
        </p:nvCxnSpPr>
        <p:spPr>
          <a:xfrm>
            <a:off x="2289122" y="4198144"/>
            <a:ext cx="0" cy="11400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8D0E879-0555-4483-BA20-0BCAA185D092}"/>
              </a:ext>
            </a:extLst>
          </p:cNvPr>
          <p:cNvCxnSpPr>
            <a:cxnSpLocks/>
          </p:cNvCxnSpPr>
          <p:nvPr/>
        </p:nvCxnSpPr>
        <p:spPr>
          <a:xfrm>
            <a:off x="2262796" y="4198144"/>
            <a:ext cx="19610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12012824-993E-4C91-81CB-D2077009CBB6}"/>
              </a:ext>
            </a:extLst>
          </p:cNvPr>
          <p:cNvGrpSpPr/>
          <p:nvPr/>
        </p:nvGrpSpPr>
        <p:grpSpPr>
          <a:xfrm>
            <a:off x="8474529" y="1531042"/>
            <a:ext cx="2944483" cy="5175129"/>
            <a:chOff x="8240908" y="1309835"/>
            <a:chExt cx="3624536" cy="6370369"/>
          </a:xfrm>
        </p:grpSpPr>
        <p:pic>
          <p:nvPicPr>
            <p:cNvPr id="32" name="Graphic 31" descr="Monitor">
              <a:extLst>
                <a:ext uri="{FF2B5EF4-FFF2-40B4-BE49-F238E27FC236}">
                  <a16:creationId xmlns:a16="http://schemas.microsoft.com/office/drawing/2014/main" id="{A5B1D1F8-6167-433A-88B8-7F0912340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28273" y="1309835"/>
              <a:ext cx="1591580" cy="1591580"/>
            </a:xfrm>
            <a:prstGeom prst="rect">
              <a:avLst/>
            </a:prstGeom>
          </p:spPr>
        </p:pic>
        <p:pic>
          <p:nvPicPr>
            <p:cNvPr id="33" name="Graphic 32" descr="Monitor">
              <a:extLst>
                <a:ext uri="{FF2B5EF4-FFF2-40B4-BE49-F238E27FC236}">
                  <a16:creationId xmlns:a16="http://schemas.microsoft.com/office/drawing/2014/main" id="{21933E2F-0034-44B4-897E-E36B20D9B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8273" y="2984674"/>
              <a:ext cx="1591580" cy="1591580"/>
            </a:xfrm>
            <a:prstGeom prst="rect">
              <a:avLst/>
            </a:prstGeom>
          </p:spPr>
        </p:pic>
        <p:pic>
          <p:nvPicPr>
            <p:cNvPr id="36" name="Graphic 35" descr="Document">
              <a:extLst>
                <a:ext uri="{FF2B5EF4-FFF2-40B4-BE49-F238E27FC236}">
                  <a16:creationId xmlns:a16="http://schemas.microsoft.com/office/drawing/2014/main" id="{E1D86F86-389B-47F8-A12E-4264FB1E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80218" y="1648425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Document">
              <a:extLst>
                <a:ext uri="{FF2B5EF4-FFF2-40B4-BE49-F238E27FC236}">
                  <a16:creationId xmlns:a16="http://schemas.microsoft.com/office/drawing/2014/main" id="{6258752F-078B-4104-B44A-B48C14BCC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80218" y="3246752"/>
              <a:ext cx="914400" cy="9144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82EDC-D437-465B-9BA5-1FEDD195CA8B}"/>
                </a:ext>
              </a:extLst>
            </p:cNvPr>
            <p:cNvCxnSpPr>
              <a:cxnSpLocks/>
            </p:cNvCxnSpPr>
            <p:nvPr/>
          </p:nvCxnSpPr>
          <p:spPr>
            <a:xfrm>
              <a:off x="8240908" y="2253676"/>
              <a:ext cx="10849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0F1FF-41CF-40C5-B603-473E95DD4EA1}"/>
                </a:ext>
              </a:extLst>
            </p:cNvPr>
            <p:cNvCxnSpPr>
              <a:cxnSpLocks/>
            </p:cNvCxnSpPr>
            <p:nvPr/>
          </p:nvCxnSpPr>
          <p:spPr>
            <a:xfrm>
              <a:off x="8240908" y="3644458"/>
              <a:ext cx="10849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Graphic 78" descr="Monitor">
              <a:extLst>
                <a:ext uri="{FF2B5EF4-FFF2-40B4-BE49-F238E27FC236}">
                  <a16:creationId xmlns:a16="http://schemas.microsoft.com/office/drawing/2014/main" id="{2985038C-181E-4D80-B7F5-810699A4E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3864" y="4413785"/>
              <a:ext cx="1591580" cy="1591580"/>
            </a:xfrm>
            <a:prstGeom prst="rect">
              <a:avLst/>
            </a:prstGeom>
          </p:spPr>
        </p:pic>
        <p:pic>
          <p:nvPicPr>
            <p:cNvPr id="80" name="Graphic 79" descr="Monitor">
              <a:extLst>
                <a:ext uri="{FF2B5EF4-FFF2-40B4-BE49-F238E27FC236}">
                  <a16:creationId xmlns:a16="http://schemas.microsoft.com/office/drawing/2014/main" id="{A50C9B2A-ABE9-400C-A4C2-C4FA2ACB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73864" y="6088624"/>
              <a:ext cx="1591580" cy="1591580"/>
            </a:xfrm>
            <a:prstGeom prst="rect">
              <a:avLst/>
            </a:prstGeom>
          </p:spPr>
        </p:pic>
        <p:pic>
          <p:nvPicPr>
            <p:cNvPr id="81" name="Graphic 80" descr="Document">
              <a:extLst>
                <a:ext uri="{FF2B5EF4-FFF2-40B4-BE49-F238E27FC236}">
                  <a16:creationId xmlns:a16="http://schemas.microsoft.com/office/drawing/2014/main" id="{F6983CD0-C002-45CF-AF03-AA41D1EE2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25809" y="4752375"/>
              <a:ext cx="914400" cy="914400"/>
            </a:xfrm>
            <a:prstGeom prst="rect">
              <a:avLst/>
            </a:prstGeom>
          </p:spPr>
        </p:pic>
        <p:pic>
          <p:nvPicPr>
            <p:cNvPr id="82" name="Graphic 81" descr="Document">
              <a:extLst>
                <a:ext uri="{FF2B5EF4-FFF2-40B4-BE49-F238E27FC236}">
                  <a16:creationId xmlns:a16="http://schemas.microsoft.com/office/drawing/2014/main" id="{F4883D09-DED2-43AF-9D6F-BFE6B60B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325809" y="6350702"/>
              <a:ext cx="914400" cy="914400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4C6AD3-DB89-4BBD-ABCF-761C5CCCAB8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499" y="5357626"/>
              <a:ext cx="10849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6CDC789-98DA-41F6-8EF6-9E9A2F6F90B5}"/>
                </a:ext>
              </a:extLst>
            </p:cNvPr>
            <p:cNvCxnSpPr>
              <a:cxnSpLocks/>
            </p:cNvCxnSpPr>
            <p:nvPr/>
          </p:nvCxnSpPr>
          <p:spPr>
            <a:xfrm>
              <a:off x="8286499" y="6748408"/>
              <a:ext cx="10849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59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rgbClr val="F7C626"/>
            </a:gs>
            <a:gs pos="63000">
              <a:srgbClr val="F57F38"/>
            </a:gs>
            <a:gs pos="21000">
              <a:srgbClr val="E54554"/>
            </a:gs>
            <a:gs pos="0">
              <a:srgbClr val="E5127D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08692-093C-4037-BA18-243AD7055919}"/>
              </a:ext>
            </a:extLst>
          </p:cNvPr>
          <p:cNvSpPr txBox="1"/>
          <p:nvPr/>
        </p:nvSpPr>
        <p:spPr>
          <a:xfrm>
            <a:off x="399495" y="2915606"/>
            <a:ext cx="414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6B21C-18E1-48F6-BC7B-AEC99CFA5059}"/>
              </a:ext>
            </a:extLst>
          </p:cNvPr>
          <p:cNvSpPr txBox="1"/>
          <p:nvPr/>
        </p:nvSpPr>
        <p:spPr>
          <a:xfrm>
            <a:off x="5768807" y="3427441"/>
            <a:ext cx="5334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data transformation for third-party systems using Apache Spark</a:t>
            </a: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FA24D915-0C30-4AAE-9547-AEA19EC7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82" y="1813016"/>
            <a:ext cx="2687216" cy="14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DB7417-74F8-407E-86B6-964DA284275E}"/>
              </a:ext>
            </a:extLst>
          </p:cNvPr>
          <p:cNvCxnSpPr/>
          <p:nvPr/>
        </p:nvCxnSpPr>
        <p:spPr>
          <a:xfrm>
            <a:off x="5852782" y="3334913"/>
            <a:ext cx="35456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682AF0-0419-48F7-8AA2-24043C9D1CEA}"/>
              </a:ext>
            </a:extLst>
          </p:cNvPr>
          <p:cNvCxnSpPr>
            <a:cxnSpLocks/>
          </p:cNvCxnSpPr>
          <p:nvPr/>
        </p:nvCxnSpPr>
        <p:spPr>
          <a:xfrm flipV="1">
            <a:off x="5368834" y="3331105"/>
            <a:ext cx="501493" cy="511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87013B-C81B-4ABA-8F27-3D3762ABDB01}"/>
              </a:ext>
            </a:extLst>
          </p:cNvPr>
          <p:cNvCxnSpPr/>
          <p:nvPr/>
        </p:nvCxnSpPr>
        <p:spPr>
          <a:xfrm>
            <a:off x="1838441" y="3835318"/>
            <a:ext cx="35456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Rogeross Beraña</dc:creator>
  <cp:lastModifiedBy>Rogeross Beraña</cp:lastModifiedBy>
  <cp:revision>14</cp:revision>
  <dcterms:created xsi:type="dcterms:W3CDTF">2019-07-18T13:26:43Z</dcterms:created>
  <dcterms:modified xsi:type="dcterms:W3CDTF">2019-07-18T17:25:39Z</dcterms:modified>
</cp:coreProperties>
</file>