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64" r:id="rId5"/>
    <p:sldId id="259" r:id="rId6"/>
    <p:sldId id="260" r:id="rId7"/>
    <p:sldId id="265" r:id="rId8"/>
    <p:sldId id="271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75" autoAdjust="0"/>
  </p:normalViewPr>
  <p:slideViewPr>
    <p:cSldViewPr snapToGrid="0">
      <p:cViewPr varScale="1">
        <p:scale>
          <a:sx n="41" d="100"/>
          <a:sy n="41" d="100"/>
        </p:scale>
        <p:origin x="131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oss Beraña" userId="6758e3466fb01340" providerId="LiveId" clId="{B35421DD-F2E1-4AC4-BB82-3A73937B8894}"/>
    <pc:docChg chg="undo custSel addSld delSld modSld sldOrd">
      <pc:chgData name="Rogeross Beraña" userId="6758e3466fb01340" providerId="LiveId" clId="{B35421DD-F2E1-4AC4-BB82-3A73937B8894}" dt="2019-01-16T12:22:49.085" v="189" actId="478"/>
      <pc:docMkLst>
        <pc:docMk/>
      </pc:docMkLst>
      <pc:sldChg chg="addSp delSp modSp">
        <pc:chgData name="Rogeross Beraña" userId="6758e3466fb01340" providerId="LiveId" clId="{B35421DD-F2E1-4AC4-BB82-3A73937B8894}" dt="2019-01-15T13:32:53.436" v="6" actId="1076"/>
        <pc:sldMkLst>
          <pc:docMk/>
          <pc:sldMk cId="690768131" sldId="257"/>
        </pc:sldMkLst>
        <pc:picChg chg="add mod">
          <ac:chgData name="Rogeross Beraña" userId="6758e3466fb01340" providerId="LiveId" clId="{B35421DD-F2E1-4AC4-BB82-3A73937B8894}" dt="2019-01-15T13:32:53.436" v="6" actId="1076"/>
          <ac:picMkLst>
            <pc:docMk/>
            <pc:sldMk cId="690768131" sldId="257"/>
            <ac:picMk id="2" creationId="{80C5527D-638C-40CB-A79F-A7D4984E4274}"/>
          </ac:picMkLst>
        </pc:picChg>
        <pc:picChg chg="del">
          <ac:chgData name="Rogeross Beraña" userId="6758e3466fb01340" providerId="LiveId" clId="{B35421DD-F2E1-4AC4-BB82-3A73937B8894}" dt="2019-01-15T13:32:39.631" v="0" actId="478"/>
          <ac:picMkLst>
            <pc:docMk/>
            <pc:sldMk cId="690768131" sldId="257"/>
            <ac:picMk id="1026" creationId="{6CA85F27-90B4-42F9-9AF1-DA409D67DD21}"/>
          </ac:picMkLst>
        </pc:picChg>
      </pc:sldChg>
      <pc:sldChg chg="ord">
        <pc:chgData name="Rogeross Beraña" userId="6758e3466fb01340" providerId="LiveId" clId="{B35421DD-F2E1-4AC4-BB82-3A73937B8894}" dt="2019-01-16T12:15:07.211" v="139"/>
        <pc:sldMkLst>
          <pc:docMk/>
          <pc:sldMk cId="2436492403" sldId="259"/>
        </pc:sldMkLst>
      </pc:sldChg>
      <pc:sldChg chg="ord">
        <pc:chgData name="Rogeross Beraña" userId="6758e3466fb01340" providerId="LiveId" clId="{B35421DD-F2E1-4AC4-BB82-3A73937B8894}" dt="2019-01-16T12:15:10.450" v="140"/>
        <pc:sldMkLst>
          <pc:docMk/>
          <pc:sldMk cId="811051613" sldId="260"/>
        </pc:sldMkLst>
      </pc:sldChg>
      <pc:sldChg chg="addSp modSp">
        <pc:chgData name="Rogeross Beraña" userId="6758e3466fb01340" providerId="LiveId" clId="{B35421DD-F2E1-4AC4-BB82-3A73937B8894}" dt="2019-01-15T13:52:49.303" v="80" actId="1076"/>
        <pc:sldMkLst>
          <pc:docMk/>
          <pc:sldMk cId="1974818425" sldId="265"/>
        </pc:sldMkLst>
        <pc:spChg chg="add mod">
          <ac:chgData name="Rogeross Beraña" userId="6758e3466fb01340" providerId="LiveId" clId="{B35421DD-F2E1-4AC4-BB82-3A73937B8894}" dt="2019-01-15T13:52:42.500" v="78" actId="164"/>
          <ac:spMkLst>
            <pc:docMk/>
            <pc:sldMk cId="1974818425" sldId="265"/>
            <ac:spMk id="3" creationId="{5939BE7B-4318-4555-BBE3-433B3DD8DD6D}"/>
          </ac:spMkLst>
        </pc:spChg>
        <pc:spChg chg="add mod">
          <ac:chgData name="Rogeross Beraña" userId="6758e3466fb01340" providerId="LiveId" clId="{B35421DD-F2E1-4AC4-BB82-3A73937B8894}" dt="2019-01-15T13:52:42.500" v="78" actId="164"/>
          <ac:spMkLst>
            <pc:docMk/>
            <pc:sldMk cId="1974818425" sldId="265"/>
            <ac:spMk id="4" creationId="{86D49919-FB7F-4347-9F75-40A6A9AF43F8}"/>
          </ac:spMkLst>
        </pc:spChg>
        <pc:grpChg chg="add mod">
          <ac:chgData name="Rogeross Beraña" userId="6758e3466fb01340" providerId="LiveId" clId="{B35421DD-F2E1-4AC4-BB82-3A73937B8894}" dt="2019-01-15T13:52:49.303" v="80" actId="1076"/>
          <ac:grpSpMkLst>
            <pc:docMk/>
            <pc:sldMk cId="1974818425" sldId="265"/>
            <ac:grpSpMk id="2" creationId="{628633BA-0B4F-4DBA-B8E7-8A9E3BF869F7}"/>
          </ac:grpSpMkLst>
        </pc:grpChg>
        <pc:picChg chg="add mod">
          <ac:chgData name="Rogeross Beraña" userId="6758e3466fb01340" providerId="LiveId" clId="{B35421DD-F2E1-4AC4-BB82-3A73937B8894}" dt="2019-01-15T13:52:42.500" v="78" actId="164"/>
          <ac:picMkLst>
            <pc:docMk/>
            <pc:sldMk cId="1974818425" sldId="265"/>
            <ac:picMk id="3074" creationId="{48AFA5AB-299B-4227-A627-B0F78BA870BD}"/>
          </ac:picMkLst>
        </pc:picChg>
      </pc:sldChg>
      <pc:sldChg chg="addSp modSp modAnim">
        <pc:chgData name="Rogeross Beraña" userId="6758e3466fb01340" providerId="LiveId" clId="{B35421DD-F2E1-4AC4-BB82-3A73937B8894}" dt="2019-01-16T12:22:22.141" v="185"/>
        <pc:sldMkLst>
          <pc:docMk/>
          <pc:sldMk cId="540137177" sldId="266"/>
        </pc:sldMkLst>
        <pc:spChg chg="add mod">
          <ac:chgData name="Rogeross Beraña" userId="6758e3466fb01340" providerId="LiveId" clId="{B35421DD-F2E1-4AC4-BB82-3A73937B8894}" dt="2019-01-16T12:11:29.905" v="85" actId="1076"/>
          <ac:spMkLst>
            <pc:docMk/>
            <pc:sldMk cId="540137177" sldId="266"/>
            <ac:spMk id="2" creationId="{BDDD8881-0155-433A-9EA8-A8610BE836AA}"/>
          </ac:spMkLst>
        </pc:spChg>
        <pc:spChg chg="add mod">
          <ac:chgData name="Rogeross Beraña" userId="6758e3466fb01340" providerId="LiveId" clId="{B35421DD-F2E1-4AC4-BB82-3A73937B8894}" dt="2019-01-16T12:21:01.114" v="170" actId="14100"/>
          <ac:spMkLst>
            <pc:docMk/>
            <pc:sldMk cId="540137177" sldId="266"/>
            <ac:spMk id="4" creationId="{0F0ABC95-DB14-43B1-930E-0C817456A28B}"/>
          </ac:spMkLst>
        </pc:spChg>
        <pc:spChg chg="add mod ord">
          <ac:chgData name="Rogeross Beraña" userId="6758e3466fb01340" providerId="LiveId" clId="{B35421DD-F2E1-4AC4-BB82-3A73937B8894}" dt="2019-01-16T12:22:12.124" v="183" actId="164"/>
          <ac:spMkLst>
            <pc:docMk/>
            <pc:sldMk cId="540137177" sldId="266"/>
            <ac:spMk id="5" creationId="{D7DA5653-F2B7-46F1-944B-1E2A5AD9B9A9}"/>
          </ac:spMkLst>
        </pc:spChg>
        <pc:spChg chg="add mod ord">
          <ac:chgData name="Rogeross Beraña" userId="6758e3466fb01340" providerId="LiveId" clId="{B35421DD-F2E1-4AC4-BB82-3A73937B8894}" dt="2019-01-16T12:21:12.593" v="176" actId="1038"/>
          <ac:spMkLst>
            <pc:docMk/>
            <pc:sldMk cId="540137177" sldId="266"/>
            <ac:spMk id="16" creationId="{361BD012-3BFC-415E-B46A-89F2D32B9DA0}"/>
          </ac:spMkLst>
        </pc:spChg>
        <pc:spChg chg="add ord">
          <ac:chgData name="Rogeross Beraña" userId="6758e3466fb01340" providerId="LiveId" clId="{B35421DD-F2E1-4AC4-BB82-3A73937B8894}" dt="2019-01-16T12:20:20.486" v="163" actId="167"/>
          <ac:spMkLst>
            <pc:docMk/>
            <pc:sldMk cId="540137177" sldId="266"/>
            <ac:spMk id="17" creationId="{28D71D71-EC5E-4615-8666-274D7AA21AF0}"/>
          </ac:spMkLst>
        </pc:spChg>
        <pc:spChg chg="add mod ord">
          <ac:chgData name="Rogeross Beraña" userId="6758e3466fb01340" providerId="LiveId" clId="{B35421DD-F2E1-4AC4-BB82-3A73937B8894}" dt="2019-01-16T12:21:18.344" v="180" actId="1038"/>
          <ac:spMkLst>
            <pc:docMk/>
            <pc:sldMk cId="540137177" sldId="266"/>
            <ac:spMk id="18" creationId="{3FFD5871-EE00-4C82-B4F0-978CCA378EAB}"/>
          </ac:spMkLst>
        </pc:spChg>
        <pc:grpChg chg="add mod">
          <ac:chgData name="Rogeross Beraña" userId="6758e3466fb01340" providerId="LiveId" clId="{B35421DD-F2E1-4AC4-BB82-3A73937B8894}" dt="2019-01-16T12:22:12.124" v="183" actId="164"/>
          <ac:grpSpMkLst>
            <pc:docMk/>
            <pc:sldMk cId="540137177" sldId="266"/>
            <ac:grpSpMk id="15" creationId="{8AE6AEB7-28D5-4B5E-80A7-A34DF144F384}"/>
          </ac:grpSpMkLst>
        </pc:grpChg>
        <pc:picChg chg="add mod ord">
          <ac:chgData name="Rogeross Beraña" userId="6758e3466fb01340" providerId="LiveId" clId="{B35421DD-F2E1-4AC4-BB82-3A73937B8894}" dt="2019-01-16T12:21:07.377" v="171" actId="167"/>
          <ac:picMkLst>
            <pc:docMk/>
            <pc:sldMk cId="540137177" sldId="266"/>
            <ac:picMk id="2050" creationId="{DEDFC336-1B47-469B-9A45-608F68B148A5}"/>
          </ac:picMkLst>
        </pc:picChg>
        <pc:cxnChg chg="add mod ord">
          <ac:chgData name="Rogeross Beraña" userId="6758e3466fb01340" providerId="LiveId" clId="{B35421DD-F2E1-4AC4-BB82-3A73937B8894}" dt="2019-01-16T12:22:12.124" v="183" actId="164"/>
          <ac:cxnSpMkLst>
            <pc:docMk/>
            <pc:sldMk cId="540137177" sldId="266"/>
            <ac:cxnSpMk id="6" creationId="{E8EF138D-8DBC-4434-BAE4-3544AB7B0D8A}"/>
          </ac:cxnSpMkLst>
        </pc:cxnChg>
      </pc:sldChg>
      <pc:sldChg chg="modSp add del">
        <pc:chgData name="Rogeross Beraña" userId="6758e3466fb01340" providerId="LiveId" clId="{B35421DD-F2E1-4AC4-BB82-3A73937B8894}" dt="2019-01-16T12:22:40.179" v="187" actId="2696"/>
        <pc:sldMkLst>
          <pc:docMk/>
          <pc:sldMk cId="2067027119" sldId="267"/>
        </pc:sldMkLst>
        <pc:spChg chg="mod">
          <ac:chgData name="Rogeross Beraña" userId="6758e3466fb01340" providerId="LiveId" clId="{B35421DD-F2E1-4AC4-BB82-3A73937B8894}" dt="2019-01-16T12:12:37.492" v="115" actId="1076"/>
          <ac:spMkLst>
            <pc:docMk/>
            <pc:sldMk cId="2067027119" sldId="267"/>
            <ac:spMk id="2" creationId="{BDDD8881-0155-433A-9EA8-A8610BE836AA}"/>
          </ac:spMkLst>
        </pc:spChg>
        <pc:spChg chg="mod">
          <ac:chgData name="Rogeross Beraña" userId="6758e3466fb01340" providerId="LiveId" clId="{B35421DD-F2E1-4AC4-BB82-3A73937B8894}" dt="2019-01-16T12:12:15.668" v="104" actId="404"/>
          <ac:spMkLst>
            <pc:docMk/>
            <pc:sldMk cId="2067027119" sldId="267"/>
            <ac:spMk id="4" creationId="{0F0ABC95-DB14-43B1-930E-0C817456A28B}"/>
          </ac:spMkLst>
        </pc:spChg>
        <pc:spChg chg="mod">
          <ac:chgData name="Rogeross Beraña" userId="6758e3466fb01340" providerId="LiveId" clId="{B35421DD-F2E1-4AC4-BB82-3A73937B8894}" dt="2019-01-16T12:12:35.357" v="114" actId="1076"/>
          <ac:spMkLst>
            <pc:docMk/>
            <pc:sldMk cId="2067027119" sldId="267"/>
            <ac:spMk id="5" creationId="{D7DA5653-F2B7-46F1-944B-1E2A5AD9B9A9}"/>
          </ac:spMkLst>
        </pc:spChg>
      </pc:sldChg>
      <pc:sldChg chg="delSp add modAnim">
        <pc:chgData name="Rogeross Beraña" userId="6758e3466fb01340" providerId="LiveId" clId="{B35421DD-F2E1-4AC4-BB82-3A73937B8894}" dt="2019-01-16T12:22:49.085" v="189" actId="478"/>
        <pc:sldMkLst>
          <pc:docMk/>
          <pc:sldMk cId="878965685" sldId="268"/>
        </pc:sldMkLst>
        <pc:spChg chg="del">
          <ac:chgData name="Rogeross Beraña" userId="6758e3466fb01340" providerId="LiveId" clId="{B35421DD-F2E1-4AC4-BB82-3A73937B8894}" dt="2019-01-16T12:22:49.085" v="189" actId="478"/>
          <ac:spMkLst>
            <pc:docMk/>
            <pc:sldMk cId="878965685" sldId="268"/>
            <ac:spMk id="2" creationId="{BDDD8881-0155-433A-9EA8-A8610BE836AA}"/>
          </ac:spMkLst>
        </pc:spChg>
        <pc:spChg chg="del">
          <ac:chgData name="Rogeross Beraña" userId="6758e3466fb01340" providerId="LiveId" clId="{B35421DD-F2E1-4AC4-BB82-3A73937B8894}" dt="2019-01-16T12:22:49.085" v="189" actId="478"/>
          <ac:spMkLst>
            <pc:docMk/>
            <pc:sldMk cId="878965685" sldId="268"/>
            <ac:spMk id="4" creationId="{0F0ABC95-DB14-43B1-930E-0C817456A28B}"/>
          </ac:spMkLst>
        </pc:spChg>
        <pc:grpChg chg="del">
          <ac:chgData name="Rogeross Beraña" userId="6758e3466fb01340" providerId="LiveId" clId="{B35421DD-F2E1-4AC4-BB82-3A73937B8894}" dt="2019-01-16T12:22:49.085" v="189" actId="478"/>
          <ac:grpSpMkLst>
            <pc:docMk/>
            <pc:sldMk cId="878965685" sldId="268"/>
            <ac:grpSpMk id="15" creationId="{8AE6AEB7-28D5-4B5E-80A7-A34DF144F38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4D92-E1EF-44DB-B474-5B9716A0445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F7DD-CF0C-44BE-ADE1-11FD1EB1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read for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Makes sense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F7DD-CF0C-44BE-ADE1-11FD1EB1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F7DD-CF0C-44BE-ADE1-11FD1EB1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A55-61F6-4DCF-8847-4EBBDC56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5E3F6-59B3-4B84-AC4E-CEDC0EDC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B84A-ECBF-4C57-8A02-9615444C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F830-22EA-4C6A-BCBB-6F9ED23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C9E3-D2DA-48A1-8C60-1E8E995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811-8A8D-4CB5-8FF7-08A72E5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F4F7-FC5B-46CC-925E-190C5BC1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14E7-31EA-40A7-AFA9-B0C8B00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CCCF-54C8-4EA5-842D-3346127C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BF02-33C8-4957-BF87-5E4A54E6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936FB-35C8-4FA2-99EA-3EE0AFA3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FF76-DAA1-4CF3-B4FE-CF45DA3F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B22A-DABB-48AF-A913-2362AB63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B63B-6441-4A8A-A62E-EE56B62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C8DB-C8DB-43A0-99FD-7E362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1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D98B-277E-478E-A931-2D1D9D0D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C0AD-5D05-42A1-B84E-67C1EB0E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5257-BBE5-45D5-8690-A4D4E6F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7D15-E0C6-4BBC-A896-009101E2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011E-7DE0-4B71-8B6B-46B4D03B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9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2B3-30C4-4942-8CE4-919420A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6972-33F9-4673-8418-4C8133D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B8FE-361D-4950-841E-785C0280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0F8A-05AD-4822-BDFF-1E7E549D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69AD-83A0-4933-BD2C-2762DF6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1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CF7-ABD0-4C68-9FDE-623E677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3A55-1579-4AAC-AABB-8EF86EBA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FBD3-4317-4D41-8F35-D3C80191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7016-2DD9-4AED-AFF6-0425A932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1423-2E74-4553-A767-42548681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7315F-4D1F-4DFF-A617-80F2CA6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3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971-CA5A-488E-AAD8-A5CF719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0245-7E77-412D-B1FF-F50A390A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90D0-3CC3-418A-87B4-35932BAF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AAF6-5CD6-4D8C-A325-8FF917B08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47E0-2B09-477B-A92D-C24DB3FA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49F8F-1E55-4E13-B90E-C61FDAF3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6C0-BDC0-4AAE-BEC6-9300C951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31CB-A9DA-4AA2-A061-76746A5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5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9D3-E2C9-4031-B9C8-8BF368A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0034C-32F5-45FB-BC40-560759B1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3742-46D0-40A5-B4D7-19199CFC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81DDF-5307-4C9B-81AD-B01FEEE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2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868A4-3E98-4658-9B31-57E6555B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8D4A1-5F61-4BCE-818A-1FF52EC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F0EE-44FC-4A22-BEDF-2B79EF5E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0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D628-0BAC-4FD1-B712-4C58B41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100A-8238-4D2D-AF2E-EFF30D02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C47E-6DC9-4782-A3B5-E413F9B5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36C2-9F9F-4D5F-91EB-494A8B7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2474-1250-418F-A97F-0CD9765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B135-B77B-42C9-A513-3E2A3627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7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8BFD-1EFA-4244-9D34-2982CFF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C8FAD-170C-4D75-9F1E-A9BBD611B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93066-25EC-4A6E-83F6-722B3BB9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737A-8110-49F3-B924-42822160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CF9E-2246-4C18-BBAE-B5CC5A5A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C484-0D1F-41B3-B280-AA67212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F465-12FF-46CB-BBD8-3271AF0A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FA07-C73F-4792-97F7-3DC727A6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4389-6C0D-4D36-B683-074C893C2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2C08-A391-4A85-B1D7-69FA433FD96E}" type="datetimeFigureOut">
              <a:rPr lang="en-SG" smtClean="0"/>
              <a:t>18/1/2019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412-DB17-475C-8CAF-8CBC06C6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257B-A6FE-4073-A560-5269074B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6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D8881-0155-433A-9EA8-A8610BE836AA}"/>
              </a:ext>
            </a:extLst>
          </p:cNvPr>
          <p:cNvSpPr txBox="1"/>
          <p:nvPr/>
        </p:nvSpPr>
        <p:spPr>
          <a:xfrm>
            <a:off x="4035669" y="1580338"/>
            <a:ext cx="333228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CUSTOM ELEMENTS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BC95-DB14-43B1-930E-0C817456A28B}"/>
              </a:ext>
            </a:extLst>
          </p:cNvPr>
          <p:cNvSpPr txBox="1"/>
          <p:nvPr/>
        </p:nvSpPr>
        <p:spPr>
          <a:xfrm>
            <a:off x="8786447" y="1466112"/>
            <a:ext cx="333228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SHADOW</a:t>
            </a:r>
          </a:p>
          <a:p>
            <a:pPr algn="ctr"/>
            <a:r>
              <a:rPr lang="en-SG" sz="3200" b="1" dirty="0">
                <a:solidFill>
                  <a:schemeClr val="bg1"/>
                </a:solidFill>
              </a:rPr>
              <a:t>DOM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E6AEB7-28D5-4B5E-80A7-A34DF144F384}"/>
              </a:ext>
            </a:extLst>
          </p:cNvPr>
          <p:cNvGrpSpPr/>
          <p:nvPr/>
        </p:nvGrpSpPr>
        <p:grpSpPr>
          <a:xfrm>
            <a:off x="164122" y="2756451"/>
            <a:ext cx="3332285" cy="1077218"/>
            <a:chOff x="164122" y="2756451"/>
            <a:chExt cx="3332285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A5653-F2B7-46F1-944B-1E2A5AD9B9A9}"/>
                </a:ext>
              </a:extLst>
            </p:cNvPr>
            <p:cNvSpPr txBox="1"/>
            <p:nvPr/>
          </p:nvSpPr>
          <p:spPr>
            <a:xfrm>
              <a:off x="164122" y="2756451"/>
              <a:ext cx="3332285" cy="107721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dirty="0">
                  <a:solidFill>
                    <a:schemeClr val="bg1"/>
                  </a:solidFill>
                </a:rPr>
                <a:t>B HTML</a:t>
              </a:r>
            </a:p>
            <a:p>
              <a:pPr algn="ctr"/>
              <a:r>
                <a:rPr lang="en-SG" sz="3200" b="1" dirty="0">
                  <a:solidFill>
                    <a:schemeClr val="bg1"/>
                  </a:solidFill>
                </a:rPr>
                <a:t>TEMPLATES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EF138D-8DBC-4434-BAE4-3544AB7B0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869" y="2839915"/>
              <a:ext cx="448408" cy="3868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 - DEMO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797AF-3D21-4814-AFBF-CDC1E14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" y="380607"/>
            <a:ext cx="11985448" cy="6096786"/>
          </a:xfrm>
          <a:prstGeom prst="rect">
            <a:avLst/>
          </a:prstGeom>
        </p:spPr>
      </p:pic>
      <p:pic>
        <p:nvPicPr>
          <p:cNvPr id="2" name="Picture 2" descr="https://vignette.wikia.nocookie.net/icarly/images/5/58/Meme_Confused.jpg/revision/latest?cb=20120509020520">
            <a:extLst>
              <a:ext uri="{FF2B5EF4-FFF2-40B4-BE49-F238E27FC236}">
                <a16:creationId xmlns:a16="http://schemas.microsoft.com/office/drawing/2014/main" id="{80C5527D-638C-40CB-A79F-A7D4984E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380607"/>
            <a:ext cx="4553716" cy="36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7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52834-4055-48EC-9485-B43131FBC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8" r="6902"/>
          <a:stretch/>
        </p:blipFill>
        <p:spPr>
          <a:xfrm>
            <a:off x="336842" y="1524542"/>
            <a:ext cx="11518315" cy="4103262"/>
          </a:xfrm>
          <a:prstGeom prst="rect">
            <a:avLst/>
          </a:prstGeom>
        </p:spPr>
      </p:pic>
      <p:pic>
        <p:nvPicPr>
          <p:cNvPr id="2050" name="Picture 2" descr="https://imgflip.com/s/meme/Leonardo-Dicaprio-Cheers.jpg">
            <a:extLst>
              <a:ext uri="{FF2B5EF4-FFF2-40B4-BE49-F238E27FC236}">
                <a16:creationId xmlns:a16="http://schemas.microsoft.com/office/drawing/2014/main" id="{F1561048-30DD-49C3-BA42-E5AF3A77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7" y="400900"/>
            <a:ext cx="4133260" cy="27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flip.com/2r6ip0.jpg">
            <a:extLst>
              <a:ext uri="{FF2B5EF4-FFF2-40B4-BE49-F238E27FC236}">
                <a16:creationId xmlns:a16="http://schemas.microsoft.com/office/drawing/2014/main" id="{170C2966-E047-44CE-9761-40F31AB8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00" y="943491"/>
            <a:ext cx="8203000" cy="4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F8408-1148-4840-B870-34077DC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75" y="0"/>
            <a:ext cx="8946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256FFB-9EDF-43B2-A989-D4FD1515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90550"/>
            <a:ext cx="11306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633BA-0B4F-4DBA-B8E7-8A9E3BF869F7}"/>
              </a:ext>
            </a:extLst>
          </p:cNvPr>
          <p:cNvGrpSpPr/>
          <p:nvPr/>
        </p:nvGrpSpPr>
        <p:grpSpPr>
          <a:xfrm>
            <a:off x="2274171" y="1351086"/>
            <a:ext cx="7643657" cy="3536216"/>
            <a:chOff x="2054364" y="1025770"/>
            <a:chExt cx="7643657" cy="3536216"/>
          </a:xfrm>
        </p:grpSpPr>
        <p:pic>
          <p:nvPicPr>
            <p:cNvPr id="3074" name="Picture 2" descr="https://avatars2.githubusercontent.com/u/1905708?s=200&amp;v=4">
              <a:extLst>
                <a:ext uri="{FF2B5EF4-FFF2-40B4-BE49-F238E27FC236}">
                  <a16:creationId xmlns:a16="http://schemas.microsoft.com/office/drawing/2014/main" id="{48AFA5AB-299B-4227-A627-B0F78BA87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693" y="102577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9BE7B-4318-4555-BBE3-433B3DD8DD6D}"/>
                </a:ext>
              </a:extLst>
            </p:cNvPr>
            <p:cNvSpPr txBox="1"/>
            <p:nvPr/>
          </p:nvSpPr>
          <p:spPr>
            <a:xfrm>
              <a:off x="2517531" y="2930770"/>
              <a:ext cx="63275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atin typeface="Century Gothic" panose="020B0502020202020204" pitchFamily="34" charset="0"/>
                </a:rPr>
                <a:t>Web Components</a:t>
              </a:r>
              <a:endParaRPr lang="en-SG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D49919-FB7F-4347-9F75-40A6A9AF43F8}"/>
                </a:ext>
              </a:extLst>
            </p:cNvPr>
            <p:cNvSpPr txBox="1"/>
            <p:nvPr/>
          </p:nvSpPr>
          <p:spPr>
            <a:xfrm>
              <a:off x="2054364" y="3854100"/>
              <a:ext cx="7643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000" dirty="0"/>
                <a:t>https://www.webcomponents.org/</a:t>
              </a:r>
              <a:endParaRPr lang="en-S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8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A4D6C-40C7-4C0A-B908-12399F00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520"/>
            <a:ext cx="12192000" cy="57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Rogeross Beraña</dc:creator>
  <cp:lastModifiedBy>Berana, Rogeross (830)</cp:lastModifiedBy>
  <cp:revision>16</cp:revision>
  <dcterms:created xsi:type="dcterms:W3CDTF">2019-01-14T12:50:07Z</dcterms:created>
  <dcterms:modified xsi:type="dcterms:W3CDTF">2019-01-18T03:02:15Z</dcterms:modified>
</cp:coreProperties>
</file>