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0" r:id="rId2"/>
    <p:sldId id="257" r:id="rId3"/>
    <p:sldId id="258" r:id="rId4"/>
    <p:sldId id="264" r:id="rId5"/>
    <p:sldId id="259" r:id="rId6"/>
    <p:sldId id="260" r:id="rId7"/>
    <p:sldId id="265" r:id="rId8"/>
    <p:sldId id="271" r:id="rId9"/>
    <p:sldId id="268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975" autoAdjust="0"/>
  </p:normalViewPr>
  <p:slideViewPr>
    <p:cSldViewPr snapToGrid="0">
      <p:cViewPr>
        <p:scale>
          <a:sx n="75" d="100"/>
          <a:sy n="75" d="100"/>
        </p:scale>
        <p:origin x="432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64D92-E1EF-44DB-B474-5B9716A04451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6F7DD-CF0C-44BE-ADE1-11FD1EB1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72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Easier to read for </a:t>
            </a:r>
            <a:r>
              <a:rPr lang="en-US" dirty="0" err="1"/>
              <a:t>devs</a:t>
            </a:r>
            <a:endParaRPr lang="en-US" dirty="0"/>
          </a:p>
          <a:p>
            <a:r>
              <a:rPr lang="en-US" dirty="0"/>
              <a:t>Makes sense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6F7DD-CF0C-44BE-ADE1-11FD1EB1A9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89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6F7DD-CF0C-44BE-ADE1-11FD1EB1A9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63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1A55-61F6-4DCF-8847-4EBBDC565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5E3F6-59B3-4B84-AC4E-CEDC0EDC6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BB84A-ECBF-4C57-8A02-9615444C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2C08-A391-4A85-B1D7-69FA433FD96E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1F830-22EA-4C6A-BCBB-6F9ED23E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9C9E3-D2DA-48A1-8C60-1E8E9950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D0C-76DC-4397-9C88-018647CFBC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74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6811-8A8D-4CB5-8FF7-08A72E56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7F4F7-FC5B-46CC-925E-190C5BC17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D14E7-31EA-40A7-AFA9-B0C8B009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2C08-A391-4A85-B1D7-69FA433FD96E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CCCF-54C8-4EA5-842D-3346127C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ABF02-33C8-4957-BF87-5E4A54E6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D0C-76DC-4397-9C88-018647CFBC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935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936FB-35C8-4FA2-99EA-3EE0AFA38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BFF76-DAA1-4CF3-B4FE-CF45DA3F9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2B22A-DABB-48AF-A913-2362AB63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2C08-A391-4A85-B1D7-69FA433FD96E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4B63B-6441-4A8A-A62E-EE56B623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6C8DB-C8DB-43A0-99FD-7E362F6F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D0C-76DC-4397-9C88-018647CFBC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711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D98B-277E-478E-A931-2D1D9D0D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3C0AD-5D05-42A1-B84E-67C1EB0E8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65257-BBE5-45D5-8690-A4D4E6FE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2C08-A391-4A85-B1D7-69FA433FD96E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E7D15-E0C6-4BBC-A896-009101E2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011E-7DE0-4B71-8B6B-46B4D03B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D0C-76DC-4397-9C88-018647CFBC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390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02B3-30C4-4942-8CE4-919420A3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A6972-33F9-4673-8418-4C8133D6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B8FE-361D-4950-841E-785C0280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2C08-A391-4A85-B1D7-69FA433FD96E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F0F8A-05AD-4822-BDFF-1E7E549D6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869AD-83A0-4933-BD2C-2762DF6A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D0C-76DC-4397-9C88-018647CFBC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117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38CF7-ABD0-4C68-9FDE-623E6777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B3A55-1579-4AAC-AABB-8EF86EBA3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9FBD3-4317-4D41-8F35-D3C801919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F7016-2DD9-4AED-AFF6-0425A932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2C08-A391-4A85-B1D7-69FA433FD96E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B1423-2E74-4553-A767-42548681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7315F-4D1F-4DFF-A617-80F2CA68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D0C-76DC-4397-9C88-018647CFBC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238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971-CA5A-488E-AAD8-A5CF71951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D0245-7E77-412D-B1FF-F50A390A6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B90D0-3CC3-418A-87B4-35932BAFC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3AAF6-5CD6-4D8C-A325-8FF917B08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7A47E0-2B09-477B-A92D-C24DB3FAB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349F8F-1E55-4E13-B90E-C61FDAF38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2C08-A391-4A85-B1D7-69FA433FD96E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9936C0-BDC0-4AAE-BEC6-9300C951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B31CB-A9DA-4AA2-A061-76746A5B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D0C-76DC-4397-9C88-018647CFBC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955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249D3-E2C9-4031-B9C8-8BF368AA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50034C-32F5-45FB-BC40-560759B19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2C08-A391-4A85-B1D7-69FA433FD96E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B3742-46D0-40A5-B4D7-19199CFC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81DDF-5307-4C9B-81AD-B01FEEE9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D0C-76DC-4397-9C88-018647CFBC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422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3868A4-3E98-4658-9B31-57E6555B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2C08-A391-4A85-B1D7-69FA433FD96E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8D4A1-5F61-4BCE-818A-1FF52ECE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CF0EE-44FC-4A22-BEDF-2B79EF5E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D0C-76DC-4397-9C88-018647CFBC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703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D628-0BAC-4FD1-B712-4C58B41C8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100A-8238-4D2D-AF2E-EFF30D02F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6C47E-6DC9-4782-A3B5-E413F9B5F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536C2-9F9F-4D5F-91EB-494A8B7A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2C08-A391-4A85-B1D7-69FA433FD96E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22474-1250-418F-A97F-0CD9765F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EB135-B77B-42C9-A513-3E2A3627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D0C-76DC-4397-9C88-018647CFBC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572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8BFD-1EFA-4244-9D34-2982CFFC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3C8FAD-170C-4D75-9F1E-A9BBD611B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93066-25EC-4A6E-83F6-722B3BB9C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C737A-8110-49F3-B924-42822160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2C08-A391-4A85-B1D7-69FA433FD96E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ACF9E-2246-4C18-BBAE-B5CC5A5A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5C484-0D1F-41B3-B280-AA67212A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DD0C-76DC-4397-9C88-018647CFBC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658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DF465-12FF-46CB-BBD8-3271AF0AD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3FA07-C73F-4792-97F7-3DC727A6B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34389-6C0D-4D36-B683-074C893C2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B2C08-A391-4A85-B1D7-69FA433FD96E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45412-DB17-475C-8CAF-8CBC06C64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8257B-A6FE-4073-A560-5269074B5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ADD0C-76DC-4397-9C88-018647CFBC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960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F6DAA0-292F-419C-91C9-6A8B21090E80}"/>
              </a:ext>
            </a:extLst>
          </p:cNvPr>
          <p:cNvSpPr txBox="1"/>
          <p:nvPr/>
        </p:nvSpPr>
        <p:spPr>
          <a:xfrm>
            <a:off x="495299" y="2505670"/>
            <a:ext cx="113479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Century Gothic" panose="020B0502020202020204" pitchFamily="34" charset="0"/>
              </a:rPr>
              <a:t>Web Components</a:t>
            </a:r>
            <a:endParaRPr lang="en-SG" sz="6600" b="1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C2AD2-17B4-49E7-BF47-6C019A371AAA}"/>
              </a:ext>
            </a:extLst>
          </p:cNvPr>
          <p:cNvSpPr txBox="1"/>
          <p:nvPr/>
        </p:nvSpPr>
        <p:spPr>
          <a:xfrm>
            <a:off x="495298" y="3429000"/>
            <a:ext cx="7159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Century Gothic" panose="020B0502020202020204" pitchFamily="34" charset="0"/>
              </a:rPr>
              <a:t>DAIMLER AG</a:t>
            </a:r>
            <a:endParaRPr lang="en-SG" sz="4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850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otakukart.com/animeblog/wp-content/uploads/2016/07/bulbasaur_charmander_squirtle_pokemon_starters.jpg">
            <a:extLst>
              <a:ext uri="{FF2B5EF4-FFF2-40B4-BE49-F238E27FC236}">
                <a16:creationId xmlns:a16="http://schemas.microsoft.com/office/drawing/2014/main" id="{DEDFC336-1B47-469B-9A45-608F68B14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08" y="1028700"/>
            <a:ext cx="11430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1BD012-3BFC-415E-B46A-89F2D32B9DA0}"/>
              </a:ext>
            </a:extLst>
          </p:cNvPr>
          <p:cNvSpPr txBox="1"/>
          <p:nvPr/>
        </p:nvSpPr>
        <p:spPr>
          <a:xfrm>
            <a:off x="4026875" y="1615507"/>
            <a:ext cx="3332285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5400" b="1" dirty="0">
                <a:solidFill>
                  <a:schemeClr val="bg1"/>
                </a:solidFill>
              </a:rPr>
              <a:t>C</a:t>
            </a:r>
            <a:endParaRPr lang="en-SG" sz="5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D71D71-EC5E-4615-8666-274D7AA21AF0}"/>
              </a:ext>
            </a:extLst>
          </p:cNvPr>
          <p:cNvSpPr txBox="1"/>
          <p:nvPr/>
        </p:nvSpPr>
        <p:spPr>
          <a:xfrm>
            <a:off x="8786447" y="1466112"/>
            <a:ext cx="3332285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5400" b="1" dirty="0">
                <a:solidFill>
                  <a:schemeClr val="bg1"/>
                </a:solidFill>
              </a:rPr>
              <a:t>S</a:t>
            </a:r>
            <a:endParaRPr lang="en-SG" sz="5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FD5871-EE00-4C82-B4F0-978CCA378EAB}"/>
              </a:ext>
            </a:extLst>
          </p:cNvPr>
          <p:cNvSpPr txBox="1"/>
          <p:nvPr/>
        </p:nvSpPr>
        <p:spPr>
          <a:xfrm>
            <a:off x="158260" y="2756450"/>
            <a:ext cx="3332285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5400" b="1" dirty="0">
                <a:solidFill>
                  <a:schemeClr val="bg1"/>
                </a:solidFill>
              </a:rPr>
              <a:t>B</a:t>
            </a:r>
            <a:endParaRPr lang="en-SG" sz="5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DD8881-0155-433A-9EA8-A8610BE836AA}"/>
              </a:ext>
            </a:extLst>
          </p:cNvPr>
          <p:cNvSpPr txBox="1"/>
          <p:nvPr/>
        </p:nvSpPr>
        <p:spPr>
          <a:xfrm>
            <a:off x="4035669" y="1580338"/>
            <a:ext cx="3332285" cy="126188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4400" b="1" dirty="0">
                <a:solidFill>
                  <a:schemeClr val="bg1"/>
                </a:solidFill>
              </a:rPr>
              <a:t>C</a:t>
            </a:r>
            <a:r>
              <a:rPr lang="en-SG" sz="3200" b="1" dirty="0">
                <a:solidFill>
                  <a:schemeClr val="bg1"/>
                </a:solidFill>
              </a:rPr>
              <a:t>USTOM ELEMENTS</a:t>
            </a:r>
            <a:endParaRPr lang="en-SG" sz="3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0ABC95-DB14-43B1-930E-0C817456A28B}"/>
              </a:ext>
            </a:extLst>
          </p:cNvPr>
          <p:cNvSpPr txBox="1"/>
          <p:nvPr/>
        </p:nvSpPr>
        <p:spPr>
          <a:xfrm>
            <a:off x="8786447" y="1466112"/>
            <a:ext cx="3332285" cy="126188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4400" b="1" dirty="0">
                <a:solidFill>
                  <a:schemeClr val="bg1"/>
                </a:solidFill>
              </a:rPr>
              <a:t>S</a:t>
            </a:r>
            <a:r>
              <a:rPr lang="en-SG" sz="3200" b="1" dirty="0">
                <a:solidFill>
                  <a:schemeClr val="bg1"/>
                </a:solidFill>
              </a:rPr>
              <a:t>HADOW</a:t>
            </a:r>
          </a:p>
          <a:p>
            <a:pPr algn="ctr"/>
            <a:r>
              <a:rPr lang="en-SG" sz="3200" b="1" dirty="0">
                <a:solidFill>
                  <a:schemeClr val="bg1"/>
                </a:solidFill>
              </a:rPr>
              <a:t>DOM</a:t>
            </a:r>
            <a:endParaRPr lang="en-SG" sz="32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3E6431-E004-447D-8A3A-94584C8C810C}"/>
              </a:ext>
            </a:extLst>
          </p:cNvPr>
          <p:cNvGrpSpPr/>
          <p:nvPr/>
        </p:nvGrpSpPr>
        <p:grpSpPr>
          <a:xfrm>
            <a:off x="164122" y="2756451"/>
            <a:ext cx="3332285" cy="1261884"/>
            <a:chOff x="164122" y="2756451"/>
            <a:chExt cx="3332285" cy="126188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AE6AEB7-28D5-4B5E-80A7-A34DF144F384}"/>
                </a:ext>
              </a:extLst>
            </p:cNvPr>
            <p:cNvGrpSpPr/>
            <p:nvPr/>
          </p:nvGrpSpPr>
          <p:grpSpPr>
            <a:xfrm>
              <a:off x="164122" y="2756451"/>
              <a:ext cx="3332285" cy="1261884"/>
              <a:chOff x="164122" y="2756451"/>
              <a:chExt cx="3332285" cy="126188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DA5653-F2B7-46F1-944B-1E2A5AD9B9A9}"/>
                  </a:ext>
                </a:extLst>
              </p:cNvPr>
              <p:cNvSpPr txBox="1"/>
              <p:nvPr/>
            </p:nvSpPr>
            <p:spPr>
              <a:xfrm>
                <a:off x="164122" y="2756451"/>
                <a:ext cx="3332285" cy="126188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4400" b="1" dirty="0">
                    <a:solidFill>
                      <a:schemeClr val="bg1"/>
                    </a:solidFill>
                  </a:rPr>
                  <a:t>B H</a:t>
                </a:r>
                <a:r>
                  <a:rPr lang="en-SG" sz="3200" b="1" dirty="0">
                    <a:solidFill>
                      <a:schemeClr val="bg1"/>
                    </a:solidFill>
                  </a:rPr>
                  <a:t>TML</a:t>
                </a:r>
              </a:p>
              <a:p>
                <a:pPr algn="ctr"/>
                <a:r>
                  <a:rPr lang="en-SG" sz="3200" b="1" dirty="0">
                    <a:solidFill>
                      <a:schemeClr val="bg1"/>
                    </a:solidFill>
                  </a:rPr>
                  <a:t>TEMPLATES</a:t>
                </a:r>
                <a:endParaRPr lang="en-SG" sz="3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E8EF138D-8DBC-4434-BAE4-3544AB7B0D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669" y="2946595"/>
                <a:ext cx="448408" cy="38686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1B72587-BA1F-4A04-8873-000EEC7C5FD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69889" y="2946595"/>
              <a:ext cx="448408" cy="38686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013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F6DAA0-292F-419C-91C9-6A8B21090E80}"/>
              </a:ext>
            </a:extLst>
          </p:cNvPr>
          <p:cNvSpPr txBox="1"/>
          <p:nvPr/>
        </p:nvSpPr>
        <p:spPr>
          <a:xfrm>
            <a:off x="495299" y="2505670"/>
            <a:ext cx="113479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Century Gothic" panose="020B0502020202020204" pitchFamily="34" charset="0"/>
              </a:rPr>
              <a:t>Web Components - DEMO</a:t>
            </a:r>
            <a:endParaRPr lang="en-SG" sz="6600" b="1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C2AD2-17B4-49E7-BF47-6C019A371AAA}"/>
              </a:ext>
            </a:extLst>
          </p:cNvPr>
          <p:cNvSpPr txBox="1"/>
          <p:nvPr/>
        </p:nvSpPr>
        <p:spPr>
          <a:xfrm>
            <a:off x="495298" y="3429000"/>
            <a:ext cx="7159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Century Gothic" panose="020B0502020202020204" pitchFamily="34" charset="0"/>
              </a:rPr>
              <a:t>DAIMLER AG</a:t>
            </a:r>
            <a:endParaRPr lang="en-SG" sz="4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06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2797AF-3D21-4814-AFBF-CDC1E14A3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6" y="380607"/>
            <a:ext cx="11985448" cy="6096786"/>
          </a:xfrm>
          <a:prstGeom prst="rect">
            <a:avLst/>
          </a:prstGeom>
        </p:spPr>
      </p:pic>
      <p:pic>
        <p:nvPicPr>
          <p:cNvPr id="2" name="Picture 2" descr="https://vignette.wikia.nocookie.net/icarly/images/5/58/Meme_Confused.jpg/revision/latest?cb=20120509020520">
            <a:extLst>
              <a:ext uri="{FF2B5EF4-FFF2-40B4-BE49-F238E27FC236}">
                <a16:creationId xmlns:a16="http://schemas.microsoft.com/office/drawing/2014/main" id="{80C5527D-638C-40CB-A79F-A7D4984E4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008" y="380607"/>
            <a:ext cx="4553716" cy="364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76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952834-4055-48EC-9485-B43131FBC3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8" r="6902"/>
          <a:stretch/>
        </p:blipFill>
        <p:spPr>
          <a:xfrm>
            <a:off x="336842" y="1524542"/>
            <a:ext cx="11518315" cy="4103262"/>
          </a:xfrm>
          <a:prstGeom prst="rect">
            <a:avLst/>
          </a:prstGeom>
        </p:spPr>
      </p:pic>
      <p:pic>
        <p:nvPicPr>
          <p:cNvPr id="2050" name="Picture 2" descr="https://imgflip.com/s/meme/Leonardo-Dicaprio-Cheers.jpg">
            <a:extLst>
              <a:ext uri="{FF2B5EF4-FFF2-40B4-BE49-F238E27FC236}">
                <a16:creationId xmlns:a16="http://schemas.microsoft.com/office/drawing/2014/main" id="{F1561048-30DD-49C3-BA42-E5AF3A775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57" y="400900"/>
            <a:ext cx="4133260" cy="27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55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.imgflip.com/2r6ip0.jpg">
            <a:extLst>
              <a:ext uri="{FF2B5EF4-FFF2-40B4-BE49-F238E27FC236}">
                <a16:creationId xmlns:a16="http://schemas.microsoft.com/office/drawing/2014/main" id="{170C2966-E047-44CE-9761-40F31AB80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500" y="943491"/>
            <a:ext cx="8203000" cy="497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53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0F8408-1148-4840-B870-34077DC7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875" y="0"/>
            <a:ext cx="8946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2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256FFB-9EDF-43B2-A989-D4FD1515D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590550"/>
            <a:ext cx="1130617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5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8633BA-0B4F-4DBA-B8E7-8A9E3BF869F7}"/>
              </a:ext>
            </a:extLst>
          </p:cNvPr>
          <p:cNvGrpSpPr/>
          <p:nvPr/>
        </p:nvGrpSpPr>
        <p:grpSpPr>
          <a:xfrm>
            <a:off x="2274171" y="1351086"/>
            <a:ext cx="7643657" cy="3536216"/>
            <a:chOff x="2054364" y="1025770"/>
            <a:chExt cx="7643657" cy="3536216"/>
          </a:xfrm>
        </p:grpSpPr>
        <p:pic>
          <p:nvPicPr>
            <p:cNvPr id="3074" name="Picture 2" descr="https://avatars2.githubusercontent.com/u/1905708?s=200&amp;v=4">
              <a:extLst>
                <a:ext uri="{FF2B5EF4-FFF2-40B4-BE49-F238E27FC236}">
                  <a16:creationId xmlns:a16="http://schemas.microsoft.com/office/drawing/2014/main" id="{48AFA5AB-299B-4227-A627-B0F78BA870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3693" y="102577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39BE7B-4318-4555-BBE3-433B3DD8DD6D}"/>
                </a:ext>
              </a:extLst>
            </p:cNvPr>
            <p:cNvSpPr txBox="1"/>
            <p:nvPr/>
          </p:nvSpPr>
          <p:spPr>
            <a:xfrm>
              <a:off x="2517531" y="2930770"/>
              <a:ext cx="63275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latin typeface="Century Gothic" panose="020B0502020202020204" pitchFamily="34" charset="0"/>
                </a:rPr>
                <a:t>Web Components</a:t>
              </a:r>
              <a:endParaRPr lang="en-SG" sz="5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D49919-FB7F-4347-9F75-40A6A9AF43F8}"/>
                </a:ext>
              </a:extLst>
            </p:cNvPr>
            <p:cNvSpPr txBox="1"/>
            <p:nvPr/>
          </p:nvSpPr>
          <p:spPr>
            <a:xfrm>
              <a:off x="2054364" y="3854100"/>
              <a:ext cx="76436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000" dirty="0"/>
                <a:t>https://www.webcomponents.org/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481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8A4D6C-40C7-4C0A-B908-12399F00E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520"/>
            <a:ext cx="12192000" cy="579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0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otakukart.com/animeblog/wp-content/uploads/2016/07/bulbasaur_charmander_squirtle_pokemon_starters.jpg">
            <a:extLst>
              <a:ext uri="{FF2B5EF4-FFF2-40B4-BE49-F238E27FC236}">
                <a16:creationId xmlns:a16="http://schemas.microsoft.com/office/drawing/2014/main" id="{DEDFC336-1B47-469B-9A45-608F68B14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08" y="1028700"/>
            <a:ext cx="11430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1BD012-3BFC-415E-B46A-89F2D32B9DA0}"/>
              </a:ext>
            </a:extLst>
          </p:cNvPr>
          <p:cNvSpPr txBox="1"/>
          <p:nvPr/>
        </p:nvSpPr>
        <p:spPr>
          <a:xfrm>
            <a:off x="4026875" y="1615507"/>
            <a:ext cx="3332285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5400" b="1" dirty="0">
                <a:solidFill>
                  <a:schemeClr val="bg1"/>
                </a:solidFill>
              </a:rPr>
              <a:t>C</a:t>
            </a:r>
            <a:endParaRPr lang="en-SG" sz="5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D71D71-EC5E-4615-8666-274D7AA21AF0}"/>
              </a:ext>
            </a:extLst>
          </p:cNvPr>
          <p:cNvSpPr txBox="1"/>
          <p:nvPr/>
        </p:nvSpPr>
        <p:spPr>
          <a:xfrm>
            <a:off x="8786447" y="1466112"/>
            <a:ext cx="3332285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5400" b="1" dirty="0">
                <a:solidFill>
                  <a:schemeClr val="bg1"/>
                </a:solidFill>
              </a:rPr>
              <a:t>S</a:t>
            </a:r>
            <a:endParaRPr lang="en-SG" sz="5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FD5871-EE00-4C82-B4F0-978CCA378EAB}"/>
              </a:ext>
            </a:extLst>
          </p:cNvPr>
          <p:cNvSpPr txBox="1"/>
          <p:nvPr/>
        </p:nvSpPr>
        <p:spPr>
          <a:xfrm>
            <a:off x="158260" y="2756450"/>
            <a:ext cx="3332285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5400" b="1" dirty="0">
                <a:solidFill>
                  <a:schemeClr val="bg1"/>
                </a:solidFill>
              </a:rPr>
              <a:t>B</a:t>
            </a:r>
            <a:endParaRPr lang="en-SG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965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43</Words>
  <Application>Microsoft Office PowerPoint</Application>
  <PresentationFormat>Widescreen</PresentationFormat>
  <Paragraphs>21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Rogeross Beraña</dc:creator>
  <cp:lastModifiedBy>Rogeross Beraña</cp:lastModifiedBy>
  <cp:revision>19</cp:revision>
  <dcterms:created xsi:type="dcterms:W3CDTF">2019-01-14T12:50:07Z</dcterms:created>
  <dcterms:modified xsi:type="dcterms:W3CDTF">2019-02-28T16:29:55Z</dcterms:modified>
</cp:coreProperties>
</file>