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Berkowitz" initials="RB" lastIdx="1" clrIdx="0">
    <p:extLst>
      <p:ext uri="{19B8F6BF-5375-455C-9EA6-DF929625EA0E}">
        <p15:presenceInfo xmlns:p15="http://schemas.microsoft.com/office/powerpoint/2012/main" userId="0df6f51ac344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49"/>
  </p:normalViewPr>
  <p:slideViewPr>
    <p:cSldViewPr snapToGrid="0" snapToObjects="1">
      <p:cViewPr varScale="1">
        <p:scale>
          <a:sx n="76" d="100"/>
          <a:sy n="76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cience.stackexchange.com/questions/17800/how-to-visualize-trending-over-geographical-area/17807" TargetMode="External"/><Relationship Id="rId7" Type="http://schemas.openxmlformats.org/officeDocument/2006/relationships/hyperlink" Target="http://stackoverflow.com/questions/14426637/how-to-do-bubble-plo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hyperlink" Target="https://superuser.com/questions/647671/a-sensible-way-combine-two-stacked-bar-charts-in-exce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4A25-A3E3-D94B-A040-4D8DE76A3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5E68A-DD87-7C47-BE3D-8847EBB17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8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F5AE-AE66-FC4A-8D8A-4C890B3B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A655-8FF9-4D47-A4C1-B4C929D3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7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2772-4E8D-E146-B24D-E9586481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6F92-8108-964F-B39D-EC4753BF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0FFB8F-66C7-E64F-9B34-626CAA806437}"/>
              </a:ext>
            </a:extLst>
          </p:cNvPr>
          <p:cNvSpPr/>
          <p:nvPr/>
        </p:nvSpPr>
        <p:spPr>
          <a:xfrm>
            <a:off x="223036" y="1380280"/>
            <a:ext cx="4566194" cy="254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visualization - How to visualize trending over ...">
            <a:extLst>
              <a:ext uri="{FF2B5EF4-FFF2-40B4-BE49-F238E27FC236}">
                <a16:creationId xmlns:a16="http://schemas.microsoft.com/office/drawing/2014/main" id="{B57E2D10-B598-6043-B950-CD9A9EE2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7783" y="1527809"/>
            <a:ext cx="4076700" cy="2247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578439-6076-B34F-9305-BB861728F94C}"/>
              </a:ext>
            </a:extLst>
          </p:cNvPr>
          <p:cNvSpPr/>
          <p:nvPr/>
        </p:nvSpPr>
        <p:spPr>
          <a:xfrm>
            <a:off x="6979113" y="1380279"/>
            <a:ext cx="4855627" cy="254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819E8-BD3D-C042-B0FF-F9A456C92D1D}"/>
              </a:ext>
            </a:extLst>
          </p:cNvPr>
          <p:cNvGrpSpPr/>
          <p:nvPr/>
        </p:nvGrpSpPr>
        <p:grpSpPr>
          <a:xfrm>
            <a:off x="6229808" y="1556183"/>
            <a:ext cx="5604932" cy="4734109"/>
            <a:chOff x="4613036" y="698500"/>
            <a:chExt cx="5709157" cy="4734109"/>
          </a:xfrm>
        </p:grpSpPr>
        <p:pic>
          <p:nvPicPr>
            <p:cNvPr id="8" name="Picture 7" descr="A sensible way combine two stacked bar charts in Excel ...">
              <a:extLst>
                <a:ext uri="{FF2B5EF4-FFF2-40B4-BE49-F238E27FC236}">
                  <a16:creationId xmlns:a16="http://schemas.microsoft.com/office/drawing/2014/main" id="{C115569E-5C57-1740-B188-3A860FF5E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611283" y="698500"/>
              <a:ext cx="4559300" cy="4734108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30A318-B6B9-A646-ABBA-B2FE7FFED136}"/>
                </a:ext>
              </a:extLst>
            </p:cNvPr>
            <p:cNvSpPr/>
            <p:nvPr/>
          </p:nvSpPr>
          <p:spPr>
            <a:xfrm>
              <a:off x="4613036" y="2350741"/>
              <a:ext cx="5709157" cy="3081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BA630-4315-754F-BA0E-20D3969CDB72}"/>
              </a:ext>
            </a:extLst>
          </p:cNvPr>
          <p:cNvSpPr/>
          <p:nvPr/>
        </p:nvSpPr>
        <p:spPr>
          <a:xfrm>
            <a:off x="6999581" y="3186432"/>
            <a:ext cx="4855627" cy="66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19B02F-4FD2-C342-BD6F-3B40154B328F}"/>
              </a:ext>
            </a:extLst>
          </p:cNvPr>
          <p:cNvSpPr/>
          <p:nvPr/>
        </p:nvSpPr>
        <p:spPr>
          <a:xfrm>
            <a:off x="3812903" y="4134479"/>
            <a:ext cx="4566194" cy="254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74F94-DEEB-C641-82D8-045E7063A1DB}"/>
              </a:ext>
            </a:extLst>
          </p:cNvPr>
          <p:cNvSpPr/>
          <p:nvPr/>
        </p:nvSpPr>
        <p:spPr>
          <a:xfrm>
            <a:off x="223035" y="231160"/>
            <a:ext cx="2655631" cy="39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Income Level</a:t>
            </a:r>
          </a:p>
        </p:txBody>
      </p:sp>
      <p:pic>
        <p:nvPicPr>
          <p:cNvPr id="16" name="Picture 15" descr="matlab - How to do bubble plot? - Stack Overflow">
            <a:extLst>
              <a:ext uri="{FF2B5EF4-FFF2-40B4-BE49-F238E27FC236}">
                <a16:creationId xmlns:a16="http://schemas.microsoft.com/office/drawing/2014/main" id="{9294FBD1-4188-E348-9AF3-2B85F753C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13200" y="4425708"/>
            <a:ext cx="4165600" cy="20404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4F9E02-D2C3-3944-B88E-67CF7797EBEB}"/>
              </a:ext>
            </a:extLst>
          </p:cNvPr>
          <p:cNvSpPr/>
          <p:nvPr/>
        </p:nvSpPr>
        <p:spPr>
          <a:xfrm>
            <a:off x="6294639" y="231159"/>
            <a:ext cx="2655631" cy="39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Age of Purchase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21F19D-7BD2-C24B-8284-6664FC801B4A}"/>
              </a:ext>
            </a:extLst>
          </p:cNvPr>
          <p:cNvSpPr/>
          <p:nvPr/>
        </p:nvSpPr>
        <p:spPr>
          <a:xfrm>
            <a:off x="3033968" y="231160"/>
            <a:ext cx="2655631" cy="39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Avg 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BDFC96-57B1-3A48-93EF-6BB6E1F799AE}"/>
              </a:ext>
            </a:extLst>
          </p:cNvPr>
          <p:cNvSpPr/>
          <p:nvPr/>
        </p:nvSpPr>
        <p:spPr>
          <a:xfrm>
            <a:off x="9106926" y="231160"/>
            <a:ext cx="2655631" cy="39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Background Checks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62AE86-114F-8546-B086-4F7B0684C588}"/>
              </a:ext>
            </a:extLst>
          </p:cNvPr>
          <p:cNvSpPr/>
          <p:nvPr/>
        </p:nvSpPr>
        <p:spPr>
          <a:xfrm>
            <a:off x="6294639" y="721070"/>
            <a:ext cx="2655631" cy="39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Ammo Sales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224E45-CB1B-F34C-A152-52A09806E37B}"/>
              </a:ext>
            </a:extLst>
          </p:cNvPr>
          <p:cNvSpPr/>
          <p:nvPr/>
        </p:nvSpPr>
        <p:spPr>
          <a:xfrm>
            <a:off x="9106925" y="744321"/>
            <a:ext cx="2655631" cy="39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3 Day Weight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46F9F9-011C-7F4D-885F-16B8438AFA5F}"/>
              </a:ext>
            </a:extLst>
          </p:cNvPr>
          <p:cNvSpPr/>
          <p:nvPr/>
        </p:nvSpPr>
        <p:spPr>
          <a:xfrm>
            <a:off x="223034" y="805720"/>
            <a:ext cx="2655631" cy="39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Time of year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50588-DB6A-BB44-8873-29A2916D4420}"/>
              </a:ext>
            </a:extLst>
          </p:cNvPr>
          <p:cNvSpPr/>
          <p:nvPr/>
        </p:nvSpPr>
        <p:spPr>
          <a:xfrm>
            <a:off x="3033967" y="805720"/>
            <a:ext cx="2655631" cy="39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Gun Ownership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D4D087-770D-474A-A965-7E301C8BC469}"/>
              </a:ext>
            </a:extLst>
          </p:cNvPr>
          <p:cNvCxnSpPr>
            <a:cxnSpLocks/>
          </p:cNvCxnSpPr>
          <p:nvPr/>
        </p:nvCxnSpPr>
        <p:spPr>
          <a:xfrm flipH="1" flipV="1">
            <a:off x="5403066" y="1380279"/>
            <a:ext cx="286532" cy="583988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52933D-F22A-5541-8A6E-0395EB9BC5E3}"/>
              </a:ext>
            </a:extLst>
          </p:cNvPr>
          <p:cNvSpPr txBox="1"/>
          <p:nvPr/>
        </p:nvSpPr>
        <p:spPr>
          <a:xfrm>
            <a:off x="4789231" y="2042158"/>
            <a:ext cx="2061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Sliders or Drop Downs</a:t>
            </a:r>
          </a:p>
          <a:p>
            <a:r>
              <a:rPr lang="en-US" dirty="0"/>
              <a:t>(may change)</a:t>
            </a:r>
          </a:p>
        </p:txBody>
      </p:sp>
    </p:spTree>
    <p:extLst>
      <p:ext uri="{BB962C8B-B14F-4D97-AF65-F5344CB8AC3E}">
        <p14:creationId xmlns:p14="http://schemas.microsoft.com/office/powerpoint/2010/main" val="3722603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162</TotalTime>
  <Words>27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Berkowitz</dc:creator>
  <cp:lastModifiedBy>Rachel Berkowitz</cp:lastModifiedBy>
  <cp:revision>9</cp:revision>
  <dcterms:created xsi:type="dcterms:W3CDTF">2019-06-06T22:24:52Z</dcterms:created>
  <dcterms:modified xsi:type="dcterms:W3CDTF">2019-06-07T01:07:01Z</dcterms:modified>
</cp:coreProperties>
</file>