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90EAD-F864-4BCC-97FB-393A8AD33BF9}" v="24" dt="2022-01-31T18:16:13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DF10-2490-46F1-8F04-2FC90D0B0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3EEAA-BAD4-4CD6-92D2-55057533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3136-AAC9-4F68-9216-BB48876B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CD7B-811D-4354-9DBE-0C15CF77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9F52D-F5D4-41C0-B4D8-95B9B3AB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1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3060-7DA5-4A71-9F5A-1A1D2872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4CAEE-6D26-441B-8CD0-29148EE1A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EEA36-D35E-4E8C-9213-2CD97202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70F9-5133-41A0-A0F0-F60EBAD7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C166-01BA-47D1-AE6B-38B0E343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5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14D3F-C40C-40A7-844D-F8ECEBB65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F2D16-186F-4827-BC86-6993B1C7A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C4C1-2DC5-45E4-A067-27BF0091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CF0CB-FFD8-44D7-935A-3773EB70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6D9D-AFDC-4356-A66C-7F1B47F6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3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0DFA-3466-478B-A1D8-CE63FF67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7A48-2640-47F7-9B9C-822F32FE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8D73-428B-463B-ABC6-84323253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BEFB-E6BA-4079-8963-681C940C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B598-35DB-41DE-9A28-79D92C96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D89F-5A0D-4200-AC43-F37D185D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3B3DE-A63D-44FD-82A4-A272BA3D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B8C0-57BA-4CB7-82BB-B52DA6EB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59B3-75B4-4B73-8731-A95A0864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4F7F-94A6-438A-ADFB-3AEC97C4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096C-5126-4FBE-BF51-53BDAB8F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EC9E-7325-432B-B91D-DB719C6C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7708-5C28-4E6A-AEF8-98CBFBE1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4F82D-454E-4F9A-958A-1AB684B9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317D2-FD88-4F30-BCF8-CA6A0E8A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001F-236B-4AD6-8444-2E79E032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A7E-850A-4F42-9ADF-699D2530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509D-4174-4F69-AC66-1DDDC1BFA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89CE6-38F2-4670-9364-623AF647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02815-AA7F-49E6-A9DC-C05D50BE2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98DE3-7CD2-4D88-9458-41C8EB43C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761E-B65C-4E36-9E01-B61F5814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B5099-843F-4FB2-AD81-D3F3EDEB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AB12F-4869-40ED-A4B5-5942C105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1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9916-5252-4E6C-935D-2CB9FBF9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13E41-5E06-4BBB-B9FA-FCFF5F37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29284-865F-45B5-965B-3DB4D8BF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3A858-BBC4-4941-8139-C0EA33E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1ECA7-54D7-473A-B28C-D8788109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D1DA3-E6C0-4461-8C8D-DA31CB8A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C1E77-DD0C-487B-BBF7-35021178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4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103F-8D0F-4B37-830C-19081821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8B1C2-8FA7-4A62-B7CF-8F81F95B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BAE0D-ED73-41C6-9604-47875152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922B4-94B9-49A1-BA1A-CF9CBC37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CB5A9-DBC7-4F88-99F8-69F4D64E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3272F-205E-4AC2-B5D9-5811B8D8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A69D-DDD5-4F1F-A6D8-CDF2A351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0EC66-044B-4111-B2D4-938F1D322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77D94-7080-43E4-9051-0888F2047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868CC-157F-4B66-86D3-CAC15B5E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04471-E193-47D4-BE24-1F45F98C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AB341-536B-4611-9CBB-B895D91F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24BDC-FC2F-4775-B010-DB4FB94C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89243-B66E-494A-A930-CED0F81B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5495-0C67-484A-A5E0-77D5D5F2D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756A-53D3-466D-A714-99F10671B2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DBA6-C86E-49F8-8072-45C3DCDE9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6053-3496-4B55-9812-BE35621EC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8F8B-CEC3-4E0B-9B32-1D996A1B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DA9A70-9D18-4F78-82FA-215BFD24A865}"/>
              </a:ext>
            </a:extLst>
          </p:cNvPr>
          <p:cNvSpPr/>
          <p:nvPr/>
        </p:nvSpPr>
        <p:spPr>
          <a:xfrm>
            <a:off x="2448538" y="1624001"/>
            <a:ext cx="6679557" cy="61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Shell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30A1F5-F40B-4FC3-874D-2884D7A87340}"/>
              </a:ext>
            </a:extLst>
          </p:cNvPr>
          <p:cNvSpPr/>
          <p:nvPr/>
        </p:nvSpPr>
        <p:spPr>
          <a:xfrm>
            <a:off x="5624039" y="861205"/>
            <a:ext cx="328556" cy="31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C8CB97-D6AF-4288-A3E0-9F46D97303A0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5788317" y="1171637"/>
            <a:ext cx="0" cy="45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3E3082-212F-4A9E-9096-403EFFEF7D32}"/>
              </a:ext>
            </a:extLst>
          </p:cNvPr>
          <p:cNvSpPr txBox="1"/>
          <p:nvPr/>
        </p:nvSpPr>
        <p:spPr>
          <a:xfrm>
            <a:off x="4624346" y="386867"/>
            <a:ext cx="238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Boot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F1F35A-7DDE-4E98-9292-8ADC319F096B}"/>
              </a:ext>
            </a:extLst>
          </p:cNvPr>
          <p:cNvSpPr/>
          <p:nvPr/>
        </p:nvSpPr>
        <p:spPr>
          <a:xfrm>
            <a:off x="2448538" y="2795135"/>
            <a:ext cx="6679557" cy="113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EEF7A8-0D0C-4361-A9C0-963838DC2885}"/>
              </a:ext>
            </a:extLst>
          </p:cNvPr>
          <p:cNvSpPr/>
          <p:nvPr/>
        </p:nvSpPr>
        <p:spPr>
          <a:xfrm>
            <a:off x="2538926" y="2889597"/>
            <a:ext cx="1104159" cy="415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add-head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A9CF8A-887C-4F14-9601-B9778DFD60FD}"/>
              </a:ext>
            </a:extLst>
          </p:cNvPr>
          <p:cNvSpPr/>
          <p:nvPr/>
        </p:nvSpPr>
        <p:spPr>
          <a:xfrm>
            <a:off x="2538926" y="3399464"/>
            <a:ext cx="1104159" cy="415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append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C25207-CC06-4532-8470-422D4156B5F1}"/>
              </a:ext>
            </a:extLst>
          </p:cNvPr>
          <p:cNvSpPr/>
          <p:nvPr/>
        </p:nvSpPr>
        <p:spPr>
          <a:xfrm>
            <a:off x="6671003" y="3438884"/>
            <a:ext cx="980971" cy="415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49B9EB-1B78-42E4-9D16-6C29D6FDA3D6}"/>
              </a:ext>
            </a:extLst>
          </p:cNvPr>
          <p:cNvSpPr/>
          <p:nvPr/>
        </p:nvSpPr>
        <p:spPr>
          <a:xfrm>
            <a:off x="3789378" y="3399464"/>
            <a:ext cx="1104159" cy="415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7085E1-0B9C-4950-949E-96808513DDB6}"/>
              </a:ext>
            </a:extLst>
          </p:cNvPr>
          <p:cNvSpPr/>
          <p:nvPr/>
        </p:nvSpPr>
        <p:spPr>
          <a:xfrm>
            <a:off x="7727994" y="2931555"/>
            <a:ext cx="1324081" cy="415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519BDB-D308-444A-87DE-2683F3C4A73E}"/>
              </a:ext>
            </a:extLst>
          </p:cNvPr>
          <p:cNvSpPr/>
          <p:nvPr/>
        </p:nvSpPr>
        <p:spPr>
          <a:xfrm>
            <a:off x="7727995" y="3438884"/>
            <a:ext cx="1324081" cy="415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fastest-route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2F7AEA-F280-4AE6-9353-FDA571BAF809}"/>
              </a:ext>
            </a:extLst>
          </p:cNvPr>
          <p:cNvSpPr/>
          <p:nvPr/>
        </p:nvSpPr>
        <p:spPr>
          <a:xfrm>
            <a:off x="3789378" y="2879052"/>
            <a:ext cx="1104159" cy="415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905A73-1A3A-4ABD-8D5F-7C7635972A04}"/>
              </a:ext>
            </a:extLst>
          </p:cNvPr>
          <p:cNvSpPr/>
          <p:nvPr/>
        </p:nvSpPr>
        <p:spPr>
          <a:xfrm>
            <a:off x="6671003" y="2925642"/>
            <a:ext cx="980971" cy="415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lines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38BD5C-A63A-4F95-B690-6BE96B9012C8}"/>
              </a:ext>
            </a:extLst>
          </p:cNvPr>
          <p:cNvSpPr/>
          <p:nvPr/>
        </p:nvSpPr>
        <p:spPr>
          <a:xfrm>
            <a:off x="2448537" y="4470837"/>
            <a:ext cx="4969533" cy="618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39ACCB-4952-46CA-AD90-730E26261496}"/>
              </a:ext>
            </a:extLst>
          </p:cNvPr>
          <p:cNvSpPr/>
          <p:nvPr/>
        </p:nvSpPr>
        <p:spPr>
          <a:xfrm>
            <a:off x="7527895" y="4460000"/>
            <a:ext cx="1600200" cy="6186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8E3D0528-3455-4CBE-A861-D8E72C69C555}"/>
              </a:ext>
            </a:extLst>
          </p:cNvPr>
          <p:cNvSpPr/>
          <p:nvPr/>
        </p:nvSpPr>
        <p:spPr>
          <a:xfrm>
            <a:off x="4999296" y="3933913"/>
            <a:ext cx="193259" cy="526087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0FBE81FA-80DD-4020-A3A7-B37CDD4BA851}"/>
              </a:ext>
            </a:extLst>
          </p:cNvPr>
          <p:cNvSpPr/>
          <p:nvPr/>
        </p:nvSpPr>
        <p:spPr>
          <a:xfrm>
            <a:off x="8235592" y="3933914"/>
            <a:ext cx="159545" cy="526086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0EC20D-865F-41AB-B5FE-8E952F5C8EFC}"/>
              </a:ext>
            </a:extLst>
          </p:cNvPr>
          <p:cNvSpPr/>
          <p:nvPr/>
        </p:nvSpPr>
        <p:spPr>
          <a:xfrm>
            <a:off x="2448537" y="5625183"/>
            <a:ext cx="4993769" cy="618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B0F5970A-5A81-42BB-9882-600C9E700295}"/>
              </a:ext>
            </a:extLst>
          </p:cNvPr>
          <p:cNvSpPr/>
          <p:nvPr/>
        </p:nvSpPr>
        <p:spPr>
          <a:xfrm>
            <a:off x="5658189" y="2242645"/>
            <a:ext cx="194753" cy="55249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84118DAE-1237-4621-8B57-115E23F67118}"/>
              </a:ext>
            </a:extLst>
          </p:cNvPr>
          <p:cNvSpPr/>
          <p:nvPr/>
        </p:nvSpPr>
        <p:spPr>
          <a:xfrm>
            <a:off x="4999296" y="5089481"/>
            <a:ext cx="193259" cy="53570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8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529412E-3028-4B0A-BDC1-1E622350140E}"/>
              </a:ext>
            </a:extLst>
          </p:cNvPr>
          <p:cNvSpPr/>
          <p:nvPr/>
        </p:nvSpPr>
        <p:spPr>
          <a:xfrm>
            <a:off x="1258093" y="2450454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80E0B09-53E9-469C-8AFE-9BCC2044129C}"/>
              </a:ext>
            </a:extLst>
          </p:cNvPr>
          <p:cNvSpPr/>
          <p:nvPr/>
        </p:nvSpPr>
        <p:spPr>
          <a:xfrm>
            <a:off x="2715089" y="2450454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B28521F-08C0-4A8E-A713-E1E1880176AD}"/>
              </a:ext>
            </a:extLst>
          </p:cNvPr>
          <p:cNvSpPr/>
          <p:nvPr/>
        </p:nvSpPr>
        <p:spPr>
          <a:xfrm>
            <a:off x="4260110" y="2450454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333B65-119A-4719-8545-6145ABFF4E7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891883" y="2767349"/>
            <a:ext cx="8232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9B606F-88FF-4180-87B3-89B9C6ABA33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348879" y="2767349"/>
            <a:ext cx="9112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65226E2-BBA1-4324-83E2-7FD70B9387B2}"/>
              </a:ext>
            </a:extLst>
          </p:cNvPr>
          <p:cNvSpPr/>
          <p:nvPr/>
        </p:nvSpPr>
        <p:spPr>
          <a:xfrm>
            <a:off x="1258093" y="4380729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F39FF17-BA88-4147-8C5D-F2DDCA0574CE}"/>
              </a:ext>
            </a:extLst>
          </p:cNvPr>
          <p:cNvSpPr/>
          <p:nvPr/>
        </p:nvSpPr>
        <p:spPr>
          <a:xfrm>
            <a:off x="2715089" y="4380729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610A3BD-C47C-4566-B9D0-804B40974D25}"/>
              </a:ext>
            </a:extLst>
          </p:cNvPr>
          <p:cNvSpPr/>
          <p:nvPr/>
        </p:nvSpPr>
        <p:spPr>
          <a:xfrm>
            <a:off x="4260110" y="4380729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A85DD5-E70F-4D41-9137-12398CA6DD74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1891883" y="4697624"/>
            <a:ext cx="8232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811BAC-4AE0-4DF0-91F0-9DD3F87345FD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3348879" y="4697624"/>
            <a:ext cx="9112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182F025-2EB8-4104-A731-3BA964C8DC4F}"/>
              </a:ext>
            </a:extLst>
          </p:cNvPr>
          <p:cNvSpPr/>
          <p:nvPr/>
        </p:nvSpPr>
        <p:spPr>
          <a:xfrm>
            <a:off x="5764403" y="4380729"/>
            <a:ext cx="633790" cy="6337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ru-RU" dirty="0"/>
              <a:t>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0F8BDA-53E3-4AB4-8ED3-0FB8C5E43BD6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4893900" y="4697624"/>
            <a:ext cx="8705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98479D-F032-4E96-B901-C0990687A2FC}"/>
              </a:ext>
            </a:extLst>
          </p:cNvPr>
          <p:cNvSpPr txBox="1"/>
          <p:nvPr/>
        </p:nvSpPr>
        <p:spPr>
          <a:xfrm>
            <a:off x="4396978" y="729152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simple metro line</a:t>
            </a:r>
          </a:p>
        </p:txBody>
      </p:sp>
    </p:spTree>
    <p:extLst>
      <p:ext uri="{BB962C8B-B14F-4D97-AF65-F5344CB8AC3E}">
        <p14:creationId xmlns:p14="http://schemas.microsoft.com/office/powerpoint/2010/main" val="24572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199C134C-73A3-4E14-A6D7-A142056B07CF}"/>
              </a:ext>
            </a:extLst>
          </p:cNvPr>
          <p:cNvSpPr/>
          <p:nvPr/>
        </p:nvSpPr>
        <p:spPr>
          <a:xfrm>
            <a:off x="1177951" y="2208926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B13C76C-461E-4039-ADE4-564A9FA535A2}"/>
              </a:ext>
            </a:extLst>
          </p:cNvPr>
          <p:cNvSpPr/>
          <p:nvPr/>
        </p:nvSpPr>
        <p:spPr>
          <a:xfrm>
            <a:off x="2634947" y="2208926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9E756F1-A748-453A-A0A0-E45DFF81F3D6}"/>
              </a:ext>
            </a:extLst>
          </p:cNvPr>
          <p:cNvSpPr/>
          <p:nvPr/>
        </p:nvSpPr>
        <p:spPr>
          <a:xfrm>
            <a:off x="4179968" y="2208926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C56712-5E0E-46C2-B8E4-D4AB18715B4A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811741" y="2525821"/>
            <a:ext cx="8232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E6CF89-458A-490A-84B6-E1BE6737A850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3268737" y="2525821"/>
            <a:ext cx="9112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A32B980-78FA-4720-892F-4AA4E4987387}"/>
              </a:ext>
            </a:extLst>
          </p:cNvPr>
          <p:cNvSpPr/>
          <p:nvPr/>
        </p:nvSpPr>
        <p:spPr>
          <a:xfrm>
            <a:off x="5893154" y="2684016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65DCB7C-2465-4C50-AD9A-6A454F80F19A}"/>
              </a:ext>
            </a:extLst>
          </p:cNvPr>
          <p:cNvSpPr/>
          <p:nvPr/>
        </p:nvSpPr>
        <p:spPr>
          <a:xfrm>
            <a:off x="5893154" y="1575136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8F1D8-B573-4669-B335-2693D61B73B9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13758" y="2525821"/>
            <a:ext cx="1079396" cy="475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A44B5A-2685-48B6-BD2D-ACC8E257F02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4813758" y="1892031"/>
            <a:ext cx="1079396" cy="633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5DFF316-44A9-4468-B334-6C47D9B71F14}"/>
              </a:ext>
            </a:extLst>
          </p:cNvPr>
          <p:cNvSpPr/>
          <p:nvPr/>
        </p:nvSpPr>
        <p:spPr>
          <a:xfrm>
            <a:off x="1177951" y="4840557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4FEAC40-9D32-43F6-A86D-BEA3F1149980}"/>
              </a:ext>
            </a:extLst>
          </p:cNvPr>
          <p:cNvSpPr/>
          <p:nvPr/>
        </p:nvSpPr>
        <p:spPr>
          <a:xfrm>
            <a:off x="2634947" y="4840557"/>
            <a:ext cx="633790" cy="6337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3BDA2FEA-8938-4AC1-A5AE-E03DEBC77CDB}"/>
              </a:ext>
            </a:extLst>
          </p:cNvPr>
          <p:cNvSpPr/>
          <p:nvPr/>
        </p:nvSpPr>
        <p:spPr>
          <a:xfrm>
            <a:off x="4179968" y="4840557"/>
            <a:ext cx="633790" cy="63379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150C27-CAB7-4E09-A1DD-85671C73C4D6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1811741" y="5157452"/>
            <a:ext cx="8232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620856-5B30-4360-8D96-9EB3D83BCC45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268737" y="5157452"/>
            <a:ext cx="9112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3FF4E5C-0753-4036-BFEF-65A9BB2D722B}"/>
              </a:ext>
            </a:extLst>
          </p:cNvPr>
          <p:cNvSpPr/>
          <p:nvPr/>
        </p:nvSpPr>
        <p:spPr>
          <a:xfrm>
            <a:off x="7575311" y="5340588"/>
            <a:ext cx="633790" cy="63379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D76E982-918D-4B4E-B06B-8D45D93CDB15}"/>
              </a:ext>
            </a:extLst>
          </p:cNvPr>
          <p:cNvSpPr/>
          <p:nvPr/>
        </p:nvSpPr>
        <p:spPr>
          <a:xfrm>
            <a:off x="7575311" y="4164972"/>
            <a:ext cx="633790" cy="63379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5AF349-2C1F-4497-B014-D158F9E4696C}"/>
              </a:ext>
            </a:extLst>
          </p:cNvPr>
          <p:cNvCxnSpPr>
            <a:cxnSpLocks/>
            <a:stCxn id="38" idx="6"/>
            <a:endCxn id="30" idx="2"/>
          </p:cNvCxnSpPr>
          <p:nvPr/>
        </p:nvCxnSpPr>
        <p:spPr>
          <a:xfrm>
            <a:off x="6526944" y="5157452"/>
            <a:ext cx="1048367" cy="500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AFFA6E-C664-4EB0-BDE6-52639FFAF5F4}"/>
              </a:ext>
            </a:extLst>
          </p:cNvPr>
          <p:cNvCxnSpPr>
            <a:cxnSpLocks/>
            <a:stCxn id="38" idx="6"/>
            <a:endCxn id="31" idx="2"/>
          </p:cNvCxnSpPr>
          <p:nvPr/>
        </p:nvCxnSpPr>
        <p:spPr>
          <a:xfrm flipV="1">
            <a:off x="6526944" y="4481867"/>
            <a:ext cx="1048367" cy="675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A8EAC808-9837-435F-8E76-9ED7A113FC99}"/>
              </a:ext>
            </a:extLst>
          </p:cNvPr>
          <p:cNvSpPr/>
          <p:nvPr/>
        </p:nvSpPr>
        <p:spPr>
          <a:xfrm>
            <a:off x="5893154" y="4840557"/>
            <a:ext cx="633790" cy="6337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3D6C3C-1C9F-45C3-BA39-D1CEB8580CFD}"/>
              </a:ext>
            </a:extLst>
          </p:cNvPr>
          <p:cNvCxnSpPr>
            <a:stCxn id="27" idx="6"/>
            <a:endCxn id="38" idx="2"/>
          </p:cNvCxnSpPr>
          <p:nvPr/>
        </p:nvCxnSpPr>
        <p:spPr>
          <a:xfrm>
            <a:off x="4813758" y="5157452"/>
            <a:ext cx="1079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39FEE2-93EC-4E2A-9D48-95BE109DF676}"/>
              </a:ext>
            </a:extLst>
          </p:cNvPr>
          <p:cNvSpPr txBox="1"/>
          <p:nvPr/>
        </p:nvSpPr>
        <p:spPr>
          <a:xfrm>
            <a:off x="2222938" y="424724"/>
            <a:ext cx="534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 a new station when the last station has branch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11B4A4C3-AC70-4FBB-9288-8A7D109D02D1}"/>
              </a:ext>
            </a:extLst>
          </p:cNvPr>
          <p:cNvSpPr/>
          <p:nvPr/>
        </p:nvSpPr>
        <p:spPr>
          <a:xfrm>
            <a:off x="8895172" y="1455847"/>
            <a:ext cx="438015" cy="43801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B709C-AB2F-4ADC-94B3-0C569DA37632}"/>
              </a:ext>
            </a:extLst>
          </p:cNvPr>
          <p:cNvSpPr txBox="1"/>
          <p:nvPr/>
        </p:nvSpPr>
        <p:spPr>
          <a:xfrm>
            <a:off x="9408074" y="1490189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new station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0C966F7-4317-424D-852D-88DDD344E3C3}"/>
              </a:ext>
            </a:extLst>
          </p:cNvPr>
          <p:cNvSpPr/>
          <p:nvPr/>
        </p:nvSpPr>
        <p:spPr>
          <a:xfrm>
            <a:off x="8895172" y="2167819"/>
            <a:ext cx="438015" cy="43801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7892C3-15E2-4774-9A7E-2BEC93D3B127}"/>
              </a:ext>
            </a:extLst>
          </p:cNvPr>
          <p:cNvSpPr txBox="1"/>
          <p:nvPr/>
        </p:nvSpPr>
        <p:spPr>
          <a:xfrm>
            <a:off x="9367326" y="2167819"/>
            <a:ext cx="219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Changed connections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367CC073-86F2-46B5-BF4B-8A4C41F9A0DC}"/>
              </a:ext>
            </a:extLst>
          </p:cNvPr>
          <p:cNvSpPr/>
          <p:nvPr/>
        </p:nvSpPr>
        <p:spPr>
          <a:xfrm>
            <a:off x="8895171" y="2879791"/>
            <a:ext cx="438015" cy="4380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21662-96CA-44B0-8E48-70B79CEFCBB9}"/>
              </a:ext>
            </a:extLst>
          </p:cNvPr>
          <p:cNvSpPr txBox="1"/>
          <p:nvPr/>
        </p:nvSpPr>
        <p:spPr>
          <a:xfrm>
            <a:off x="9367326" y="2914132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Untouched stations</a:t>
            </a:r>
          </a:p>
        </p:txBody>
      </p:sp>
    </p:spTree>
    <p:extLst>
      <p:ext uri="{BB962C8B-B14F-4D97-AF65-F5344CB8AC3E}">
        <p14:creationId xmlns:p14="http://schemas.microsoft.com/office/powerpoint/2010/main" val="376289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>https://rabestro.github.io/hypermetro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HyperMetro</dc:title>
  <dc:creator>Cemisovs, Jegors</dc:creator>
  <cp:keywords>Hyperskill</cp:keywords>
  <cp:lastModifiedBy>Jegors Čemisovs</cp:lastModifiedBy>
  <cp:revision>4</cp:revision>
  <dcterms:created xsi:type="dcterms:W3CDTF">2022-01-31T17:18:42Z</dcterms:created>
  <dcterms:modified xsi:type="dcterms:W3CDTF">2022-01-31T18:22:12Z</dcterms:modified>
  <cp:category>Spring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fa236d-8472-42aa-9a40-ab46036c5596_Enabled">
    <vt:lpwstr>true</vt:lpwstr>
  </property>
  <property fmtid="{D5CDD505-2E9C-101B-9397-08002B2CF9AE}" pid="3" name="MSIP_Label_0bfa236d-8472-42aa-9a40-ab46036c5596_SetDate">
    <vt:lpwstr>2022-01-31T17:32:48Z</vt:lpwstr>
  </property>
  <property fmtid="{D5CDD505-2E9C-101B-9397-08002B2CF9AE}" pid="4" name="MSIP_Label_0bfa236d-8472-42aa-9a40-ab46036c5596_Method">
    <vt:lpwstr>Privileged</vt:lpwstr>
  </property>
  <property fmtid="{D5CDD505-2E9C-101B-9397-08002B2CF9AE}" pid="5" name="MSIP_Label_0bfa236d-8472-42aa-9a40-ab46036c5596_Name">
    <vt:lpwstr>Non-Business</vt:lpwstr>
  </property>
  <property fmtid="{D5CDD505-2E9C-101B-9397-08002B2CF9AE}" pid="6" name="MSIP_Label_0bfa236d-8472-42aa-9a40-ab46036c5596_SiteId">
    <vt:lpwstr>e0793d39-0939-496d-b129-198edd916feb</vt:lpwstr>
  </property>
  <property fmtid="{D5CDD505-2E9C-101B-9397-08002B2CF9AE}" pid="7" name="MSIP_Label_0bfa236d-8472-42aa-9a40-ab46036c5596_ActionId">
    <vt:lpwstr>8b925007-a900-46bc-9899-cd4a143bc09f</vt:lpwstr>
  </property>
  <property fmtid="{D5CDD505-2E9C-101B-9397-08002B2CF9AE}" pid="8" name="MSIP_Label_0bfa236d-8472-42aa-9a40-ab46036c5596_ContentBits">
    <vt:lpwstr>0</vt:lpwstr>
  </property>
</Properties>
</file>