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9376-82B7-48E4-AF26-49772593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F3C8-304E-405E-9BF0-D3D6C81F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2E2B-D6B0-4AB4-8970-45E7DBC9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1CD9-FCCF-41D0-B05D-31D9B5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E7EA-129E-4039-95BA-06DCB1BD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45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6F72-838C-41B9-A2FA-B57F212E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E1E67-B576-49A3-BC54-13E0D411E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BB77-9C61-4553-8C0B-897F0251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0129-E158-4494-A622-3196EB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8AD0-E045-47FE-9054-BEA424E5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B7785-2702-400B-A560-3CE81F0BD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5688-B4E6-4CE5-B18E-E0179885A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352A-A41D-4B3C-8BE9-A1820744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A574-6810-44EE-90FF-096B137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39FA-777F-4C64-AA73-5D4C5F3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6B03-8D98-4295-BF86-8EEFDB87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7DA1-E428-4DFB-A182-83271FE9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4B57-0F1A-481D-A7A6-3DB8287F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E85A-7828-45B9-A823-710FFA05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AF3D-175A-4DEF-8245-CFCB4AC0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3B80-3A69-4BF9-B434-A48A21C6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3960-FCA4-46B8-A204-6B7B868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0279-836B-400F-B1B9-0FB25B7B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565C-3875-4389-A4E1-DF43A6E7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FA87-416C-4077-BB20-03E8AEFD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F1-E9A8-4E09-AB5B-7245C583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16F0-B3F6-4097-8E74-A26DA3583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55F73-A367-4D22-B348-18670385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F221-0171-4BCD-88A3-715ABD6A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96FA4-0B2F-427C-8AE7-3C0D546A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3DAA-D590-4571-8A91-D3274EDC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892B-C148-4692-A08B-A308F9FB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305C9-CC6B-4C3D-957C-30F04B90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F2DC-D487-4E5F-85B2-14B340C0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91939-50AA-4462-A3F1-9869A1843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DE84-3AC0-4925-ADDF-54922EF4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ADDE-1155-496F-8419-9D99643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D2012-B223-4E97-9F0E-681365C9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963A-BD75-4D9B-B493-114F2A37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9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4D82-8C47-49A3-A6A1-5ACF20CD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F3707-57BA-43A8-AFB7-48634001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D2642-24C3-43E3-8FA0-AB797B04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0931F-00CE-4E37-BD2B-28E819CD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6CDE8-A3FF-4A1C-B8DD-AE966E92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7A86-3E22-498E-8CA2-6EBF17DE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8F4E-A052-4BED-871F-E7016FD4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D86-2959-4CD1-9968-00E20080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79CA-B827-4306-8B14-F11BE441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2BF4-5E97-4093-B866-44D03E83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D28A-1DE2-4644-9B8B-1FEB52F7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E403-26A9-4208-9664-8C446E4C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97C7-1E21-40BC-8168-9E80AFE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0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0712-3610-4643-B4D8-63BF9010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1C541-72F8-48AC-9DC0-660CBFD66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BB60-8531-427F-AF1E-D4D8695D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E4A4-E49A-43EA-8A76-E543F35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E6CA-9A1E-4684-9101-D9E1FD61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7CE1-41DC-493F-8E4C-813F9D57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771EC-1DED-4C8B-982D-0A38CB94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E793-4C20-4878-89C1-3544DDC2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E956-76F8-4D0B-8828-8E6685F36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41EB-6AB7-4083-A820-46105B7FB23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FFAF-089E-4CAF-B9EE-F7960DB28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F42C-3E00-42C2-8C2C-CC736D7F8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5A15-8737-41C0-9548-54EC0792F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AAA5170-3C8A-4E47-BA7B-E246FA625A79}"/>
              </a:ext>
            </a:extLst>
          </p:cNvPr>
          <p:cNvSpPr/>
          <p:nvPr/>
        </p:nvSpPr>
        <p:spPr>
          <a:xfrm>
            <a:off x="2155370" y="248660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411772-74AE-48CE-8745-20C64B7B76B7}"/>
              </a:ext>
            </a:extLst>
          </p:cNvPr>
          <p:cNvSpPr/>
          <p:nvPr/>
        </p:nvSpPr>
        <p:spPr>
          <a:xfrm>
            <a:off x="5274905" y="248660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E109D-CFA6-496F-9175-DD4716E24F8D}"/>
              </a:ext>
            </a:extLst>
          </p:cNvPr>
          <p:cNvSpPr/>
          <p:nvPr/>
        </p:nvSpPr>
        <p:spPr>
          <a:xfrm>
            <a:off x="8643256" y="245861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F4D6F1-4E40-4963-8108-AA617F86D5B7}"/>
              </a:ext>
            </a:extLst>
          </p:cNvPr>
          <p:cNvSpPr/>
          <p:nvPr/>
        </p:nvSpPr>
        <p:spPr>
          <a:xfrm>
            <a:off x="8643256" y="508362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22A4B7-C2D4-445A-A952-E3C0F3F6A264}"/>
              </a:ext>
            </a:extLst>
          </p:cNvPr>
          <p:cNvSpPr/>
          <p:nvPr/>
        </p:nvSpPr>
        <p:spPr>
          <a:xfrm>
            <a:off x="5274904" y="508362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D54D1-908F-4A04-850D-8D1A6A64756C}"/>
              </a:ext>
            </a:extLst>
          </p:cNvPr>
          <p:cNvSpPr txBox="1"/>
          <p:nvPr/>
        </p:nvSpPr>
        <p:spPr>
          <a:xfrm>
            <a:off x="3913681" y="248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cxnSp>
        <p:nvCxnSpPr>
          <p:cNvPr id="14" name="Connector: Curved 13" descr="5">
            <a:extLst>
              <a:ext uri="{FF2B5EF4-FFF2-40B4-BE49-F238E27FC236}">
                <a16:creationId xmlns:a16="http://schemas.microsoft.com/office/drawing/2014/main" id="{72B4DA24-D8BE-4752-B616-1586155E4AB1}"/>
              </a:ext>
            </a:extLst>
          </p:cNvPr>
          <p:cNvCxnSpPr>
            <a:cxnSpLocks/>
            <a:stCxn id="3" idx="7"/>
            <a:endCxn id="4" idx="1"/>
          </p:cNvCxnSpPr>
          <p:nvPr/>
        </p:nvCxnSpPr>
        <p:spPr>
          <a:xfrm rot="5400000" flipH="1" flipV="1">
            <a:off x="7332305" y="1170191"/>
            <a:ext cx="27992" cy="2820738"/>
          </a:xfrm>
          <a:prstGeom prst="curvedConnector3">
            <a:avLst>
              <a:gd name="adj1" fmla="val 130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393EE25-B155-4018-B3D9-B335766D12ED}"/>
              </a:ext>
            </a:extLst>
          </p:cNvPr>
          <p:cNvCxnSpPr>
            <a:stCxn id="4" idx="3"/>
            <a:endCxn id="3" idx="5"/>
          </p:cNvCxnSpPr>
          <p:nvPr/>
        </p:nvCxnSpPr>
        <p:spPr>
          <a:xfrm rot="5400000">
            <a:off x="7332305" y="1691413"/>
            <a:ext cx="27992" cy="2820738"/>
          </a:xfrm>
          <a:prstGeom prst="curvedConnector3">
            <a:avLst>
              <a:gd name="adj1" fmla="val 130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602087-4A5A-4670-ADD9-42AF72EFB174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030477" y="3195734"/>
            <a:ext cx="0" cy="18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18D70-F8FD-4D6C-BC6C-215C8442F6B9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6049345" y="5452187"/>
            <a:ext cx="2593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B104F-F0F4-491F-89F1-197D4BD14D19}"/>
              </a:ext>
            </a:extLst>
          </p:cNvPr>
          <p:cNvCxnSpPr>
            <a:stCxn id="6" idx="0"/>
            <a:endCxn id="3" idx="4"/>
          </p:cNvCxnSpPr>
          <p:nvPr/>
        </p:nvCxnSpPr>
        <p:spPr>
          <a:xfrm flipV="1">
            <a:off x="5662125" y="3223726"/>
            <a:ext cx="1" cy="18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4067A8-832E-447F-9492-341916F2BEAE}"/>
              </a:ext>
            </a:extLst>
          </p:cNvPr>
          <p:cNvSpPr txBox="1"/>
          <p:nvPr/>
        </p:nvSpPr>
        <p:spPr>
          <a:xfrm>
            <a:off x="5644370" y="3955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3AA4E6-4659-4B39-B67B-B851B7DFE6A5}"/>
              </a:ext>
            </a:extLst>
          </p:cNvPr>
          <p:cNvSpPr txBox="1"/>
          <p:nvPr/>
        </p:nvSpPr>
        <p:spPr>
          <a:xfrm>
            <a:off x="9030476" y="3888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2B37B-7AE5-4661-B920-C2F79E66C55A}"/>
              </a:ext>
            </a:extLst>
          </p:cNvPr>
          <p:cNvSpPr txBox="1"/>
          <p:nvPr/>
        </p:nvSpPr>
        <p:spPr>
          <a:xfrm>
            <a:off x="7301076" y="5083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086594-D888-4C7A-BBF2-5A9F6F724EA9}"/>
              </a:ext>
            </a:extLst>
          </p:cNvPr>
          <p:cNvSpPr txBox="1"/>
          <p:nvPr/>
        </p:nvSpPr>
        <p:spPr>
          <a:xfrm>
            <a:off x="7191702" y="1835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68DE2-0D3A-47B2-A161-1EB5F41F5A37}"/>
              </a:ext>
            </a:extLst>
          </p:cNvPr>
          <p:cNvSpPr txBox="1"/>
          <p:nvPr/>
        </p:nvSpPr>
        <p:spPr>
          <a:xfrm>
            <a:off x="7240682" y="3115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E1E9D4-69F3-4FE1-B9C4-079E43A131A3}"/>
              </a:ext>
            </a:extLst>
          </p:cNvPr>
          <p:cNvCxnSpPr>
            <a:stCxn id="3" idx="2"/>
            <a:endCxn id="2" idx="6"/>
          </p:cNvCxnSpPr>
          <p:nvPr/>
        </p:nvCxnSpPr>
        <p:spPr>
          <a:xfrm flipH="1">
            <a:off x="2929811" y="2855167"/>
            <a:ext cx="23450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96251F-D941-49ED-9825-2D5353A5D612}"/>
              </a:ext>
            </a:extLst>
          </p:cNvPr>
          <p:cNvSpPr txBox="1"/>
          <p:nvPr/>
        </p:nvSpPr>
        <p:spPr>
          <a:xfrm>
            <a:off x="4218185" y="523819"/>
            <a:ext cx="23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Graph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56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179C4B6-FF72-4EA6-84A2-53D2C161B6D9}"/>
              </a:ext>
            </a:extLst>
          </p:cNvPr>
          <p:cNvSpPr/>
          <p:nvPr/>
        </p:nvSpPr>
        <p:spPr>
          <a:xfrm>
            <a:off x="2995125" y="362027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F91049-BBD6-4E5E-A1FD-C4FB497DF2E0}"/>
              </a:ext>
            </a:extLst>
          </p:cNvPr>
          <p:cNvSpPr/>
          <p:nvPr/>
        </p:nvSpPr>
        <p:spPr>
          <a:xfrm>
            <a:off x="4895459" y="199519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E331A9-3E89-487A-B5A9-2043F2715D18}"/>
              </a:ext>
            </a:extLst>
          </p:cNvPr>
          <p:cNvSpPr/>
          <p:nvPr/>
        </p:nvSpPr>
        <p:spPr>
          <a:xfrm>
            <a:off x="7716415" y="199519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E0F6C2-D3C3-41B4-83EB-FBC203A9CAF7}"/>
              </a:ext>
            </a:extLst>
          </p:cNvPr>
          <p:cNvSpPr/>
          <p:nvPr/>
        </p:nvSpPr>
        <p:spPr>
          <a:xfrm>
            <a:off x="9358603" y="3620278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56B85C-D004-4282-A20A-C510D3DE511E}"/>
              </a:ext>
            </a:extLst>
          </p:cNvPr>
          <p:cNvSpPr/>
          <p:nvPr/>
        </p:nvSpPr>
        <p:spPr>
          <a:xfrm>
            <a:off x="7716415" y="545685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262F96-4B9E-4E7A-8935-DD515D6E2CC4}"/>
              </a:ext>
            </a:extLst>
          </p:cNvPr>
          <p:cNvSpPr/>
          <p:nvPr/>
        </p:nvSpPr>
        <p:spPr>
          <a:xfrm>
            <a:off x="4895460" y="545685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0CB1A-9EDB-4A1F-8DFC-99B88D0A603C}"/>
              </a:ext>
            </a:extLst>
          </p:cNvPr>
          <p:cNvSpPr/>
          <p:nvPr/>
        </p:nvSpPr>
        <p:spPr>
          <a:xfrm>
            <a:off x="1300064" y="1995196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F9E0AD-845B-4E0E-AE7B-BE7C98A9734F}"/>
              </a:ext>
            </a:extLst>
          </p:cNvPr>
          <p:cNvSpPr/>
          <p:nvPr/>
        </p:nvSpPr>
        <p:spPr>
          <a:xfrm>
            <a:off x="1300064" y="5456853"/>
            <a:ext cx="774441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A206E-6C53-4698-AD50-B3C7EDFB8C4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687285" y="2732314"/>
            <a:ext cx="0" cy="272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E59901-0604-46BF-B9E1-CD231EBF1756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074505" y="5825412"/>
            <a:ext cx="282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7D170-5ED3-4834-B61B-26D78E1794A6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5669901" y="5825412"/>
            <a:ext cx="204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F7FF1D-BE17-4B86-A038-AC212F3A856C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6693157" y="966473"/>
            <a:ext cx="12700" cy="2273343"/>
          </a:xfrm>
          <a:prstGeom prst="curvedConnector3">
            <a:avLst>
              <a:gd name="adj1" fmla="val 26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6C8DDAE-D2F1-4C23-B7E0-AA931E0CE0B7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>
            <a:off x="6693158" y="1487695"/>
            <a:ext cx="12700" cy="2273343"/>
          </a:xfrm>
          <a:prstGeom prst="curvedConnector3">
            <a:avLst>
              <a:gd name="adj1" fmla="val 26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9A2460-36EA-4CE5-A97F-43E68B7FB5E8}"/>
              </a:ext>
            </a:extLst>
          </p:cNvPr>
          <p:cNvCxnSpPr>
            <a:stCxn id="3" idx="4"/>
            <a:endCxn id="7" idx="0"/>
          </p:cNvCxnSpPr>
          <p:nvPr/>
        </p:nvCxnSpPr>
        <p:spPr>
          <a:xfrm>
            <a:off x="5282680" y="2732314"/>
            <a:ext cx="1" cy="2724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46AAC4-0F07-42AF-BF87-0FA8D12AACB0}"/>
              </a:ext>
            </a:extLst>
          </p:cNvPr>
          <p:cNvCxnSpPr>
            <a:stCxn id="8" idx="5"/>
            <a:endCxn id="2" idx="1"/>
          </p:cNvCxnSpPr>
          <p:nvPr/>
        </p:nvCxnSpPr>
        <p:spPr>
          <a:xfrm>
            <a:off x="1961091" y="2624366"/>
            <a:ext cx="1147448" cy="1103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23882E-08A8-4251-BD6B-DAC017E3F9D2}"/>
              </a:ext>
            </a:extLst>
          </p:cNvPr>
          <p:cNvCxnSpPr>
            <a:stCxn id="3" idx="3"/>
            <a:endCxn id="2" idx="7"/>
          </p:cNvCxnSpPr>
          <p:nvPr/>
        </p:nvCxnSpPr>
        <p:spPr>
          <a:xfrm flipH="1">
            <a:off x="3656152" y="2624366"/>
            <a:ext cx="1352721" cy="1103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BF0B4F-0654-4C03-97CD-56270C4A422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8377442" y="2624366"/>
            <a:ext cx="1094575" cy="11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976F13-3854-4AFF-BADE-20DBF2FA2427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77442" y="4249448"/>
            <a:ext cx="1094575" cy="131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22D12E5-CC8C-4C34-ACF1-238CFA3F7E93}"/>
              </a:ext>
            </a:extLst>
          </p:cNvPr>
          <p:cNvSpPr txBox="1"/>
          <p:nvPr/>
        </p:nvSpPr>
        <p:spPr>
          <a:xfrm>
            <a:off x="4043464" y="288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A2F589-3442-465E-8C53-EFEBA26E62D7}"/>
              </a:ext>
            </a:extLst>
          </p:cNvPr>
          <p:cNvSpPr txBox="1"/>
          <p:nvPr/>
        </p:nvSpPr>
        <p:spPr>
          <a:xfrm>
            <a:off x="6494107" y="2604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16B4B1-B652-4406-B24D-C588B5A58E0A}"/>
              </a:ext>
            </a:extLst>
          </p:cNvPr>
          <p:cNvSpPr txBox="1"/>
          <p:nvPr/>
        </p:nvSpPr>
        <p:spPr>
          <a:xfrm>
            <a:off x="8785923" y="2834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756FE-48EB-48CB-A5D7-33DFAC7DFA34}"/>
              </a:ext>
            </a:extLst>
          </p:cNvPr>
          <p:cNvSpPr txBox="1"/>
          <p:nvPr/>
        </p:nvSpPr>
        <p:spPr>
          <a:xfrm>
            <a:off x="8773886" y="4526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32125-C45E-4CFD-A387-AE17D12B1AC1}"/>
              </a:ext>
            </a:extLst>
          </p:cNvPr>
          <p:cNvSpPr txBox="1"/>
          <p:nvPr/>
        </p:nvSpPr>
        <p:spPr>
          <a:xfrm>
            <a:off x="6542315" y="5456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E34094-0080-4B89-A6EC-0D15A8AF9AD7}"/>
              </a:ext>
            </a:extLst>
          </p:cNvPr>
          <p:cNvSpPr txBox="1"/>
          <p:nvPr/>
        </p:nvSpPr>
        <p:spPr>
          <a:xfrm>
            <a:off x="3272718" y="5470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940502-4D01-4D0D-A442-8140C2142601}"/>
              </a:ext>
            </a:extLst>
          </p:cNvPr>
          <p:cNvSpPr txBox="1"/>
          <p:nvPr/>
        </p:nvSpPr>
        <p:spPr>
          <a:xfrm>
            <a:off x="1673346" y="3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F91F08-0B2D-4207-A1F3-DF26C0E9C273}"/>
              </a:ext>
            </a:extLst>
          </p:cNvPr>
          <p:cNvSpPr txBox="1"/>
          <p:nvPr/>
        </p:nvSpPr>
        <p:spPr>
          <a:xfrm>
            <a:off x="2447066" y="280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894E2E-8544-4D3C-9465-46ED8DF4562C}"/>
              </a:ext>
            </a:extLst>
          </p:cNvPr>
          <p:cNvSpPr txBox="1"/>
          <p:nvPr/>
        </p:nvSpPr>
        <p:spPr>
          <a:xfrm>
            <a:off x="6483806" y="1384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C166A3-3A07-4496-96BF-605C598A5A00}"/>
              </a:ext>
            </a:extLst>
          </p:cNvPr>
          <p:cNvSpPr txBox="1"/>
          <p:nvPr/>
        </p:nvSpPr>
        <p:spPr>
          <a:xfrm>
            <a:off x="4218185" y="523819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Graph Sample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5F577D-49DF-4375-AABE-40B6FA758642}"/>
              </a:ext>
            </a:extLst>
          </p:cNvPr>
          <p:cNvSpPr txBox="1"/>
          <p:nvPr/>
        </p:nvSpPr>
        <p:spPr>
          <a:xfrm>
            <a:off x="5289149" y="3909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9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Graphs</dc:title>
  <dc:creator>Jegors Čemisovs</dc:creator>
  <cp:keywords>test</cp:keywords>
  <cp:lastModifiedBy>Jegors Čemisovs</cp:lastModifiedBy>
  <cp:revision>4</cp:revision>
  <dcterms:created xsi:type="dcterms:W3CDTF">2021-12-26T18:15:27Z</dcterms:created>
  <dcterms:modified xsi:type="dcterms:W3CDTF">2021-12-26T18:42:31Z</dcterms:modified>
</cp:coreProperties>
</file>