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2"/>
  </p:normalViewPr>
  <p:slideViewPr>
    <p:cSldViewPr snapToGrid="0">
      <p:cViewPr varScale="1">
        <p:scale>
          <a:sx n="96" d="100"/>
          <a:sy n="96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754C-C440-6867-B260-4C8E8428C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33841-ADE4-7B3A-B545-C7F4945D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411C-D488-FD38-8E8A-0158988B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5882-7078-537A-3CE1-75767110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4127-A529-3183-FCC2-8A5BFC66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774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796A-C155-A5C6-4D25-7E199FA3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8E45C-B048-C0D2-3258-9C4EA96B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562A-4310-FB66-F7DE-E3B04254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1712-1BF5-F617-A280-6F16A1C8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623E-44DB-5555-3E7B-CFD8B506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75775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BC1D4-A205-5DAC-A8BF-D69B5F9C9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DF4AB-07C7-62BD-0B1D-5748A2E96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2CAF-F259-1DE7-1F83-BB657D2F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4F29-D5B4-594A-3E6E-0E5E9E17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CE2B-2ED9-4B55-EEEB-5251EEA7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24265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E714-EEC3-F636-47E9-6AAF5FB2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3C94-26C1-2524-6794-F2FBC5A9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D2AB-83DF-A12C-A7C2-CBC1EDCA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163A-1B3A-6000-4216-A9EF0B16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6517-7D91-FC3B-2CF6-D7C0585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93730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CB17-C36C-516E-F190-7DFF15E3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6A05D-7704-FE6E-5E12-4C008EF0F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D416-F8AD-9DDB-DBE8-566468FA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2E9A-6223-14AF-FCF4-77CF850F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BCF5-4ACE-F21F-086E-299EA48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87992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3020-9D61-2C22-C0C8-D26F6C2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1E4B-9014-FA67-F775-64C78CEA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3245-E73A-296B-C340-7187FAB5D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BDD8-9699-7F0A-423E-67E0419C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7514E-ECA4-FA70-BC75-1D7029F7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ECF2-293A-9958-02E8-7BA141BF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42642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86BD-8164-3DE6-E7FF-C1316138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58691-0034-534D-60CC-9114A94B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14809-C13A-3C14-EC68-BD2AD9974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849F0-2824-3E6A-8507-1F8681442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48434-FA5B-6968-B28A-312FA41F7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0F68E-D5B8-0D6F-958C-28F57711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8451B-3321-23EA-F774-1D13537B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A6F9A-AEC1-53FD-CEAA-304F9A0E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14996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B503-C288-DCE3-7CF0-D9D63682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CE3C0-336A-4386-592C-646A4FB8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F7F45-00B0-9AF9-581B-FBEB0E2A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44648-3BC7-0733-71F4-CD2FD4F8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323438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5E0ED-8150-E1C8-D9DA-1F38E54C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B6CE5-04D9-E665-9160-60AAFF84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064C-3A1F-23FA-31AD-B1DB7932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94584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261F-140F-8AF3-82BD-4A5B8708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CEBF-7071-A779-3DD0-44B851B9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B5669-92C6-4F26-D9AB-C291061C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B4D7-A755-E2B6-43CC-777F3091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ADFB-6EA4-FB0A-9A63-65D2209C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3E6D3-BD1B-82CB-30E3-A6C25E39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80817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58CE-7375-DBE4-2215-840CC8D8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8E97F-AF98-9308-46C7-DC0392D1A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A277-B8A5-A78E-FEE5-8DC27320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A88E6-67B3-E76B-7ABF-69B74D0F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8400-9138-B6BD-0DAF-8AB242D6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D6D2E-6AEF-E46D-BDE5-8BB72AE5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79888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7B81D-A65B-335A-8F21-B983A231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3452-16CF-CEC3-B5D6-3423FED7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14DA-0520-FDDA-7F90-1643F24FD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EC71A-9477-EC41-B583-35D614AE7D7E}" type="datetimeFigureOut">
              <a:rPr lang="en-LV" smtClean="0"/>
              <a:t>10/07/2024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91CC-529F-DE01-1CB1-834188F8F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3E04-5B5E-F1C9-A6D6-F93C31A61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C9374-56C0-9649-9662-1563B34C244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03020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-coded on electronic circuit board">
            <a:extLst>
              <a:ext uri="{FF2B5EF4-FFF2-40B4-BE49-F238E27FC236}">
                <a16:creationId xmlns:a16="http://schemas.microsoft.com/office/drawing/2014/main" id="{D35CF117-51A7-6622-2C52-F871240FA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8" r="1" b="10002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0B16B-A3A7-575E-1D11-216AC6A1E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FFFF"/>
                </a:solidFill>
              </a:rPr>
              <a:t>Module 6</a:t>
            </a:r>
            <a:endParaRPr lang="en-LV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78D63-7588-B8B2-B1FC-FDC57A45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Functions and Storage</a:t>
            </a:r>
            <a:endParaRPr lang="en-LV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FAB7C3-1995-5328-DA5C-ABCF86E34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" b="5303"/>
          <a:stretch/>
        </p:blipFill>
        <p:spPr>
          <a:xfrm>
            <a:off x="1142985" y="643466"/>
            <a:ext cx="99060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5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7A216-CD43-3934-E1D6-BDD4B7D9E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2" r="1" b="7528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872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D954D-C2BC-711D-9BAC-1B56387CC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53A7CF-9941-DD43-F48D-A10C0F11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4" y="643466"/>
            <a:ext cx="8441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3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5C48C-472A-8C25-1C24-B5D8BF47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7" y="643466"/>
            <a:ext cx="89137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Module 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Jegors Čemisovs</dc:creator>
  <cp:lastModifiedBy>Jegors Čemisovs</cp:lastModifiedBy>
  <cp:revision>2</cp:revision>
  <dcterms:created xsi:type="dcterms:W3CDTF">2024-07-10T18:18:01Z</dcterms:created>
  <dcterms:modified xsi:type="dcterms:W3CDTF">2024-07-10T18:46:15Z</dcterms:modified>
</cp:coreProperties>
</file>