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57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BEB4-27FF-40F5-A5BD-AA080A047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D4426-0714-4FA2-BE7D-03BB17BA9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C7D35-2923-4E7A-8A20-ECDFD2DB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E624-E2FE-4282-8A12-270A214BC4CA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00A42-474C-4CE3-BC36-BFD5F4F6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DEDFC-814C-43AD-A183-E39028BC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4E7B-2091-4DF1-9567-BB945811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A3DB-7F9D-4751-9987-C96DB5CF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1640D-506C-49F8-8761-123E53712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4324E-2CF0-44F9-AD5B-C7253231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E624-E2FE-4282-8A12-270A214BC4CA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B5396-2C05-4D71-8314-05DE7572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5BC4D-1A44-420D-9F8B-BBBF08D4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4E7B-2091-4DF1-9567-BB945811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5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9A953-C8D8-41B9-85BA-224DBAD30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514A0-C2C1-4226-9652-7FD643234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203B1-82C9-4969-AAB8-A67B80FA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E624-E2FE-4282-8A12-270A214BC4CA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B8E2B-CA11-4264-9002-4D74F232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3EAF6-662F-4E09-B77D-460D66A0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4E7B-2091-4DF1-9567-BB945811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4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15BD-2183-40CF-A681-DCAF7C02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34886-85DA-4C05-BB15-F53FBC0A9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68385-CB10-47B9-AC1C-85ED0E09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E624-E2FE-4282-8A12-270A214BC4CA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422E3-143B-4015-8EA2-13830CFE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2020-AB77-467F-B506-BF6FE5F1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4E7B-2091-4DF1-9567-BB945811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9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97C1-1724-441B-869A-F9DC2F02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68E1E-50D2-45CB-AC2B-FC661D34E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524A6-EE6B-4FFD-898D-185D7231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E624-E2FE-4282-8A12-270A214BC4CA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E63FE-B0D1-4EE4-80AD-5D259456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A8C7B-709F-49C8-BDED-ADB1CE8C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4E7B-2091-4DF1-9567-BB945811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4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E676-ED65-4F99-B312-282C0274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F1DB3-4409-419F-9F46-AF9ADE47E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80899-8CE6-42A7-AE89-E0AF8F00D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3EA1C-1AFA-4961-B4E3-C3B20236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E624-E2FE-4282-8A12-270A214BC4CA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8AA42-2BAA-4C2B-9D7A-8B7A2E81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8BF7B-B0B1-4AB1-8901-195DC5E2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4E7B-2091-4DF1-9567-BB945811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9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033F-A09E-420D-9321-09EA0567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AA2F4-B820-4156-9AC0-B7E36CC96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9B7C1-D839-4723-8568-06D28FF28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70635-D7F0-4A6C-92B0-DF7856107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7C6A7-095E-46B9-A630-94DEEEA8B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CB6FD-6996-408A-96F9-8EA79F2F3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E624-E2FE-4282-8A12-270A214BC4CA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7B37F-6B5B-4F53-A8FD-A7CEE7A3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F1838-EFAE-4486-AB49-B0F721E4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4E7B-2091-4DF1-9567-BB945811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2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B820-86E6-4B2A-A048-383B4BF7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7BF2A-B717-4FD4-A19D-C246EE95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E624-E2FE-4282-8A12-270A214BC4CA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E1B6F-A269-41A4-BEF0-5434FA92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5A2A6-A7B2-479E-BA20-0C870F24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4E7B-2091-4DF1-9567-BB945811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16C40-A1AD-4422-A795-DCC49DFD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E624-E2FE-4282-8A12-270A214BC4CA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650A4-7FAC-4B12-9DA9-94C2E665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79852-8A54-4893-AC5C-05FD51C5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4E7B-2091-4DF1-9567-BB945811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0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162A-CF83-453E-A6D4-0FDA7A93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0BF0D-C97E-4B91-9FA9-98E10B529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20FE7-EA9A-474B-81B8-D6D3145A0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37F12-75C7-446A-85D0-30ADA9620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E624-E2FE-4282-8A12-270A214BC4CA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E420A-B4A0-4D86-8529-05F0F462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D6496-E5AE-4F33-A943-F054982A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4E7B-2091-4DF1-9567-BB945811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6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D45B-F0FC-4D6E-97C6-EA256D4BC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53FFC-8BD7-4BFD-971F-755EB6DB7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80D8C-1785-44BC-B0CD-F27A5187B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9898D-8984-4E64-8AEB-422EA9E6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E624-E2FE-4282-8A12-270A214BC4CA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D7DDD-CA6A-4599-9505-FC19BD9B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DDE16-1531-4D3A-AE65-7413E2F7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4E7B-2091-4DF1-9567-BB945811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9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F2FDA-7480-4EC0-AE49-0F40700DF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BEDE6-61A8-43CC-B892-681CA98DD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410E-FC54-4904-A3D6-66971D768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4E624-E2FE-4282-8A12-270A214BC4CA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21BE5-9B29-4175-81CE-E032F7E04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48F34-DFA5-4C4A-9069-CBFCB771F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64E7B-2091-4DF1-9567-BB945811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4F17FB-B2AF-4A6E-84C1-4FF9D410B7EE}"/>
              </a:ext>
            </a:extLst>
          </p:cNvPr>
          <p:cNvGrpSpPr/>
          <p:nvPr/>
        </p:nvGrpSpPr>
        <p:grpSpPr>
          <a:xfrm>
            <a:off x="2003729" y="1463040"/>
            <a:ext cx="8325015" cy="4166483"/>
            <a:chOff x="2003729" y="1463040"/>
            <a:chExt cx="8325015" cy="41664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68A3D3-37DC-4830-8B78-FD2D280A5163}"/>
                </a:ext>
              </a:extLst>
            </p:cNvPr>
            <p:cNvSpPr/>
            <p:nvPr/>
          </p:nvSpPr>
          <p:spPr>
            <a:xfrm>
              <a:off x="2003729" y="1463040"/>
              <a:ext cx="8325015" cy="41664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D4C238-8C62-4AF4-B57E-E5F50BE38773}"/>
                </a:ext>
              </a:extLst>
            </p:cNvPr>
            <p:cNvSpPr txBox="1"/>
            <p:nvPr/>
          </p:nvSpPr>
          <p:spPr>
            <a:xfrm>
              <a:off x="2790905" y="2305615"/>
              <a:ext cx="670295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0" b="1" dirty="0"/>
                <a:t>Chip Passed!</a:t>
              </a:r>
            </a:p>
            <a:p>
              <a:pPr algn="ctr"/>
              <a:r>
                <a:rPr lang="en-US" sz="7000" b="1" dirty="0"/>
                <a:t>Bin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661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4F17FB-B2AF-4A6E-84C1-4FF9D410B7EE}"/>
              </a:ext>
            </a:extLst>
          </p:cNvPr>
          <p:cNvGrpSpPr/>
          <p:nvPr/>
        </p:nvGrpSpPr>
        <p:grpSpPr>
          <a:xfrm>
            <a:off x="2003729" y="1463040"/>
            <a:ext cx="8325015" cy="4166483"/>
            <a:chOff x="2003729" y="1463040"/>
            <a:chExt cx="8325015" cy="41664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68A3D3-37DC-4830-8B78-FD2D280A5163}"/>
                </a:ext>
              </a:extLst>
            </p:cNvPr>
            <p:cNvSpPr/>
            <p:nvPr/>
          </p:nvSpPr>
          <p:spPr>
            <a:xfrm>
              <a:off x="2003729" y="1463040"/>
              <a:ext cx="8325015" cy="41664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D4C238-8C62-4AF4-B57E-E5F50BE38773}"/>
                </a:ext>
              </a:extLst>
            </p:cNvPr>
            <p:cNvSpPr txBox="1"/>
            <p:nvPr/>
          </p:nvSpPr>
          <p:spPr>
            <a:xfrm>
              <a:off x="2790905" y="2305615"/>
              <a:ext cx="670295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0" b="1" dirty="0"/>
                <a:t>Chip Failed!</a:t>
              </a:r>
            </a:p>
            <a:p>
              <a:pPr algn="ctr"/>
              <a:r>
                <a:rPr lang="en-US" sz="7000" b="1" dirty="0"/>
                <a:t>Bin =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369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4F17FB-B2AF-4A6E-84C1-4FF9D410B7EE}"/>
              </a:ext>
            </a:extLst>
          </p:cNvPr>
          <p:cNvGrpSpPr/>
          <p:nvPr/>
        </p:nvGrpSpPr>
        <p:grpSpPr>
          <a:xfrm>
            <a:off x="2003729" y="1463040"/>
            <a:ext cx="8325015" cy="4166483"/>
            <a:chOff x="2003729" y="1463040"/>
            <a:chExt cx="8325015" cy="41664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68A3D3-37DC-4830-8B78-FD2D280A5163}"/>
                </a:ext>
              </a:extLst>
            </p:cNvPr>
            <p:cNvSpPr/>
            <p:nvPr/>
          </p:nvSpPr>
          <p:spPr>
            <a:xfrm>
              <a:off x="2003729" y="1463040"/>
              <a:ext cx="8325015" cy="41664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D4C238-8C62-4AF4-B57E-E5F50BE38773}"/>
                </a:ext>
              </a:extLst>
            </p:cNvPr>
            <p:cNvSpPr txBox="1"/>
            <p:nvPr/>
          </p:nvSpPr>
          <p:spPr>
            <a:xfrm>
              <a:off x="2003729" y="1463040"/>
              <a:ext cx="832501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0" b="1" dirty="0"/>
                <a:t>Chip Failed!</a:t>
              </a:r>
            </a:p>
            <a:p>
              <a:pPr algn="ctr"/>
              <a:r>
                <a:rPr lang="en-US" sz="7000" b="1" dirty="0"/>
                <a:t>Bin = 2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2800" b="1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b="1" dirty="0"/>
                <a:t>If this is the 1</a:t>
              </a:r>
              <a:r>
                <a:rPr lang="en-US" sz="2800" b="1" baseline="30000" dirty="0"/>
                <a:t>st</a:t>
              </a:r>
              <a:r>
                <a:rPr lang="en-US" sz="2800" b="1" dirty="0"/>
                <a:t> test please push start button again.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b="1" dirty="0"/>
                <a:t>If this is the 2</a:t>
              </a:r>
              <a:r>
                <a:rPr lang="en-US" sz="2800" b="1" baseline="30000" dirty="0"/>
                <a:t>nd</a:t>
              </a:r>
              <a:r>
                <a:rPr lang="en-US" sz="2800" b="1" dirty="0"/>
                <a:t> test please remove chip from socket, re-insert chip, and push start button again.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850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4F17FB-B2AF-4A6E-84C1-4FF9D410B7EE}"/>
              </a:ext>
            </a:extLst>
          </p:cNvPr>
          <p:cNvGrpSpPr/>
          <p:nvPr/>
        </p:nvGrpSpPr>
        <p:grpSpPr>
          <a:xfrm>
            <a:off x="2003729" y="1463040"/>
            <a:ext cx="8325015" cy="4166483"/>
            <a:chOff x="2003729" y="1463040"/>
            <a:chExt cx="8325015" cy="41664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68A3D3-37DC-4830-8B78-FD2D280A5163}"/>
                </a:ext>
              </a:extLst>
            </p:cNvPr>
            <p:cNvSpPr/>
            <p:nvPr/>
          </p:nvSpPr>
          <p:spPr>
            <a:xfrm>
              <a:off x="2003729" y="1463040"/>
              <a:ext cx="8325015" cy="41664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D4C238-8C62-4AF4-B57E-E5F50BE38773}"/>
                </a:ext>
              </a:extLst>
            </p:cNvPr>
            <p:cNvSpPr txBox="1"/>
            <p:nvPr/>
          </p:nvSpPr>
          <p:spPr>
            <a:xfrm>
              <a:off x="2003729" y="1463040"/>
              <a:ext cx="832501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0" b="1" dirty="0"/>
                <a:t>Chip Failed!</a:t>
              </a:r>
            </a:p>
            <a:p>
              <a:pPr algn="ctr"/>
              <a:r>
                <a:rPr lang="en-US" sz="7000" b="1" dirty="0"/>
                <a:t>Bin = 3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2800" b="1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b="1" dirty="0"/>
                <a:t>If this is the 1</a:t>
              </a:r>
              <a:r>
                <a:rPr lang="en-US" sz="2800" b="1" baseline="30000" dirty="0"/>
                <a:t>st</a:t>
              </a:r>
              <a:r>
                <a:rPr lang="en-US" sz="2800" b="1" dirty="0"/>
                <a:t> test please push start button again.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b="1" dirty="0"/>
                <a:t>If this is the 2</a:t>
              </a:r>
              <a:r>
                <a:rPr lang="en-US" sz="2800" b="1" baseline="30000" dirty="0"/>
                <a:t>nd</a:t>
              </a:r>
              <a:r>
                <a:rPr lang="en-US" sz="2800" b="1" dirty="0"/>
                <a:t> test please remove chip from socket, re-insert chip, and push start button again.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26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4F17FB-B2AF-4A6E-84C1-4FF9D410B7EE}"/>
              </a:ext>
            </a:extLst>
          </p:cNvPr>
          <p:cNvGrpSpPr/>
          <p:nvPr/>
        </p:nvGrpSpPr>
        <p:grpSpPr>
          <a:xfrm>
            <a:off x="2003729" y="1463040"/>
            <a:ext cx="8325015" cy="4166483"/>
            <a:chOff x="2003729" y="1463040"/>
            <a:chExt cx="8325015" cy="41664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68A3D3-37DC-4830-8B78-FD2D280A5163}"/>
                </a:ext>
              </a:extLst>
            </p:cNvPr>
            <p:cNvSpPr/>
            <p:nvPr/>
          </p:nvSpPr>
          <p:spPr>
            <a:xfrm>
              <a:off x="2003729" y="1463040"/>
              <a:ext cx="8325015" cy="41664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D4C238-8C62-4AF4-B57E-E5F50BE38773}"/>
                </a:ext>
              </a:extLst>
            </p:cNvPr>
            <p:cNvSpPr txBox="1"/>
            <p:nvPr/>
          </p:nvSpPr>
          <p:spPr>
            <a:xfrm>
              <a:off x="2003729" y="1463040"/>
              <a:ext cx="832501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0" b="1" dirty="0"/>
                <a:t>Chip Failed!</a:t>
              </a:r>
            </a:p>
            <a:p>
              <a:pPr algn="ctr"/>
              <a:r>
                <a:rPr lang="en-US" sz="7000" b="1" dirty="0"/>
                <a:t>Bin = 4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2800" b="1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b="1" dirty="0"/>
                <a:t>If this is the 1</a:t>
              </a:r>
              <a:r>
                <a:rPr lang="en-US" sz="2800" b="1" baseline="30000" dirty="0"/>
                <a:t>st</a:t>
              </a:r>
              <a:r>
                <a:rPr lang="en-US" sz="2800" b="1" dirty="0"/>
                <a:t> test please push start button again.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b="1" dirty="0"/>
                <a:t>If this is the 2</a:t>
              </a:r>
              <a:r>
                <a:rPr lang="en-US" sz="2800" b="1" baseline="30000" dirty="0"/>
                <a:t>nd</a:t>
              </a:r>
              <a:r>
                <a:rPr lang="en-US" sz="2800" b="1" dirty="0"/>
                <a:t> test please remove chip from socket, re-insert chip, and push start button again.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21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4F17FB-B2AF-4A6E-84C1-4FF9D410B7EE}"/>
              </a:ext>
            </a:extLst>
          </p:cNvPr>
          <p:cNvGrpSpPr/>
          <p:nvPr/>
        </p:nvGrpSpPr>
        <p:grpSpPr>
          <a:xfrm>
            <a:off x="2003729" y="1463040"/>
            <a:ext cx="8325015" cy="4166483"/>
            <a:chOff x="2003729" y="1463040"/>
            <a:chExt cx="8325015" cy="41664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68A3D3-37DC-4830-8B78-FD2D280A5163}"/>
                </a:ext>
              </a:extLst>
            </p:cNvPr>
            <p:cNvSpPr/>
            <p:nvPr/>
          </p:nvSpPr>
          <p:spPr>
            <a:xfrm>
              <a:off x="2003729" y="1463040"/>
              <a:ext cx="8325015" cy="41664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D4C238-8C62-4AF4-B57E-E5F50BE38773}"/>
                </a:ext>
              </a:extLst>
            </p:cNvPr>
            <p:cNvSpPr txBox="1"/>
            <p:nvPr/>
          </p:nvSpPr>
          <p:spPr>
            <a:xfrm>
              <a:off x="2003729" y="1463040"/>
              <a:ext cx="832501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0" b="1" dirty="0"/>
                <a:t>Chip Failed!</a:t>
              </a:r>
            </a:p>
            <a:p>
              <a:pPr algn="ctr"/>
              <a:r>
                <a:rPr lang="en-US" sz="7000" b="1" dirty="0"/>
                <a:t>Bin = 5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2800" b="1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b="1" dirty="0"/>
                <a:t>If this is the 1</a:t>
              </a:r>
              <a:r>
                <a:rPr lang="en-US" sz="2800" b="1" baseline="30000" dirty="0"/>
                <a:t>st</a:t>
              </a:r>
              <a:r>
                <a:rPr lang="en-US" sz="2800" b="1" dirty="0"/>
                <a:t> test please push start button again.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b="1" dirty="0"/>
                <a:t>If this is the 2</a:t>
              </a:r>
              <a:r>
                <a:rPr lang="en-US" sz="2800" b="1" baseline="30000" dirty="0"/>
                <a:t>nd</a:t>
              </a:r>
              <a:r>
                <a:rPr lang="en-US" sz="2800" b="1" dirty="0"/>
                <a:t> test please remove chip from socket, re-insert chip, and push start button again.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0786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4F17FB-B2AF-4A6E-84C1-4FF9D410B7EE}"/>
              </a:ext>
            </a:extLst>
          </p:cNvPr>
          <p:cNvGrpSpPr/>
          <p:nvPr/>
        </p:nvGrpSpPr>
        <p:grpSpPr>
          <a:xfrm>
            <a:off x="2003729" y="1463040"/>
            <a:ext cx="8325015" cy="4166483"/>
            <a:chOff x="2003729" y="1463040"/>
            <a:chExt cx="8325015" cy="41664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68A3D3-37DC-4830-8B78-FD2D280A5163}"/>
                </a:ext>
              </a:extLst>
            </p:cNvPr>
            <p:cNvSpPr/>
            <p:nvPr/>
          </p:nvSpPr>
          <p:spPr>
            <a:xfrm>
              <a:off x="2003729" y="1463040"/>
              <a:ext cx="8325015" cy="41664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D4C238-8C62-4AF4-B57E-E5F50BE38773}"/>
                </a:ext>
              </a:extLst>
            </p:cNvPr>
            <p:cNvSpPr txBox="1"/>
            <p:nvPr/>
          </p:nvSpPr>
          <p:spPr>
            <a:xfrm>
              <a:off x="2003729" y="1463040"/>
              <a:ext cx="832501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0" b="1" dirty="0"/>
                <a:t>Chip Failed!</a:t>
              </a:r>
            </a:p>
            <a:p>
              <a:pPr algn="ctr"/>
              <a:r>
                <a:rPr lang="en-US" sz="7000" b="1" dirty="0"/>
                <a:t>Bin = 6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2800" b="1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b="1" dirty="0"/>
                <a:t>If this is the 1</a:t>
              </a:r>
              <a:r>
                <a:rPr lang="en-US" sz="2800" b="1" baseline="30000" dirty="0"/>
                <a:t>st</a:t>
              </a:r>
              <a:r>
                <a:rPr lang="en-US" sz="2800" b="1" dirty="0"/>
                <a:t> test please push start button again.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b="1" dirty="0"/>
                <a:t>If this is the 2</a:t>
              </a:r>
              <a:r>
                <a:rPr lang="en-US" sz="2800" b="1" baseline="30000" dirty="0"/>
                <a:t>nd</a:t>
              </a:r>
              <a:r>
                <a:rPr lang="en-US" sz="2800" b="1" dirty="0"/>
                <a:t> test please remove chip from socket, re-insert chip, and push start button again.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73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4F17FB-B2AF-4A6E-84C1-4FF9D410B7EE}"/>
              </a:ext>
            </a:extLst>
          </p:cNvPr>
          <p:cNvGrpSpPr/>
          <p:nvPr/>
        </p:nvGrpSpPr>
        <p:grpSpPr>
          <a:xfrm>
            <a:off x="2003729" y="1463040"/>
            <a:ext cx="8325015" cy="4166483"/>
            <a:chOff x="2003729" y="1463040"/>
            <a:chExt cx="8325015" cy="41664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68A3D3-37DC-4830-8B78-FD2D280A5163}"/>
                </a:ext>
              </a:extLst>
            </p:cNvPr>
            <p:cNvSpPr/>
            <p:nvPr/>
          </p:nvSpPr>
          <p:spPr>
            <a:xfrm>
              <a:off x="2003729" y="1463040"/>
              <a:ext cx="8325015" cy="41664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D4C238-8C62-4AF4-B57E-E5F50BE38773}"/>
                </a:ext>
              </a:extLst>
            </p:cNvPr>
            <p:cNvSpPr txBox="1"/>
            <p:nvPr/>
          </p:nvSpPr>
          <p:spPr>
            <a:xfrm>
              <a:off x="2003729" y="1463040"/>
              <a:ext cx="832501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0" b="1" dirty="0"/>
                <a:t>Chip Failed!</a:t>
              </a:r>
            </a:p>
            <a:p>
              <a:pPr algn="ctr"/>
              <a:r>
                <a:rPr lang="en-US" sz="7000" b="1" dirty="0"/>
                <a:t>Bin = 7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2800" b="1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b="1" dirty="0"/>
                <a:t>If this is the 1</a:t>
              </a:r>
              <a:r>
                <a:rPr lang="en-US" sz="2800" b="1" baseline="30000" dirty="0"/>
                <a:t>st</a:t>
              </a:r>
              <a:r>
                <a:rPr lang="en-US" sz="2800" b="1" dirty="0"/>
                <a:t> test please push start button again.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b="1" dirty="0"/>
                <a:t>If this is the 2</a:t>
              </a:r>
              <a:r>
                <a:rPr lang="en-US" sz="2800" b="1" baseline="30000" dirty="0"/>
                <a:t>nd</a:t>
              </a:r>
              <a:r>
                <a:rPr lang="en-US" sz="2800" b="1" dirty="0"/>
                <a:t> test please remove chip from socket, re-insert chip, and push start button again.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8990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4F17FB-B2AF-4A6E-84C1-4FF9D410B7EE}"/>
              </a:ext>
            </a:extLst>
          </p:cNvPr>
          <p:cNvGrpSpPr/>
          <p:nvPr/>
        </p:nvGrpSpPr>
        <p:grpSpPr>
          <a:xfrm>
            <a:off x="2003729" y="1463040"/>
            <a:ext cx="8325015" cy="4166483"/>
            <a:chOff x="2003729" y="1463040"/>
            <a:chExt cx="8325015" cy="41664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68A3D3-37DC-4830-8B78-FD2D280A5163}"/>
                </a:ext>
              </a:extLst>
            </p:cNvPr>
            <p:cNvSpPr/>
            <p:nvPr/>
          </p:nvSpPr>
          <p:spPr>
            <a:xfrm>
              <a:off x="2003729" y="1463040"/>
              <a:ext cx="8325015" cy="41664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D4C238-8C62-4AF4-B57E-E5F50BE38773}"/>
                </a:ext>
              </a:extLst>
            </p:cNvPr>
            <p:cNvSpPr txBox="1"/>
            <p:nvPr/>
          </p:nvSpPr>
          <p:spPr>
            <a:xfrm>
              <a:off x="2003729" y="1463040"/>
              <a:ext cx="832501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0" b="1" dirty="0"/>
                <a:t>Chip Failed!</a:t>
              </a:r>
            </a:p>
            <a:p>
              <a:pPr algn="ctr"/>
              <a:r>
                <a:rPr lang="en-US" sz="7000" b="1" dirty="0"/>
                <a:t>Bin = 8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2800" b="1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b="1" dirty="0"/>
                <a:t>If this is the 1</a:t>
              </a:r>
              <a:r>
                <a:rPr lang="en-US" sz="2800" b="1" baseline="30000" dirty="0"/>
                <a:t>st</a:t>
              </a:r>
              <a:r>
                <a:rPr lang="en-US" sz="2800" b="1" dirty="0"/>
                <a:t> test please push start button again.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b="1" dirty="0"/>
                <a:t>If this is the 2</a:t>
              </a:r>
              <a:r>
                <a:rPr lang="en-US" sz="2800" b="1" baseline="30000" dirty="0"/>
                <a:t>nd</a:t>
              </a:r>
              <a:r>
                <a:rPr lang="en-US" sz="2800" b="1" dirty="0"/>
                <a:t> test please remove chip from socket, re-insert chip, and push start button again.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3004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4F17FB-B2AF-4A6E-84C1-4FF9D410B7EE}"/>
              </a:ext>
            </a:extLst>
          </p:cNvPr>
          <p:cNvGrpSpPr/>
          <p:nvPr/>
        </p:nvGrpSpPr>
        <p:grpSpPr>
          <a:xfrm>
            <a:off x="2003729" y="1463040"/>
            <a:ext cx="8325015" cy="4166483"/>
            <a:chOff x="2003729" y="1463040"/>
            <a:chExt cx="8325015" cy="41664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68A3D3-37DC-4830-8B78-FD2D280A5163}"/>
                </a:ext>
              </a:extLst>
            </p:cNvPr>
            <p:cNvSpPr/>
            <p:nvPr/>
          </p:nvSpPr>
          <p:spPr>
            <a:xfrm>
              <a:off x="2003729" y="1463040"/>
              <a:ext cx="8325015" cy="41664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D4C238-8C62-4AF4-B57E-E5F50BE38773}"/>
                </a:ext>
              </a:extLst>
            </p:cNvPr>
            <p:cNvSpPr txBox="1"/>
            <p:nvPr/>
          </p:nvSpPr>
          <p:spPr>
            <a:xfrm>
              <a:off x="2003729" y="1463040"/>
              <a:ext cx="832501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0" b="1" dirty="0"/>
                <a:t>Chip Failed!</a:t>
              </a:r>
            </a:p>
            <a:p>
              <a:pPr algn="ctr"/>
              <a:r>
                <a:rPr lang="en-US" sz="7000" b="1" dirty="0"/>
                <a:t>Bin = 9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2800" b="1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b="1" dirty="0"/>
                <a:t>If this is the 1</a:t>
              </a:r>
              <a:r>
                <a:rPr lang="en-US" sz="2800" b="1" baseline="30000" dirty="0"/>
                <a:t>st</a:t>
              </a:r>
              <a:r>
                <a:rPr lang="en-US" sz="2800" b="1" dirty="0"/>
                <a:t> test please push start button again.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b="1" dirty="0"/>
                <a:t>If this is the 2</a:t>
              </a:r>
              <a:r>
                <a:rPr lang="en-US" sz="2800" b="1" baseline="30000" dirty="0"/>
                <a:t>nd</a:t>
              </a:r>
              <a:r>
                <a:rPr lang="en-US" sz="2800" b="1" dirty="0"/>
                <a:t> test please remove chip from socket, re-insert chip, and push start button again.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6471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4F17FB-B2AF-4A6E-84C1-4FF9D410B7EE}"/>
              </a:ext>
            </a:extLst>
          </p:cNvPr>
          <p:cNvGrpSpPr/>
          <p:nvPr/>
        </p:nvGrpSpPr>
        <p:grpSpPr>
          <a:xfrm>
            <a:off x="2003729" y="1463040"/>
            <a:ext cx="8325015" cy="4166483"/>
            <a:chOff x="2003729" y="1463040"/>
            <a:chExt cx="8325015" cy="41664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68A3D3-37DC-4830-8B78-FD2D280A5163}"/>
                </a:ext>
              </a:extLst>
            </p:cNvPr>
            <p:cNvSpPr/>
            <p:nvPr/>
          </p:nvSpPr>
          <p:spPr>
            <a:xfrm>
              <a:off x="2003729" y="1463040"/>
              <a:ext cx="8325015" cy="41664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D4C238-8C62-4AF4-B57E-E5F50BE38773}"/>
                </a:ext>
              </a:extLst>
            </p:cNvPr>
            <p:cNvSpPr txBox="1"/>
            <p:nvPr/>
          </p:nvSpPr>
          <p:spPr>
            <a:xfrm>
              <a:off x="2003729" y="1463040"/>
              <a:ext cx="8325015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0" b="1" dirty="0"/>
                <a:t>Chip Failed!</a:t>
              </a:r>
            </a:p>
            <a:p>
              <a:pPr algn="ctr"/>
              <a:r>
                <a:rPr lang="en-US" sz="7000" b="1" dirty="0"/>
                <a:t>Bin = 10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2800" b="1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b="1" dirty="0"/>
                <a:t>Please but chip in bin10 tray.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411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4F17FB-B2AF-4A6E-84C1-4FF9D410B7EE}"/>
              </a:ext>
            </a:extLst>
          </p:cNvPr>
          <p:cNvGrpSpPr/>
          <p:nvPr/>
        </p:nvGrpSpPr>
        <p:grpSpPr>
          <a:xfrm>
            <a:off x="2003729" y="1463040"/>
            <a:ext cx="8325015" cy="4166483"/>
            <a:chOff x="2003729" y="1463040"/>
            <a:chExt cx="8325015" cy="41664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68A3D3-37DC-4830-8B78-FD2D280A5163}"/>
                </a:ext>
              </a:extLst>
            </p:cNvPr>
            <p:cNvSpPr/>
            <p:nvPr/>
          </p:nvSpPr>
          <p:spPr>
            <a:xfrm>
              <a:off x="2003729" y="1463040"/>
              <a:ext cx="8325015" cy="41664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D4C238-8C62-4AF4-B57E-E5F50BE38773}"/>
                </a:ext>
              </a:extLst>
            </p:cNvPr>
            <p:cNvSpPr txBox="1"/>
            <p:nvPr/>
          </p:nvSpPr>
          <p:spPr>
            <a:xfrm>
              <a:off x="2790905" y="2305615"/>
              <a:ext cx="670295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0" b="1" dirty="0"/>
                <a:t>Chip Failed!</a:t>
              </a:r>
            </a:p>
            <a:p>
              <a:pPr algn="ctr"/>
              <a:r>
                <a:rPr lang="en-US" sz="7000" b="1" dirty="0"/>
                <a:t>Bin =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4566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4F17FB-B2AF-4A6E-84C1-4FF9D410B7EE}"/>
              </a:ext>
            </a:extLst>
          </p:cNvPr>
          <p:cNvGrpSpPr/>
          <p:nvPr/>
        </p:nvGrpSpPr>
        <p:grpSpPr>
          <a:xfrm>
            <a:off x="2003728" y="1463040"/>
            <a:ext cx="8325016" cy="4166483"/>
            <a:chOff x="2003728" y="1463040"/>
            <a:chExt cx="8325016" cy="41664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68A3D3-37DC-4830-8B78-FD2D280A5163}"/>
                </a:ext>
              </a:extLst>
            </p:cNvPr>
            <p:cNvSpPr/>
            <p:nvPr/>
          </p:nvSpPr>
          <p:spPr>
            <a:xfrm>
              <a:off x="2003729" y="1463040"/>
              <a:ext cx="8325015" cy="41664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D4C238-8C62-4AF4-B57E-E5F50BE38773}"/>
                </a:ext>
              </a:extLst>
            </p:cNvPr>
            <p:cNvSpPr txBox="1"/>
            <p:nvPr/>
          </p:nvSpPr>
          <p:spPr>
            <a:xfrm>
              <a:off x="2003728" y="2746062"/>
              <a:ext cx="8325015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0" b="1" dirty="0"/>
                <a:t>No Image File!</a:t>
              </a:r>
            </a:p>
            <a:p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28532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4F17FB-B2AF-4A6E-84C1-4FF9D410B7EE}"/>
              </a:ext>
            </a:extLst>
          </p:cNvPr>
          <p:cNvGrpSpPr/>
          <p:nvPr/>
        </p:nvGrpSpPr>
        <p:grpSpPr>
          <a:xfrm>
            <a:off x="2003729" y="1459344"/>
            <a:ext cx="8325015" cy="1136073"/>
            <a:chOff x="2003729" y="1053832"/>
            <a:chExt cx="8325015" cy="45756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68A3D3-37DC-4830-8B78-FD2D280A5163}"/>
                </a:ext>
              </a:extLst>
            </p:cNvPr>
            <p:cNvSpPr/>
            <p:nvPr/>
          </p:nvSpPr>
          <p:spPr>
            <a:xfrm>
              <a:off x="2003729" y="1463040"/>
              <a:ext cx="8325015" cy="41664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D4C238-8C62-4AF4-B57E-E5F50BE38773}"/>
                </a:ext>
              </a:extLst>
            </p:cNvPr>
            <p:cNvSpPr txBox="1"/>
            <p:nvPr/>
          </p:nvSpPr>
          <p:spPr>
            <a:xfrm>
              <a:off x="2003729" y="1053832"/>
              <a:ext cx="8325015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0" b="1" dirty="0"/>
                <a:t>No Image File!</a:t>
              </a:r>
            </a:p>
            <a:p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66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4F17FB-B2AF-4A6E-84C1-4FF9D410B7EE}"/>
              </a:ext>
            </a:extLst>
          </p:cNvPr>
          <p:cNvGrpSpPr/>
          <p:nvPr/>
        </p:nvGrpSpPr>
        <p:grpSpPr>
          <a:xfrm>
            <a:off x="2003729" y="1463040"/>
            <a:ext cx="8325015" cy="4166483"/>
            <a:chOff x="2003729" y="1463040"/>
            <a:chExt cx="8325015" cy="41664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68A3D3-37DC-4830-8B78-FD2D280A5163}"/>
                </a:ext>
              </a:extLst>
            </p:cNvPr>
            <p:cNvSpPr/>
            <p:nvPr/>
          </p:nvSpPr>
          <p:spPr>
            <a:xfrm>
              <a:off x="2003729" y="1463040"/>
              <a:ext cx="8325015" cy="41664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D4C238-8C62-4AF4-B57E-E5F50BE38773}"/>
                </a:ext>
              </a:extLst>
            </p:cNvPr>
            <p:cNvSpPr txBox="1"/>
            <p:nvPr/>
          </p:nvSpPr>
          <p:spPr>
            <a:xfrm>
              <a:off x="2790905" y="2305615"/>
              <a:ext cx="670295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0" b="1" dirty="0"/>
                <a:t>Chip Failed!</a:t>
              </a:r>
            </a:p>
            <a:p>
              <a:pPr algn="ctr"/>
              <a:r>
                <a:rPr lang="en-US" sz="7000" b="1" dirty="0"/>
                <a:t>Bin =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318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4F17FB-B2AF-4A6E-84C1-4FF9D410B7EE}"/>
              </a:ext>
            </a:extLst>
          </p:cNvPr>
          <p:cNvGrpSpPr/>
          <p:nvPr/>
        </p:nvGrpSpPr>
        <p:grpSpPr>
          <a:xfrm>
            <a:off x="2003729" y="1463040"/>
            <a:ext cx="8325015" cy="4166483"/>
            <a:chOff x="2003729" y="1463040"/>
            <a:chExt cx="8325015" cy="41664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68A3D3-37DC-4830-8B78-FD2D280A5163}"/>
                </a:ext>
              </a:extLst>
            </p:cNvPr>
            <p:cNvSpPr/>
            <p:nvPr/>
          </p:nvSpPr>
          <p:spPr>
            <a:xfrm>
              <a:off x="2003729" y="1463040"/>
              <a:ext cx="8325015" cy="41664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D4C238-8C62-4AF4-B57E-E5F50BE38773}"/>
                </a:ext>
              </a:extLst>
            </p:cNvPr>
            <p:cNvSpPr txBox="1"/>
            <p:nvPr/>
          </p:nvSpPr>
          <p:spPr>
            <a:xfrm>
              <a:off x="2790905" y="2305615"/>
              <a:ext cx="670295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0" b="1" dirty="0"/>
                <a:t>Chip Failed!</a:t>
              </a:r>
            </a:p>
            <a:p>
              <a:pPr algn="ctr"/>
              <a:r>
                <a:rPr lang="en-US" sz="7000" b="1" dirty="0"/>
                <a:t>Bin =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168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4F17FB-B2AF-4A6E-84C1-4FF9D410B7EE}"/>
              </a:ext>
            </a:extLst>
          </p:cNvPr>
          <p:cNvGrpSpPr/>
          <p:nvPr/>
        </p:nvGrpSpPr>
        <p:grpSpPr>
          <a:xfrm>
            <a:off x="2003729" y="1463040"/>
            <a:ext cx="8325015" cy="4166483"/>
            <a:chOff x="2003729" y="1463040"/>
            <a:chExt cx="8325015" cy="41664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68A3D3-37DC-4830-8B78-FD2D280A5163}"/>
                </a:ext>
              </a:extLst>
            </p:cNvPr>
            <p:cNvSpPr/>
            <p:nvPr/>
          </p:nvSpPr>
          <p:spPr>
            <a:xfrm>
              <a:off x="2003729" y="1463040"/>
              <a:ext cx="8325015" cy="41664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D4C238-8C62-4AF4-B57E-E5F50BE38773}"/>
                </a:ext>
              </a:extLst>
            </p:cNvPr>
            <p:cNvSpPr txBox="1"/>
            <p:nvPr/>
          </p:nvSpPr>
          <p:spPr>
            <a:xfrm>
              <a:off x="2790905" y="2305615"/>
              <a:ext cx="670295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0" b="1" dirty="0"/>
                <a:t>Chip Failed!</a:t>
              </a:r>
            </a:p>
            <a:p>
              <a:pPr algn="ctr"/>
              <a:r>
                <a:rPr lang="en-US" sz="7000" b="1" dirty="0"/>
                <a:t>Bin =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521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4F17FB-B2AF-4A6E-84C1-4FF9D410B7EE}"/>
              </a:ext>
            </a:extLst>
          </p:cNvPr>
          <p:cNvGrpSpPr/>
          <p:nvPr/>
        </p:nvGrpSpPr>
        <p:grpSpPr>
          <a:xfrm>
            <a:off x="2003729" y="1463040"/>
            <a:ext cx="8325015" cy="4166483"/>
            <a:chOff x="2003729" y="1463040"/>
            <a:chExt cx="8325015" cy="41664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68A3D3-37DC-4830-8B78-FD2D280A5163}"/>
                </a:ext>
              </a:extLst>
            </p:cNvPr>
            <p:cNvSpPr/>
            <p:nvPr/>
          </p:nvSpPr>
          <p:spPr>
            <a:xfrm>
              <a:off x="2003729" y="1463040"/>
              <a:ext cx="8325015" cy="41664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D4C238-8C62-4AF4-B57E-E5F50BE38773}"/>
                </a:ext>
              </a:extLst>
            </p:cNvPr>
            <p:cNvSpPr txBox="1"/>
            <p:nvPr/>
          </p:nvSpPr>
          <p:spPr>
            <a:xfrm>
              <a:off x="2790905" y="2305615"/>
              <a:ext cx="670295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0" b="1" dirty="0"/>
                <a:t>Chip Failed!</a:t>
              </a:r>
            </a:p>
            <a:p>
              <a:pPr algn="ctr"/>
              <a:r>
                <a:rPr lang="en-US" sz="7000" b="1" dirty="0"/>
                <a:t>Bin =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180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4F17FB-B2AF-4A6E-84C1-4FF9D410B7EE}"/>
              </a:ext>
            </a:extLst>
          </p:cNvPr>
          <p:cNvGrpSpPr/>
          <p:nvPr/>
        </p:nvGrpSpPr>
        <p:grpSpPr>
          <a:xfrm>
            <a:off x="2003729" y="1463040"/>
            <a:ext cx="8325015" cy="4166483"/>
            <a:chOff x="2003729" y="1463040"/>
            <a:chExt cx="8325015" cy="41664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68A3D3-37DC-4830-8B78-FD2D280A5163}"/>
                </a:ext>
              </a:extLst>
            </p:cNvPr>
            <p:cNvSpPr/>
            <p:nvPr/>
          </p:nvSpPr>
          <p:spPr>
            <a:xfrm>
              <a:off x="2003729" y="1463040"/>
              <a:ext cx="8325015" cy="41664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D4C238-8C62-4AF4-B57E-E5F50BE38773}"/>
                </a:ext>
              </a:extLst>
            </p:cNvPr>
            <p:cNvSpPr txBox="1"/>
            <p:nvPr/>
          </p:nvSpPr>
          <p:spPr>
            <a:xfrm>
              <a:off x="2790905" y="2305615"/>
              <a:ext cx="670295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0" b="1" dirty="0"/>
                <a:t>Chip Failed!</a:t>
              </a:r>
            </a:p>
            <a:p>
              <a:pPr algn="ctr"/>
              <a:r>
                <a:rPr lang="en-US" sz="7000" b="1" dirty="0"/>
                <a:t>Bin =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30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4F17FB-B2AF-4A6E-84C1-4FF9D410B7EE}"/>
              </a:ext>
            </a:extLst>
          </p:cNvPr>
          <p:cNvGrpSpPr/>
          <p:nvPr/>
        </p:nvGrpSpPr>
        <p:grpSpPr>
          <a:xfrm>
            <a:off x="2003729" y="1463040"/>
            <a:ext cx="8325015" cy="4166483"/>
            <a:chOff x="2003729" y="1463040"/>
            <a:chExt cx="8325015" cy="41664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68A3D3-37DC-4830-8B78-FD2D280A5163}"/>
                </a:ext>
              </a:extLst>
            </p:cNvPr>
            <p:cNvSpPr/>
            <p:nvPr/>
          </p:nvSpPr>
          <p:spPr>
            <a:xfrm>
              <a:off x="2003729" y="1463040"/>
              <a:ext cx="8325015" cy="41664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D4C238-8C62-4AF4-B57E-E5F50BE38773}"/>
                </a:ext>
              </a:extLst>
            </p:cNvPr>
            <p:cNvSpPr txBox="1"/>
            <p:nvPr/>
          </p:nvSpPr>
          <p:spPr>
            <a:xfrm>
              <a:off x="2790905" y="2305615"/>
              <a:ext cx="670295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0" b="1" dirty="0"/>
                <a:t>Chip Failed!</a:t>
              </a:r>
            </a:p>
            <a:p>
              <a:pPr algn="ctr"/>
              <a:r>
                <a:rPr lang="en-US" sz="7000" b="1" dirty="0"/>
                <a:t>Bin =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19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4F17FB-B2AF-4A6E-84C1-4FF9D410B7EE}"/>
              </a:ext>
            </a:extLst>
          </p:cNvPr>
          <p:cNvGrpSpPr/>
          <p:nvPr/>
        </p:nvGrpSpPr>
        <p:grpSpPr>
          <a:xfrm>
            <a:off x="2003729" y="1463040"/>
            <a:ext cx="8325015" cy="4166483"/>
            <a:chOff x="2003729" y="1463040"/>
            <a:chExt cx="8325015" cy="41664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68A3D3-37DC-4830-8B78-FD2D280A5163}"/>
                </a:ext>
              </a:extLst>
            </p:cNvPr>
            <p:cNvSpPr/>
            <p:nvPr/>
          </p:nvSpPr>
          <p:spPr>
            <a:xfrm>
              <a:off x="2003729" y="1463040"/>
              <a:ext cx="8325015" cy="41664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D4C238-8C62-4AF4-B57E-E5F50BE38773}"/>
                </a:ext>
              </a:extLst>
            </p:cNvPr>
            <p:cNvSpPr txBox="1"/>
            <p:nvPr/>
          </p:nvSpPr>
          <p:spPr>
            <a:xfrm>
              <a:off x="2790905" y="2305615"/>
              <a:ext cx="670295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0" b="1" dirty="0"/>
                <a:t>Chip Failed!</a:t>
              </a:r>
            </a:p>
            <a:p>
              <a:pPr algn="ctr"/>
              <a:r>
                <a:rPr lang="en-US" sz="7000" b="1" dirty="0"/>
                <a:t>Bin = 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70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393</Words>
  <Application>Microsoft Office PowerPoint</Application>
  <PresentationFormat>Widescreen</PresentationFormat>
  <Paragraphs>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Thurston</dc:creator>
  <cp:lastModifiedBy>Tom Thurston</cp:lastModifiedBy>
  <cp:revision>12</cp:revision>
  <dcterms:created xsi:type="dcterms:W3CDTF">2020-09-21T10:27:17Z</dcterms:created>
  <dcterms:modified xsi:type="dcterms:W3CDTF">2020-10-02T09:22:20Z</dcterms:modified>
</cp:coreProperties>
</file>