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4" r:id="rId4"/>
    <p:sldId id="265" r:id="rId5"/>
    <p:sldId id="266" r:id="rId6"/>
    <p:sldId id="260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6F832-D75A-4B2D-B7E0-837A8CB50A8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AFC90-919D-4789-9027-5A94E930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8A15CC3-7BE0-4CD8-BFA5-0DE44A89B299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702CAFB-7301-42CB-9166-C27F5903BC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5CC3-7BE0-4CD8-BFA5-0DE44A89B299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CAFB-7301-42CB-9166-C27F5903BC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5CC3-7BE0-4CD8-BFA5-0DE44A89B299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CAFB-7301-42CB-9166-C27F5903BC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8A15CC3-7BE0-4CD8-BFA5-0DE44A89B299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02CAFB-7301-42CB-9166-C27F5903BC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8A15CC3-7BE0-4CD8-BFA5-0DE44A89B299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702CAFB-7301-42CB-9166-C27F5903BC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5CC3-7BE0-4CD8-BFA5-0DE44A89B299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CAFB-7301-42CB-9166-C27F5903BC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5CC3-7BE0-4CD8-BFA5-0DE44A89B299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CAFB-7301-42CB-9166-C27F5903BC4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A15CC3-7BE0-4CD8-BFA5-0DE44A89B299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02CAFB-7301-42CB-9166-C27F5903BC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5CC3-7BE0-4CD8-BFA5-0DE44A89B299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CAFB-7301-42CB-9166-C27F5903BC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8A15CC3-7BE0-4CD8-BFA5-0DE44A89B299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02CAFB-7301-42CB-9166-C27F5903BC4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A15CC3-7BE0-4CD8-BFA5-0DE44A89B299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02CAFB-7301-42CB-9166-C27F5903BC4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8A15CC3-7BE0-4CD8-BFA5-0DE44A89B299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702CAFB-7301-42CB-9166-C27F5903BC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00200"/>
            <a:ext cx="6172200" cy="1371600"/>
          </a:xfrm>
        </p:spPr>
        <p:txBody>
          <a:bodyPr/>
          <a:lstStyle/>
          <a:p>
            <a:r>
              <a:rPr lang="en-US" dirty="0" smtClean="0"/>
              <a:t>           </a:t>
            </a:r>
            <a:r>
              <a:rPr lang="en-US" sz="6600" dirty="0" smtClean="0">
                <a:latin typeface="Berlin Sans FB Demi" pitchFamily="34" charset="0"/>
              </a:rPr>
              <a:t>Farm Nerds</a:t>
            </a:r>
            <a:endParaRPr lang="en-US" sz="6600" dirty="0">
              <a:latin typeface="Berlin Sans FB Dem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5836" y="3276600"/>
            <a:ext cx="7162800" cy="2057400"/>
          </a:xfrm>
        </p:spPr>
        <p:txBody>
          <a:bodyPr>
            <a:normAutofit/>
          </a:bodyPr>
          <a:lstStyle/>
          <a:p>
            <a:r>
              <a:rPr lang="en-US" sz="2800" b="0" dirty="0" smtClean="0">
                <a:latin typeface="Blackadder ITC" pitchFamily="82" charset="0"/>
              </a:rPr>
              <a:t>“Prosperous </a:t>
            </a:r>
            <a:r>
              <a:rPr lang="en-US" sz="2800" b="0" dirty="0">
                <a:latin typeface="Blackadder ITC" pitchFamily="82" charset="0"/>
              </a:rPr>
              <a:t>farmers mean more employment, more prosperity for the workers and the business men of every industrial area in the whole </a:t>
            </a:r>
            <a:r>
              <a:rPr lang="en-US" sz="2800" b="0" dirty="0" smtClean="0">
                <a:latin typeface="Blackadder ITC" pitchFamily="82" charset="0"/>
              </a:rPr>
              <a:t>country.”</a:t>
            </a:r>
            <a:r>
              <a:rPr lang="en-US" sz="2800" b="0" dirty="0">
                <a:latin typeface="Blackadder ITC" pitchFamily="82" charset="0"/>
              </a:rPr>
              <a:t> </a:t>
            </a:r>
            <a:endParaRPr lang="en-US" sz="2800" b="0" dirty="0" smtClean="0">
              <a:latin typeface="Blackadder ITC" pitchFamily="82" charset="0"/>
            </a:endParaRPr>
          </a:p>
          <a:p>
            <a:r>
              <a:rPr lang="en-US" sz="2800" b="0" dirty="0">
                <a:latin typeface="Blackadder ITC" pitchFamily="82" charset="0"/>
              </a:rPr>
              <a:t> </a:t>
            </a:r>
            <a:r>
              <a:rPr lang="en-US" sz="2800" b="0" dirty="0" smtClean="0">
                <a:latin typeface="Blackadder ITC" pitchFamily="82" charset="0"/>
              </a:rPr>
              <a:t>                                         -  Franklin </a:t>
            </a:r>
            <a:r>
              <a:rPr lang="en-US" sz="2800" b="0" dirty="0">
                <a:latin typeface="Blackadder ITC" pitchFamily="82" charset="0"/>
              </a:rPr>
              <a:t>D. Roosevelt</a:t>
            </a:r>
            <a:endParaRPr lang="en-US" sz="2800" dirty="0">
              <a:latin typeface="Blackadder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8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239000" cy="838200"/>
          </a:xfrm>
        </p:spPr>
        <p:txBody>
          <a:bodyPr>
            <a:normAutofit/>
          </a:bodyPr>
          <a:lstStyle/>
          <a:p>
            <a:r>
              <a:rPr lang="en-US" sz="4400" b="1" dirty="0"/>
              <a:t> </a:t>
            </a:r>
            <a:r>
              <a:rPr lang="en-US" sz="4400" b="1" dirty="0" smtClean="0"/>
              <a:t>     </a:t>
            </a:r>
            <a:r>
              <a:rPr lang="en-US" sz="4400" b="1" u="sng" dirty="0" smtClean="0"/>
              <a:t>Agriculture and Pandemic</a:t>
            </a:r>
            <a:endParaRPr lang="en-US" sz="44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533400" y="1143000"/>
            <a:ext cx="2133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Erroneous production prediction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533400" y="4246418"/>
            <a:ext cx="2133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Mobility of the country due to Pandemic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3441954" y="2326366"/>
            <a:ext cx="2168236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Low sales   despite high production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33755" y="990600"/>
            <a:ext cx="13716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Fails to meet consumer demand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958445" y="3241964"/>
            <a:ext cx="109451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GDP Loss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712527" y="4779818"/>
            <a:ext cx="162791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Agricultural and Economic sectors hampered</a:t>
            </a:r>
            <a:endParaRPr lang="en-US" sz="2000" b="1" dirty="0"/>
          </a:p>
        </p:txBody>
      </p:sp>
      <p:sp>
        <p:nvSpPr>
          <p:cNvPr id="13" name="Bent Arrow 12"/>
          <p:cNvSpPr/>
          <p:nvPr/>
        </p:nvSpPr>
        <p:spPr>
          <a:xfrm rot="5400000">
            <a:off x="2760760" y="1546860"/>
            <a:ext cx="1079754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 rot="16200000" flipV="1">
            <a:off x="2697029" y="4090555"/>
            <a:ext cx="1079754" cy="74121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>
            <a:off x="5410200" y="1546860"/>
            <a:ext cx="1295400" cy="11201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ular Arrow 18"/>
          <p:cNvSpPr/>
          <p:nvPr/>
        </p:nvSpPr>
        <p:spPr>
          <a:xfrm rot="6715436">
            <a:off x="7446593" y="2293700"/>
            <a:ext cx="1212723" cy="119924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rot="5834616">
            <a:off x="7275503" y="3879077"/>
            <a:ext cx="1325444" cy="116417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066800"/>
            <a:ext cx="4648200" cy="45719"/>
          </a:xfrm>
        </p:spPr>
        <p:txBody>
          <a:bodyPr>
            <a:normAutofit fontScale="90000"/>
          </a:bodyPr>
          <a:lstStyle/>
          <a:p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2" y="1066801"/>
            <a:ext cx="7696200" cy="2971800"/>
          </a:xfrm>
        </p:spPr>
      </p:pic>
      <p:sp>
        <p:nvSpPr>
          <p:cNvPr id="5" name="Rounded Rectangle 4"/>
          <p:cNvSpPr/>
          <p:nvPr/>
        </p:nvSpPr>
        <p:spPr>
          <a:xfrm>
            <a:off x="346364" y="152400"/>
            <a:ext cx="8305800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Covid-19 impact on Agriculture led to loss in  GDP and increase in unemployment in Spain in mid 2020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2" y="4038601"/>
            <a:ext cx="7637318" cy="282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9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762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                </a:t>
            </a:r>
            <a:r>
              <a:rPr lang="en-US" sz="3600" b="1" u="sng" dirty="0" smtClean="0"/>
              <a:t>Our Proposed Model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5410200"/>
            <a:ext cx="7543800" cy="53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2506" y="1551709"/>
            <a:ext cx="8589819" cy="914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Predicts future weather and natural factors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60215" y="2667000"/>
            <a:ext cx="8562110" cy="914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Predicted weather condition provides future harvest number 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60215" y="3837709"/>
            <a:ext cx="8589819" cy="914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Predicted result involves mobility of the country due to pandemic condition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01780" y="5029200"/>
            <a:ext cx="8520545" cy="914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Ultimately it alerts the farmers, investors, government and guides in managing such situation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32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2271711" cy="1600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50" y="3352800"/>
            <a:ext cx="5368923" cy="35052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76544" cy="319967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77000" y="1181741"/>
            <a:ext cx="25146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Basic LSTM block </a:t>
            </a:r>
            <a:r>
              <a:rPr lang="en-US" b="1" dirty="0" smtClean="0"/>
              <a:t> architecture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52400" y="4896533"/>
            <a:ext cx="29718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Algorithm for temperature and rainfall prediction</a:t>
            </a:r>
          </a:p>
        </p:txBody>
      </p:sp>
      <p:sp>
        <p:nvSpPr>
          <p:cNvPr id="13" name="U-Turn Arrow 12"/>
          <p:cNvSpPr/>
          <p:nvPr/>
        </p:nvSpPr>
        <p:spPr>
          <a:xfrm rot="5400000">
            <a:off x="5493123" y="1401121"/>
            <a:ext cx="1339866" cy="43891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U-Turn Arrow 13"/>
          <p:cNvSpPr/>
          <p:nvPr/>
        </p:nvSpPr>
        <p:spPr>
          <a:xfrm rot="16200000">
            <a:off x="2750371" y="4883971"/>
            <a:ext cx="1447800" cy="519057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14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30198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 smtClean="0"/>
              <a:t>                          </a:t>
            </a:r>
            <a:r>
              <a:rPr lang="en-US" sz="4400" b="1" dirty="0" smtClean="0"/>
              <a:t>Indicator Algorithm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586434"/>
          </a:xfrm>
        </p:spPr>
      </p:pic>
    </p:spTree>
    <p:extLst>
      <p:ext uri="{BB962C8B-B14F-4D97-AF65-F5344CB8AC3E}">
        <p14:creationId xmlns:p14="http://schemas.microsoft.com/office/powerpoint/2010/main" val="14607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1400"/>
            <a:ext cx="9144000" cy="457200"/>
          </a:xfr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b="1" dirty="0"/>
              <a:t>Prediction for </a:t>
            </a:r>
            <a:r>
              <a:rPr lang="en-US" sz="2400" b="1" dirty="0" smtClean="0"/>
              <a:t>Cereal </a:t>
            </a:r>
            <a:r>
              <a:rPr lang="en-US" sz="2400" b="1" dirty="0"/>
              <a:t>P</a:t>
            </a:r>
            <a:r>
              <a:rPr lang="en-US" sz="2400" b="1" dirty="0" smtClean="0"/>
              <a:t>roduction </a:t>
            </a:r>
            <a:r>
              <a:rPr lang="en-US" sz="2400" b="1" dirty="0"/>
              <a:t>B</a:t>
            </a:r>
            <a:r>
              <a:rPr lang="en-US" sz="2400" b="1" dirty="0" smtClean="0"/>
              <a:t>ased </a:t>
            </a:r>
            <a:r>
              <a:rPr lang="en-US" sz="2400" b="1" dirty="0"/>
              <a:t>on our </a:t>
            </a:r>
            <a:r>
              <a:rPr lang="en-US" sz="2400" b="1" dirty="0" smtClean="0"/>
              <a:t> Demo </a:t>
            </a:r>
            <a:r>
              <a:rPr lang="en-US" sz="2400" b="1" dirty="0" smtClean="0"/>
              <a:t>Model for 2021             </a:t>
            </a:r>
            <a:endParaRPr lang="en-US" sz="2400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4114800"/>
            <a:ext cx="9144000" cy="2743200"/>
          </a:xfr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0"/>
            <a:ext cx="4800600" cy="34982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43400" cy="349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318</TotalTime>
  <Words>152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           Farm Nerds</vt:lpstr>
      <vt:lpstr>      Agriculture and Pandemic</vt:lpstr>
      <vt:lpstr>PowerPoint Presentation</vt:lpstr>
      <vt:lpstr>                    Our Proposed Model</vt:lpstr>
      <vt:lpstr>PowerPoint Presentation</vt:lpstr>
      <vt:lpstr>                          Indicator Algorithm</vt:lpstr>
      <vt:lpstr>Prediction for Cereal Production Based on our  Demo Model for 2021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</dc:creator>
  <cp:lastModifiedBy>Raiyan</cp:lastModifiedBy>
  <cp:revision>26</cp:revision>
  <dcterms:created xsi:type="dcterms:W3CDTF">2021-06-29T08:39:33Z</dcterms:created>
  <dcterms:modified xsi:type="dcterms:W3CDTF">2021-06-29T16:13:36Z</dcterms:modified>
</cp:coreProperties>
</file>