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1659600"/>
            <a:ext cx="78015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Classical Machine Learning Approach for Human Activity Recognition Using Location Data</a:t>
            </a:r>
            <a:endParaRPr sz="3120"/>
          </a:p>
        </p:txBody>
      </p:sp>
      <p:sp>
        <p:nvSpPr>
          <p:cNvPr id="60" name="Google Shape;60;p13"/>
          <p:cNvSpPr txBox="1"/>
          <p:nvPr/>
        </p:nvSpPr>
        <p:spPr>
          <a:xfrm>
            <a:off x="1007625" y="3200125"/>
            <a:ext cx="2895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GPU Kaj Kore Na</a:t>
            </a:r>
            <a:endParaRPr b="0" i="0" sz="17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Paper ID- 1020</a:t>
            </a:r>
            <a:endParaRPr b="0" i="0" sz="17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957550" y="733775"/>
            <a:ext cx="3493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rPr>
              <a:t>HASCA WORKSHOP 202</a:t>
            </a:r>
            <a:r>
              <a:rPr b="0" i="0" lang="en" sz="1700" u="none" cap="none" strike="noStrike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b="0" i="0" sz="1700" u="none" cap="none" strike="noStrike">
              <a:solidFill>
                <a:srgbClr val="FFFF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320350" y="1086625"/>
            <a:ext cx="476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rPr>
              <a:t>Sussex-Huawei Locomotion Challenge 2021</a:t>
            </a:r>
            <a:endParaRPr b="0" i="0" sz="2000" u="none" cap="none" strike="noStrike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955050" y="3200125"/>
            <a:ext cx="4517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Team Members:</a:t>
            </a:r>
            <a:endParaRPr b="0" i="0" sz="16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Safaeid Hossain Arib, University of Dhaka</a:t>
            </a:r>
            <a:endParaRPr b="0" i="0" sz="16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Rabeya Akter, University of Dhaka</a:t>
            </a:r>
            <a:endParaRPr b="0" i="0" sz="16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Omar Shahid, University of Dhaka</a:t>
            </a:r>
            <a:endParaRPr b="0" i="0" sz="16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Md Atiqur Rahman Ahad, University of Dhaka</a:t>
            </a:r>
            <a:endParaRPr b="0" i="0" sz="16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025875" y="370950"/>
            <a:ext cx="438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rPr>
              <a:t>UbiComp/ISWC’21, September 21-26,2021</a:t>
            </a:r>
            <a:endParaRPr b="0" i="0" sz="1600" u="none" cap="none" strike="noStrike">
              <a:solidFill>
                <a:srgbClr val="FFFF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206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/>
              <a:t>METHOD OVERVIEW</a:t>
            </a:r>
            <a:endParaRPr sz="2900"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2775" y="881175"/>
            <a:ext cx="5918450" cy="40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231650" y="218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/>
              <a:t>DATA PROCESSING</a:t>
            </a:r>
            <a:endParaRPr sz="2900"/>
          </a:p>
        </p:txBody>
      </p:sp>
      <p:sp>
        <p:nvSpPr>
          <p:cNvPr id="76" name="Google Shape;76;p15"/>
          <p:cNvSpPr txBox="1"/>
          <p:nvPr/>
        </p:nvSpPr>
        <p:spPr>
          <a:xfrm>
            <a:off x="5246150" y="938050"/>
            <a:ext cx="2674200" cy="523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LIST OF FEATURES</a:t>
            </a:r>
            <a:endParaRPr b="0" i="0" sz="2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50" y="2218413"/>
            <a:ext cx="3463425" cy="16564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765005" y="1517550"/>
            <a:ext cx="2989200" cy="523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Distribution of the Dataset</a:t>
            </a:r>
            <a:endParaRPr b="0" i="0" sz="2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4250" y="1517550"/>
            <a:ext cx="4338001" cy="33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17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3125" y="1478500"/>
            <a:ext cx="3261750" cy="35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5358650" y="938075"/>
            <a:ext cx="2602800" cy="4926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CONFUSION MATRIX</a:t>
            </a:r>
            <a:endParaRPr b="0" i="0" sz="2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325" y="2427950"/>
            <a:ext cx="2485925" cy="15151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582781" y="1530700"/>
            <a:ext cx="2977800" cy="800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RESULT FOR DIFFERENT MODALITIES</a:t>
            </a:r>
            <a:endParaRPr b="0" i="0" sz="2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266175" y="1617125"/>
            <a:ext cx="85206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500"/>
              <a:t>THANK YOU</a:t>
            </a:r>
            <a:endParaRPr sz="7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