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4cfffb0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4cfffb0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7133fb1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7133fb1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7133fb1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7133fb1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3329af1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3329af1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332d537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332d537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2309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236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109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950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145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4937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4118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9998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4520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67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4764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5053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1987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7856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503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30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736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6842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51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619572" y="1526850"/>
            <a:ext cx="60822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Basic Concepts in Population Modeling, Simulation, and Model-Based Drug Development</a:t>
            </a:r>
            <a:endParaRPr sz="2500"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1619572" y="3279268"/>
            <a:ext cx="27903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Rabeya Akter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 23173002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5424275" y="3279268"/>
            <a:ext cx="2062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265522" y="2721774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Number:  15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231;p17">
            <a:extLst>
              <a:ext uri="{FF2B5EF4-FFF2-40B4-BE49-F238E27FC236}">
                <a16:creationId xmlns:a16="http://schemas.microsoft.com/office/drawing/2014/main" id="{58CC0A9E-8B06-FB10-B321-7BD5BD4EE86C}"/>
              </a:ext>
            </a:extLst>
          </p:cNvPr>
          <p:cNvSpPr txBox="1"/>
          <p:nvPr/>
        </p:nvSpPr>
        <p:spPr>
          <a:xfrm>
            <a:off x="5690806" y="3311494"/>
            <a:ext cx="2062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 </a:t>
            </a:r>
            <a:r>
              <a:rPr lang="en-US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Ehsanur</a:t>
            </a:r>
            <a:endParaRPr lang="en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  Mehnaz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1241253" y="130785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They emphasize that models are simplified representations designed to provide knowledge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Understanding drug exposure and response after drug administration.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Models?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297500" y="1479759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Emphasize the idea that models are simplified representations of systems designed to provide knowledge or understanding</a:t>
            </a:r>
          </a:p>
          <a:p>
            <a:pPr marL="457200" indent="-336550">
              <a:lnSpc>
                <a:spcPct val="115000"/>
              </a:lnSpc>
              <a:spcBef>
                <a:spcPts val="1200"/>
              </a:spcBef>
              <a:buClr>
                <a:srgbClr val="FFFFFF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Discuss the concept of models as representations of a system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Highlight the importance of models in understanding drug exposure and response after drug administration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Models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209649" y="1403916"/>
            <a:ext cx="7038900" cy="2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Discuss the different types of models, including conceptual models that define mathematical relationships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Emphasize the role of population models in describing the pharmacologic time course of a drug over the range of doses evaluated in clinical trials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Highlight the significance of population models in evaluating the development potential of new therapeutic agents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Meta-models and Clinical Trial Simulation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241160" y="1481284"/>
            <a:ext cx="70389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Discuss the use of meta-models in describing disease progression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Emphasize the importance of meta-analysis in underwriting go/no go decisions during drug development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Highlight the factors to consider in relation to meta-analysis, including the objectives, data completeness, and variability considerations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Software and Modeling Environment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1297500" y="1480051"/>
            <a:ext cx="7038900" cy="2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Discuss the evolution of modeling software, including the development of different packages such as NONMEM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Emphasize the importance of selecting the right software package for model-based evaluations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Highlight the significance of user training and the need for continued education in the field of population modeling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1191542" y="1228344"/>
            <a:ext cx="7038900" cy="2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Valuable insights into the complex and evolving field of model-based approaches for drug development.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Emphasize adequate resources, sufficient training, and clear communication of expectations and results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293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 3</vt:lpstr>
      <vt:lpstr>Lato</vt:lpstr>
      <vt:lpstr>Century Gothic</vt:lpstr>
      <vt:lpstr>Ion</vt:lpstr>
      <vt:lpstr>Basic Concepts in Population Modeling, Simulation, and Model-Based Drug Development</vt:lpstr>
      <vt:lpstr>Introduction </vt:lpstr>
      <vt:lpstr>What Are Models? </vt:lpstr>
      <vt:lpstr>Types of Models </vt:lpstr>
      <vt:lpstr>Meta-models and Clinical Trial Simulation </vt:lpstr>
      <vt:lpstr> Software and Modeling Environment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in Population Modeling, Simulation, and Model-Based Drug Development</dc:title>
  <cp:lastModifiedBy>Rabeya Akter</cp:lastModifiedBy>
  <cp:revision>4</cp:revision>
  <dcterms:modified xsi:type="dcterms:W3CDTF">2023-12-12T01:33:55Z</dcterms:modified>
</cp:coreProperties>
</file>