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8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f87997393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f87997393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4cfffb07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54cfffb07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7133fb10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57133fb10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57133fb10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57133fb10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2ba6c91f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a2ba6c91f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63296219c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63296219c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23651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85568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59182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80266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43624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70465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204829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807703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105803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549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95564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24193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66718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02285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64309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360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55388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45362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4141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8;p17">
            <a:extLst>
              <a:ext uri="{FF2B5EF4-FFF2-40B4-BE49-F238E27FC236}">
                <a16:creationId xmlns:a16="http://schemas.microsoft.com/office/drawing/2014/main" id="{7D4F6544-3F46-F488-8A82-6B451F73B80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86047" y="1273587"/>
            <a:ext cx="7350641" cy="10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Simulation of Spreading of the Covid19 Virus: A Generative Approach</a:t>
            </a:r>
          </a:p>
        </p:txBody>
      </p:sp>
      <p:sp>
        <p:nvSpPr>
          <p:cNvPr id="23" name="Google Shape;229;p17">
            <a:extLst>
              <a:ext uri="{FF2B5EF4-FFF2-40B4-BE49-F238E27FC236}">
                <a16:creationId xmlns:a16="http://schemas.microsoft.com/office/drawing/2014/main" id="{74A496D7-9B5D-A84C-2137-197BDC6174FF}"/>
              </a:ext>
            </a:extLst>
          </p:cNvPr>
          <p:cNvSpPr txBox="1"/>
          <p:nvPr/>
        </p:nvSpPr>
        <p:spPr>
          <a:xfrm>
            <a:off x="1511357" y="3104042"/>
            <a:ext cx="24675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Zarin Tasnim Promi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ID: 22266011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" name="Google Shape;230;p17">
            <a:extLst>
              <a:ext uri="{FF2B5EF4-FFF2-40B4-BE49-F238E27FC236}">
                <a16:creationId xmlns:a16="http://schemas.microsoft.com/office/drawing/2014/main" id="{EC5DC3CA-3780-03E5-D868-6FA8D2C5A60D}"/>
              </a:ext>
            </a:extLst>
          </p:cNvPr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" name="Google Shape;231;p17">
            <a:extLst>
              <a:ext uri="{FF2B5EF4-FFF2-40B4-BE49-F238E27FC236}">
                <a16:creationId xmlns:a16="http://schemas.microsoft.com/office/drawing/2014/main" id="{516AC254-CEBD-FF8D-78BD-A1EF783E708B}"/>
              </a:ext>
            </a:extLst>
          </p:cNvPr>
          <p:cNvSpPr txBox="1"/>
          <p:nvPr/>
        </p:nvSpPr>
        <p:spPr>
          <a:xfrm>
            <a:off x="7210500" y="3802150"/>
            <a:ext cx="13920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ST: Mehnaz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RA: Ehsanur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32;p17">
            <a:extLst>
              <a:ext uri="{FF2B5EF4-FFF2-40B4-BE49-F238E27FC236}">
                <a16:creationId xmlns:a16="http://schemas.microsoft.com/office/drawing/2014/main" id="{1D50A928-C834-AA11-E110-FCF41DDBFBA6}"/>
              </a:ext>
            </a:extLst>
          </p:cNvPr>
          <p:cNvSpPr txBox="1"/>
          <p:nvPr/>
        </p:nvSpPr>
        <p:spPr>
          <a:xfrm>
            <a:off x="3456908" y="2255496"/>
            <a:ext cx="27903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Group Number:  15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Google Shape;233;p17">
            <a:extLst>
              <a:ext uri="{FF2B5EF4-FFF2-40B4-BE49-F238E27FC236}">
                <a16:creationId xmlns:a16="http://schemas.microsoft.com/office/drawing/2014/main" id="{191789C4-E18F-9616-6BD2-3AC37AB82091}"/>
              </a:ext>
            </a:extLst>
          </p:cNvPr>
          <p:cNvSpPr txBox="1"/>
          <p:nvPr/>
        </p:nvSpPr>
        <p:spPr>
          <a:xfrm>
            <a:off x="5351247" y="3104042"/>
            <a:ext cx="1894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Rabeya Akter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ID: 23173002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Google Shape;234;p17">
            <a:extLst>
              <a:ext uri="{FF2B5EF4-FFF2-40B4-BE49-F238E27FC236}">
                <a16:creationId xmlns:a16="http://schemas.microsoft.com/office/drawing/2014/main" id="{E4197135-90BE-6574-9BD0-6EBC6419E865}"/>
              </a:ext>
            </a:extLst>
          </p:cNvPr>
          <p:cNvSpPr txBox="1"/>
          <p:nvPr/>
        </p:nvSpPr>
        <p:spPr>
          <a:xfrm>
            <a:off x="3511950" y="3802150"/>
            <a:ext cx="21201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Md Rashik Saif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ID: 22273006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 txBox="1"/>
          <p:nvPr/>
        </p:nvSpPr>
        <p:spPr>
          <a:xfrm>
            <a:off x="1438800" y="1307850"/>
            <a:ext cx="6407700" cy="29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Covid19 pandemic has affected the world in unprecedented ways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Literature survey is important to understand the current state of research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Proposed methodology can build upon existing research to provide new insights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8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Literature Survey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1514832" y="1437046"/>
            <a:ext cx="7038900" cy="25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The literature survey focused on recent research on Covid19 modeling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The survey found that most models focused on epidemiology and public health interventions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Few models used a generative approach to simulate the spread of the virus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Generative Approach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/>
          </a:p>
        </p:txBody>
      </p:sp>
      <p:sp>
        <p:nvSpPr>
          <p:cNvPr id="254" name="Google Shape;254;p20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1669740" y="1492148"/>
            <a:ext cx="7038900" cy="25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The generative approach involves creating a model that generates data similar to real-world data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This approach can be used to simulate the spread of Covid19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The generative approach can provide new insights into the pandemic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Agent-based Modeling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21"/>
          <p:cNvSpPr txBox="1"/>
          <p:nvPr/>
        </p:nvSpPr>
        <p:spPr>
          <a:xfrm>
            <a:off x="1563600" y="1458666"/>
            <a:ext cx="7038900" cy="25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Agent-based modeling is a type of generative approach that simulates the behavior of individual agents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This approach can be used to simulate the spread of Covid19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Agent-based modeling can provide new insights into the pandemic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2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22"/>
          <p:cNvSpPr txBox="1"/>
          <p:nvPr/>
        </p:nvSpPr>
        <p:spPr>
          <a:xfrm>
            <a:off x="1563600" y="1392911"/>
            <a:ext cx="7038900" cy="25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Our proposed methodology uses data from multiple sources, including epidemiological data and social media data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Epidemiological data provides information on the spread of the virus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Social media data provides information on public perception and behavior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3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23"/>
          <p:cNvSpPr txBox="1"/>
          <p:nvPr/>
        </p:nvSpPr>
        <p:spPr>
          <a:xfrm>
            <a:off x="1563600" y="1463778"/>
            <a:ext cx="7038900" cy="25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Our proposed methodology uses a generative approach to simulate the spread of Covid19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Agent-based modeling and data from multiple sources are used to create a more comprehensive model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Future work includes refining the model and incorporating new data sources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290</Words>
  <Application>Microsoft Office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Wingdings 3</vt:lpstr>
      <vt:lpstr>Century Gothic</vt:lpstr>
      <vt:lpstr>Lato</vt:lpstr>
      <vt:lpstr>Arial</vt:lpstr>
      <vt:lpstr>Ion</vt:lpstr>
      <vt:lpstr>Simulation of Spreading of the Covid19 Virus: A Generative Approach</vt:lpstr>
      <vt:lpstr>Introduction </vt:lpstr>
      <vt:lpstr> Literature Survey </vt:lpstr>
      <vt:lpstr> Generative Approach </vt:lpstr>
      <vt:lpstr>Agent-based Modeling </vt:lpstr>
      <vt:lpstr>Data Sources </vt:lpstr>
      <vt:lpstr>Conclusion and Future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Spreading of the Covid19 Virus: A Generative Approach</dc:title>
  <cp:lastModifiedBy>Rabeya Akter</cp:lastModifiedBy>
  <cp:revision>2</cp:revision>
  <dcterms:modified xsi:type="dcterms:W3CDTF">2023-12-13T09:32:12Z</dcterms:modified>
</cp:coreProperties>
</file>