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4cfffb07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4cfffb07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7133fb10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7133fb10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7133fb10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7133fb10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2ba6c91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2ba6c91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3296219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3296219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218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20004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5010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4450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3810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6601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99533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61245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34826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9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29029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22253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78901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25689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71405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82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0947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0357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9489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886047" y="1273587"/>
            <a:ext cx="7350641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Simulation of Spreading of the Covid19 Virus: A Generative Approach</a:t>
            </a:r>
          </a:p>
        </p:txBody>
      </p:sp>
      <p:sp>
        <p:nvSpPr>
          <p:cNvPr id="229" name="Google Shape;229;p17"/>
          <p:cNvSpPr txBox="1"/>
          <p:nvPr/>
        </p:nvSpPr>
        <p:spPr>
          <a:xfrm>
            <a:off x="1511357" y="3104042"/>
            <a:ext cx="24675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Zarin Tasnim Promi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22266011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7210500" y="3802150"/>
            <a:ext cx="13920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ST: Mehnaz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RA: Ehsanur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3456908" y="2255496"/>
            <a:ext cx="2790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Number:  15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5351247" y="3104042"/>
            <a:ext cx="1894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Rabeya Akter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23173002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3511950" y="3802150"/>
            <a:ext cx="21201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Md Rashik Saif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22273006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/>
        </p:nvSpPr>
        <p:spPr>
          <a:xfrm>
            <a:off x="1546053" y="1487670"/>
            <a:ext cx="64077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Covid19 pandemic has affected the world in unprecedented ways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Governments and organizations have relied heavily on modeling to determine effective mitigation techniques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However, there are other challenges brought on by the pandemic that require unique models to determine the best approach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18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Recent Works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1448025" y="1493936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SIR model is the foundation for all epidemiological models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Recent modeling papers on Covid19 primarily focus on epidemiology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SEIR model is the most widely used model for defining epidemiology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Herd Immunity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436476" y="1454747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Howard Weiss discussed the herd immunity concept of preventing epidemics by immunizing only a portion of the vulnerable class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Achieving herd immunity only through vaccination seems unlikely to achieve now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Covid19 has a reproduction rate of about 3 and a vaccination rate of 60-70%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National Provider Identifier (NPIs)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1563600" y="1494108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 March 2020, the National Provider Identifier (NPIs) expanded across 80% of OECD countries in a 2week time-frame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Prior adoptions of a policy among geographically close countries, or the number of earlier adopters in the same region, was a key predictor of a country implementing NPIs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number of incidents or fatalities, the proportion of people over 65, or the nation’s hospital beds per person were all factors that did not predict the adoption of NPIs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Corona Dilemma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1460900" y="1453050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Corona Dilemma is based on the Trolley Problem in philosophy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Economist Paul Frijters presented the dilemma of diverting the train or not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globe pulled the trigger, and neither modeling nor policy took into account the unforeseen health effects of these actions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1467988" y="1435424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 life doesn’t operate in the same way as our simulation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Precautions and immunization are necessary to combat the virus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Big data analytics mechanisms can assist in the medical sector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354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 3</vt:lpstr>
      <vt:lpstr>Century Gothic</vt:lpstr>
      <vt:lpstr>Lato</vt:lpstr>
      <vt:lpstr>Arial</vt:lpstr>
      <vt:lpstr>Ion</vt:lpstr>
      <vt:lpstr>Simulation of Spreading of the Covid19 Virus: A Generative Approach</vt:lpstr>
      <vt:lpstr>Introduction </vt:lpstr>
      <vt:lpstr>Recent Works </vt:lpstr>
      <vt:lpstr>Herd Immunity </vt:lpstr>
      <vt:lpstr> National Provider Identifier (NPIs) </vt:lpstr>
      <vt:lpstr>The Corona Dilemma </vt:lpstr>
      <vt:lpstr>Conclusion and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Spreading of the Covid19 Virus: A Generative Approach</dc:title>
  <cp:lastModifiedBy>Rabeya Akter</cp:lastModifiedBy>
  <cp:revision>3</cp:revision>
  <dcterms:modified xsi:type="dcterms:W3CDTF">2023-12-13T09:30:00Z</dcterms:modified>
</cp:coreProperties>
</file>