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Wingdings 3" panose="05040102010807070707" pitchFamily="18" charset="2"/>
      <p:regular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25" autoAdjust="0"/>
    <p:restoredTop sz="95256" autoAdjust="0"/>
  </p:normalViewPr>
  <p:slideViewPr>
    <p:cSldViewPr snapToGrid="0">
      <p:cViewPr>
        <p:scale>
          <a:sx n="107" d="100"/>
          <a:sy n="107" d="100"/>
        </p:scale>
        <p:origin x="216" y="19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f87997393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f87997393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4cfffb07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4cfffb07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7133fb10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57133fb10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57133fb10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57133fb10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63329af16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63329af16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545136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87186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65575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9055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28385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10019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291944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83115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606472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628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761470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459138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75305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245862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41257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431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24754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36067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7229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>
            <a:spLocks noGrp="1"/>
          </p:cNvSpPr>
          <p:nvPr>
            <p:ph type="ctrTitle"/>
          </p:nvPr>
        </p:nvSpPr>
        <p:spPr>
          <a:xfrm>
            <a:off x="1584487" y="1526850"/>
            <a:ext cx="6082200" cy="10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Tsunami evacuation modelling via micro-simulation model</a:t>
            </a:r>
            <a:endParaRPr sz="2500" dirty="0"/>
          </a:p>
        </p:txBody>
      </p:sp>
      <p:sp>
        <p:nvSpPr>
          <p:cNvPr id="229" name="Google Shape;229;p17"/>
          <p:cNvSpPr txBox="1"/>
          <p:nvPr/>
        </p:nvSpPr>
        <p:spPr>
          <a:xfrm>
            <a:off x="1584487" y="3311494"/>
            <a:ext cx="27903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Rabeya Akter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 </a:t>
            </a:r>
            <a:r>
              <a:rPr lang="e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23173002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17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17"/>
          <p:cNvSpPr txBox="1"/>
          <p:nvPr/>
        </p:nvSpPr>
        <p:spPr>
          <a:xfrm>
            <a:off x="5690806" y="3311494"/>
            <a:ext cx="20625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  </a:t>
            </a:r>
            <a:r>
              <a:rPr lang="en-US" sz="17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Ehsanur</a:t>
            </a:r>
            <a:endParaRPr lang="en"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   Mehnaz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17"/>
          <p:cNvSpPr txBox="1"/>
          <p:nvPr/>
        </p:nvSpPr>
        <p:spPr>
          <a:xfrm>
            <a:off x="3323281" y="2571750"/>
            <a:ext cx="27903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Group Number:  15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"/>
          <p:cNvSpPr txBox="1"/>
          <p:nvPr/>
        </p:nvSpPr>
        <p:spPr>
          <a:xfrm>
            <a:off x="1157300" y="1473050"/>
            <a:ext cx="6407700" cy="29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Motivation: Highlight the importance of effective evacuation plans for tsunami-prone areas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Aims: To develop a micro-simulation model for assessing tsunami evacuation processes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Motivation and Aim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8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19"/>
          <p:cNvSpPr txBox="1"/>
          <p:nvPr/>
        </p:nvSpPr>
        <p:spPr>
          <a:xfrm>
            <a:off x="1205137" y="1493050"/>
            <a:ext cx="7038900" cy="25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Overview of the Micro-simulation Evacuation Model (MSEM)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Components of the MSEM: Pedestrian and vehicle interactions, network data, safe zone identification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Results and Findings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/>
          </a:p>
        </p:txBody>
      </p:sp>
      <p:sp>
        <p:nvSpPr>
          <p:cNvPr id="252" name="Google Shape;252;p20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1200843" y="1503900"/>
            <a:ext cx="7038900" cy="19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Simulation results for scenarios 1 and 2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Comparison of evacuation success rates for foot and car evacuation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Model Verification and Limitations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1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1297500" y="1477869"/>
            <a:ext cx="7038900" cy="17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Comparison of MSEM model outputs with a tsunami evacuation drill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Limitations of the MSEM model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Future Work and Conclusion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2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22"/>
          <p:cNvSpPr txBox="1"/>
          <p:nvPr/>
        </p:nvSpPr>
        <p:spPr>
          <a:xfrm>
            <a:off x="1297500" y="1574843"/>
            <a:ext cx="7038900" cy="2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Several recommendations for future work can be made. These include the need to consider potential vertical evacuation centers in densely populated areas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ato"/>
              <a:buChar char="●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MSEM model provides a realistic and evidence-based decision-making tool for emergency management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167</Words>
  <Application>Microsoft Office PowerPoint</Application>
  <PresentationFormat>On-screen Show (16:9)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Wingdings 3</vt:lpstr>
      <vt:lpstr>Lato</vt:lpstr>
      <vt:lpstr>Century Gothic</vt:lpstr>
      <vt:lpstr>Ion</vt:lpstr>
      <vt:lpstr>Tsunami evacuation modelling via micro-simulation model</vt:lpstr>
      <vt:lpstr>Motivation and Aim </vt:lpstr>
      <vt:lpstr>Methodology </vt:lpstr>
      <vt:lpstr>Results and Findings </vt:lpstr>
      <vt:lpstr> Model Verification and Limitations </vt:lpstr>
      <vt:lpstr> Future Work and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Tsunami evacuation modelling via micro-simulation model</dc:title>
  <cp:lastModifiedBy>Rabeya Akter</cp:lastModifiedBy>
  <cp:revision>4</cp:revision>
  <dcterms:modified xsi:type="dcterms:W3CDTF">2023-12-12T01:19:38Z</dcterms:modified>
</cp:coreProperties>
</file>