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Lst>
  <p:sldSz cx="28800425" cy="43200638"/>
  <p:notesSz cx="6858000" cy="9144000"/>
  <p:defaultTextStyle>
    <a:defPPr>
      <a:defRPr lang="fr-FR"/>
    </a:defPPr>
    <a:lvl1pPr marL="0" algn="l" defTabSz="3455975" rtl="0" eaLnBrk="1" latinLnBrk="0" hangingPunct="1">
      <a:defRPr sz="6803" kern="1200">
        <a:solidFill>
          <a:schemeClr val="tx1"/>
        </a:solidFill>
        <a:latin typeface="+mn-lt"/>
        <a:ea typeface="+mn-ea"/>
        <a:cs typeface="+mn-cs"/>
      </a:defRPr>
    </a:lvl1pPr>
    <a:lvl2pPr marL="1727987" algn="l" defTabSz="3455975" rtl="0" eaLnBrk="1" latinLnBrk="0" hangingPunct="1">
      <a:defRPr sz="6803" kern="1200">
        <a:solidFill>
          <a:schemeClr val="tx1"/>
        </a:solidFill>
        <a:latin typeface="+mn-lt"/>
        <a:ea typeface="+mn-ea"/>
        <a:cs typeface="+mn-cs"/>
      </a:defRPr>
    </a:lvl2pPr>
    <a:lvl3pPr marL="3455975" algn="l" defTabSz="3455975" rtl="0" eaLnBrk="1" latinLnBrk="0" hangingPunct="1">
      <a:defRPr sz="6803" kern="1200">
        <a:solidFill>
          <a:schemeClr val="tx1"/>
        </a:solidFill>
        <a:latin typeface="+mn-lt"/>
        <a:ea typeface="+mn-ea"/>
        <a:cs typeface="+mn-cs"/>
      </a:defRPr>
    </a:lvl3pPr>
    <a:lvl4pPr marL="5183962" algn="l" defTabSz="3455975" rtl="0" eaLnBrk="1" latinLnBrk="0" hangingPunct="1">
      <a:defRPr sz="6803" kern="1200">
        <a:solidFill>
          <a:schemeClr val="tx1"/>
        </a:solidFill>
        <a:latin typeface="+mn-lt"/>
        <a:ea typeface="+mn-ea"/>
        <a:cs typeface="+mn-cs"/>
      </a:defRPr>
    </a:lvl4pPr>
    <a:lvl5pPr marL="6911950" algn="l" defTabSz="3455975" rtl="0" eaLnBrk="1" latinLnBrk="0" hangingPunct="1">
      <a:defRPr sz="6803" kern="1200">
        <a:solidFill>
          <a:schemeClr val="tx1"/>
        </a:solidFill>
        <a:latin typeface="+mn-lt"/>
        <a:ea typeface="+mn-ea"/>
        <a:cs typeface="+mn-cs"/>
      </a:defRPr>
    </a:lvl5pPr>
    <a:lvl6pPr marL="8639937" algn="l" defTabSz="3455975" rtl="0" eaLnBrk="1" latinLnBrk="0" hangingPunct="1">
      <a:defRPr sz="6803" kern="1200">
        <a:solidFill>
          <a:schemeClr val="tx1"/>
        </a:solidFill>
        <a:latin typeface="+mn-lt"/>
        <a:ea typeface="+mn-ea"/>
        <a:cs typeface="+mn-cs"/>
      </a:defRPr>
    </a:lvl6pPr>
    <a:lvl7pPr marL="10367924" algn="l" defTabSz="3455975" rtl="0" eaLnBrk="1" latinLnBrk="0" hangingPunct="1">
      <a:defRPr sz="6803" kern="1200">
        <a:solidFill>
          <a:schemeClr val="tx1"/>
        </a:solidFill>
        <a:latin typeface="+mn-lt"/>
        <a:ea typeface="+mn-ea"/>
        <a:cs typeface="+mn-cs"/>
      </a:defRPr>
    </a:lvl7pPr>
    <a:lvl8pPr marL="12095912" algn="l" defTabSz="3455975" rtl="0" eaLnBrk="1" latinLnBrk="0" hangingPunct="1">
      <a:defRPr sz="6803" kern="1200">
        <a:solidFill>
          <a:schemeClr val="tx1"/>
        </a:solidFill>
        <a:latin typeface="+mn-lt"/>
        <a:ea typeface="+mn-ea"/>
        <a:cs typeface="+mn-cs"/>
      </a:defRPr>
    </a:lvl8pPr>
    <a:lvl9pPr marL="13823899" algn="l" defTabSz="3455975" rtl="0" eaLnBrk="1" latinLnBrk="0" hangingPunct="1">
      <a:defRPr sz="68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6">
          <p15:clr>
            <a:srgbClr val="A4A3A4"/>
          </p15:clr>
        </p15:guide>
        <p15:guide id="2" pos="90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BC0"/>
    <a:srgbClr val="3333CC"/>
    <a:srgbClr val="6099C8"/>
    <a:srgbClr val="619BC3"/>
    <a:srgbClr val="0B0761"/>
    <a:srgbClr val="E9F9FD"/>
    <a:srgbClr val="619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p:scale>
          <a:sx n="30" d="100"/>
          <a:sy n="30" d="100"/>
        </p:scale>
        <p:origin x="612" y="-366"/>
      </p:cViewPr>
      <p:guideLst>
        <p:guide orient="horz" pos="13606"/>
        <p:guide pos="90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baseline="0">
                <a:solidFill>
                  <a:schemeClr val="accent6"/>
                </a:solidFill>
                <a:latin typeface="+mn-lt"/>
                <a:ea typeface="+mn-ea"/>
                <a:cs typeface="+mn-cs"/>
              </a:defRPr>
            </a:pPr>
            <a:r>
              <a:rPr lang="fr-FR" sz="2500" dirty="0">
                <a:solidFill>
                  <a:srgbClr val="FF0000"/>
                </a:solidFill>
                <a:latin typeface="Helvetica" panose="020B0604020202020204" pitchFamily="34" charset="0"/>
                <a:cs typeface="Helvetica" panose="020B0604020202020204" pitchFamily="34" charset="0"/>
              </a:rPr>
              <a:t>Précision de la classification en fonction de la capacité d’insertion</a:t>
            </a:r>
            <a:endParaRPr lang="en-US" sz="2500" dirty="0">
              <a:solidFill>
                <a:srgbClr val="FF0000"/>
              </a:solidFill>
              <a:latin typeface="Helvetica" panose="020B0604020202020204" pitchFamily="34" charset="0"/>
              <a:cs typeface="Helvetica" panose="020B0604020202020204" pitchFamily="34" charset="0"/>
            </a:endParaRPr>
          </a:p>
        </c:rich>
      </c:tx>
      <c:overlay val="0"/>
      <c:spPr>
        <a:noFill/>
        <a:ln>
          <a:noFill/>
        </a:ln>
        <a:effectLst/>
      </c:spPr>
      <c:txPr>
        <a:bodyPr rot="0" spcFirstLastPara="1" vertOverflow="ellipsis" vert="horz" wrap="square" anchor="ctr" anchorCtr="1"/>
        <a:lstStyle/>
        <a:p>
          <a:pPr>
            <a:defRPr sz="2500" b="1" i="0" u="none" strike="noStrike" kern="1200" baseline="0">
              <a:solidFill>
                <a:schemeClr val="accent6"/>
              </a:solidFill>
              <a:latin typeface="+mn-lt"/>
              <a:ea typeface="+mn-ea"/>
              <a:cs typeface="+mn-cs"/>
            </a:defRPr>
          </a:pPr>
          <a:endParaRPr lang="fr-FR"/>
        </a:p>
      </c:txPr>
    </c:title>
    <c:autoTitleDeleted val="0"/>
    <c:plotArea>
      <c:layout/>
      <c:barChart>
        <c:barDir val="col"/>
        <c:grouping val="clustered"/>
        <c:varyColors val="0"/>
        <c:ser>
          <c:idx val="0"/>
          <c:order val="0"/>
          <c:tx>
            <c:strRef>
              <c:f>Feuil1!$B$1</c:f>
              <c:strCache>
                <c:ptCount val="1"/>
                <c:pt idx="0">
                  <c:v>Pécision de classification</c:v>
                </c:pt>
              </c:strCache>
            </c:strRef>
          </c:tx>
          <c:spPr>
            <a:solidFill>
              <a:schemeClr val="accent5"/>
            </a:solidFill>
            <a:ln w="12700" cap="flat" cmpd="sng" algn="ctr">
              <a:solidFill>
                <a:schemeClr val="accent5">
                  <a:shade val="50000"/>
                </a:schemeClr>
              </a:solidFill>
              <a:prstDash val="solid"/>
              <a:miter lim="800000"/>
            </a:ln>
            <a:effectLst/>
          </c:spPr>
          <c:invertIfNegative val="0"/>
          <c:dLbls>
            <c:dLbl>
              <c:idx val="0"/>
              <c:tx>
                <c:rich>
                  <a:bodyPr/>
                  <a:lstStyle/>
                  <a:p>
                    <a:fld id="{69AEF63E-353F-4C64-88D8-991456A14F32}" type="VALUE">
                      <a:rPr lang="en-US" sz="2000">
                        <a:latin typeface="Helvetica" panose="020B0604020202020204" pitchFamily="34" charset="0"/>
                        <a:cs typeface="Helvetica" panose="020B0604020202020204" pitchFamily="34" charset="0"/>
                      </a:rPr>
                      <a:pPr/>
                      <a:t>[VALEUR]</a:t>
                    </a:fld>
                    <a:endParaRPr lang="fr-F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56D-4E1E-88DF-D00BD143B8BB}"/>
                </c:ext>
              </c:extLst>
            </c:dLbl>
            <c:dLbl>
              <c:idx val="1"/>
              <c:layout>
                <c:manualLayout>
                  <c:x val="-9.6882585401045467E-4"/>
                  <c:y val="9.3939948702870479E-2"/>
                </c:manualLayout>
              </c:layout>
              <c:tx>
                <c:rich>
                  <a:bodyPr/>
                  <a:lstStyle/>
                  <a:p>
                    <a:fld id="{484D3EB2-516D-407F-AA0A-90431E9B31D8}" type="VALUE">
                      <a:rPr lang="en-US" sz="2000">
                        <a:latin typeface="Helvetica" panose="020B0604020202020204" pitchFamily="34" charset="0"/>
                        <a:cs typeface="Helvetica" panose="020B0604020202020204" pitchFamily="34" charset="0"/>
                      </a:rPr>
                      <a:pPr/>
                      <a:t>[VALEUR]</a:t>
                    </a:fld>
                    <a:endParaRPr lang="fr-F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F56D-4E1E-88DF-D00BD143B8BB}"/>
                </c:ext>
              </c:extLst>
            </c:dLbl>
            <c:dLbl>
              <c:idx val="2"/>
              <c:tx>
                <c:rich>
                  <a:bodyPr/>
                  <a:lstStyle/>
                  <a:p>
                    <a:fld id="{88601324-58E2-4244-99AD-B507A04D75E7}" type="VALUE">
                      <a:rPr lang="en-US" sz="2000">
                        <a:latin typeface="Helvetica" panose="020B0604020202020204" pitchFamily="34" charset="0"/>
                        <a:cs typeface="Helvetica" panose="020B0604020202020204" pitchFamily="34" charset="0"/>
                      </a:rPr>
                      <a:pPr/>
                      <a:t>[VALEUR]</a:t>
                    </a:fld>
                    <a:endParaRPr lang="fr-F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56D-4E1E-88DF-D00BD143B8BB}"/>
                </c:ext>
              </c:extLst>
            </c:dLbl>
            <c:dLbl>
              <c:idx val="3"/>
              <c:spPr>
                <a:solidFill>
                  <a:schemeClr val="tx1"/>
                </a:solidFill>
                <a:ln>
                  <a:solidFill>
                    <a:schemeClr val="tx1"/>
                  </a:solid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FF0000"/>
                      </a:solidFill>
                      <a:latin typeface="Helvetica" panose="020B0604020202020204" pitchFamily="34" charset="0"/>
                      <a:ea typeface="+mn-ea"/>
                      <a:cs typeface="Helvetica" panose="020B0604020202020204" pitchFamily="34" charset="0"/>
                    </a:defRPr>
                  </a:pPr>
                  <a:endParaRPr lang="fr-FR"/>
                </a:p>
              </c:txPr>
              <c:dLblPos val="inEnd"/>
              <c:showLegendKey val="0"/>
              <c:showVal val="1"/>
              <c:showCatName val="0"/>
              <c:showSerName val="0"/>
              <c:showPercent val="0"/>
              <c:showBubbleSize val="0"/>
              <c:extLst>
                <c:ext xmlns:c16="http://schemas.microsoft.com/office/drawing/2014/chart" uri="{C3380CC4-5D6E-409C-BE32-E72D297353CC}">
                  <c16:uniqueId val="{00000000-32E0-472E-8FA0-5E5314FB389A}"/>
                </c:ext>
              </c:extLst>
            </c:dLbl>
            <c:dLbl>
              <c:idx val="4"/>
              <c:spPr>
                <a:solidFill>
                  <a:schemeClr val="tx1"/>
                </a:solidFill>
                <a:ln>
                  <a:solidFill>
                    <a:schemeClr val="tx1"/>
                  </a:solid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FF0000"/>
                      </a:solidFill>
                      <a:latin typeface="Helvetica" panose="020B0604020202020204" pitchFamily="34" charset="0"/>
                      <a:ea typeface="+mn-ea"/>
                      <a:cs typeface="Helvetica" panose="020B0604020202020204" pitchFamily="34" charset="0"/>
                    </a:defRPr>
                  </a:pPr>
                  <a:endParaRPr lang="fr-FR"/>
                </a:p>
              </c:txPr>
              <c:dLblPos val="inEnd"/>
              <c:showLegendKey val="0"/>
              <c:showVal val="1"/>
              <c:showCatName val="0"/>
              <c:showSerName val="0"/>
              <c:showPercent val="0"/>
              <c:showBubbleSize val="0"/>
              <c:extLst>
                <c:ext xmlns:c16="http://schemas.microsoft.com/office/drawing/2014/chart" uri="{C3380CC4-5D6E-409C-BE32-E72D297353CC}">
                  <c16:uniqueId val="{00000001-32E0-472E-8FA0-5E5314FB389A}"/>
                </c:ext>
              </c:extLst>
            </c:dLbl>
            <c:dLbl>
              <c:idx val="5"/>
              <c:spPr>
                <a:solidFill>
                  <a:schemeClr val="tx1"/>
                </a:solidFill>
                <a:ln>
                  <a:solidFill>
                    <a:schemeClr val="tx1"/>
                  </a:solid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FF0000"/>
                      </a:solidFill>
                      <a:latin typeface="Helvetica" panose="020B0604020202020204" pitchFamily="34" charset="0"/>
                      <a:ea typeface="+mn-ea"/>
                      <a:cs typeface="Helvetica" panose="020B0604020202020204" pitchFamily="34" charset="0"/>
                    </a:defRPr>
                  </a:pPr>
                  <a:endParaRPr lang="fr-FR"/>
                </a:p>
              </c:txPr>
              <c:dLblPos val="inEnd"/>
              <c:showLegendKey val="0"/>
              <c:showVal val="1"/>
              <c:showCatName val="0"/>
              <c:showSerName val="0"/>
              <c:showPercent val="0"/>
              <c:showBubbleSize val="0"/>
              <c:extLst>
                <c:ext xmlns:c16="http://schemas.microsoft.com/office/drawing/2014/chart" uri="{C3380CC4-5D6E-409C-BE32-E72D297353CC}">
                  <c16:uniqueId val="{00000002-32E0-472E-8FA0-5E5314FB389A}"/>
                </c:ext>
              </c:extLst>
            </c:dLbl>
            <c:spPr>
              <a:solidFill>
                <a:schemeClr val="tx1"/>
              </a:solidFill>
              <a:ln>
                <a:solidFill>
                  <a:schemeClr val="tx1"/>
                </a:solid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0000"/>
                    </a:solidFill>
                    <a:latin typeface="Helvetica" panose="020B0604020202020204" pitchFamily="34" charset="0"/>
                    <a:ea typeface="+mn-ea"/>
                    <a:cs typeface="Helvetica" panose="020B0604020202020204" pitchFamily="34" charset="0"/>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Feuil1!$A$2:$A$7</c:f>
              <c:strCache>
                <c:ptCount val="6"/>
                <c:pt idx="0">
                  <c:v>1,00 bpp</c:v>
                </c:pt>
                <c:pt idx="1">
                  <c:v>0,9 bpp</c:v>
                </c:pt>
                <c:pt idx="2">
                  <c:v> 0,8 bpp</c:v>
                </c:pt>
                <c:pt idx="3">
                  <c:v>0,7 bpp</c:v>
                </c:pt>
                <c:pt idx="4">
                  <c:v>0,6 bpp</c:v>
                </c:pt>
                <c:pt idx="5">
                  <c:v>0,5 bpp</c:v>
                </c:pt>
              </c:strCache>
            </c:strRef>
          </c:cat>
          <c:val>
            <c:numRef>
              <c:f>Feuil1!$B$2:$B$7</c:f>
              <c:numCache>
                <c:formatCode>0.00%</c:formatCode>
                <c:ptCount val="6"/>
                <c:pt idx="0">
                  <c:v>0.95120000000000005</c:v>
                </c:pt>
                <c:pt idx="1">
                  <c:v>0.9425</c:v>
                </c:pt>
                <c:pt idx="2">
                  <c:v>0.92500000000000004</c:v>
                </c:pt>
                <c:pt idx="3">
                  <c:v>0.89750000000000008</c:v>
                </c:pt>
                <c:pt idx="4">
                  <c:v>0.87630000000000008</c:v>
                </c:pt>
                <c:pt idx="5">
                  <c:v>0.83250000000000002</c:v>
                </c:pt>
              </c:numCache>
            </c:numRef>
          </c:val>
          <c:extLst>
            <c:ext xmlns:c16="http://schemas.microsoft.com/office/drawing/2014/chart" uri="{C3380CC4-5D6E-409C-BE32-E72D297353CC}">
              <c16:uniqueId val="{00000000-CF49-4377-8F9C-B1EB282C71A2}"/>
            </c:ext>
          </c:extLst>
        </c:ser>
        <c:dLbls>
          <c:showLegendKey val="0"/>
          <c:showVal val="0"/>
          <c:showCatName val="0"/>
          <c:showSerName val="0"/>
          <c:showPercent val="0"/>
          <c:showBubbleSize val="0"/>
        </c:dLbls>
        <c:gapWidth val="75"/>
        <c:overlap val="40"/>
        <c:axId val="102319232"/>
        <c:axId val="102321152"/>
      </c:barChart>
      <c:catAx>
        <c:axId val="102319232"/>
        <c:scaling>
          <c:orientation val="minMax"/>
        </c:scaling>
        <c:delete val="0"/>
        <c:axPos val="b"/>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fr-FR" sz="2200" dirty="0">
                    <a:latin typeface="Helvetica" panose="020B0604020202020204" pitchFamily="34" charset="0"/>
                    <a:cs typeface="Helvetica" panose="020B0604020202020204" pitchFamily="34" charset="0"/>
                  </a:rPr>
                  <a:t>Capacité</a:t>
                </a:r>
                <a:r>
                  <a:rPr lang="fr-FR" sz="2200" baseline="0" dirty="0">
                    <a:latin typeface="Helvetica" panose="020B0604020202020204" pitchFamily="34" charset="0"/>
                    <a:cs typeface="Helvetica" panose="020B0604020202020204" pitchFamily="34" charset="0"/>
                  </a:rPr>
                  <a:t> d’insertion</a:t>
                </a:r>
                <a:r>
                  <a:rPr lang="fr-FR" sz="2200" dirty="0">
                    <a:latin typeface="Helvetica" panose="020B0604020202020204" pitchFamily="34" charset="0"/>
                    <a:cs typeface="Helvetica" panose="020B0604020202020204" pitchFamily="34" charset="0"/>
                  </a:rPr>
                  <a:t> en bit par pixel (</a:t>
                </a:r>
                <a:r>
                  <a:rPr lang="fr-FR" sz="2200" dirty="0" err="1">
                    <a:latin typeface="Helvetica" panose="020B0604020202020204" pitchFamily="34" charset="0"/>
                    <a:cs typeface="Helvetica" panose="020B0604020202020204" pitchFamily="34" charset="0"/>
                  </a:rPr>
                  <a:t>bpp</a:t>
                </a:r>
                <a:r>
                  <a:rPr lang="fr-FR" sz="2200" dirty="0">
                    <a:latin typeface="Helvetica" panose="020B0604020202020204" pitchFamily="34" charset="0"/>
                    <a:cs typeface="Helvetica" panose="020B0604020202020204" pitchFamily="34" charset="0"/>
                  </a:rPr>
                  <a: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200" b="1" i="0" u="none" strike="noStrike" kern="1200" cap="none" spc="0" normalizeH="0" baseline="0">
                <a:solidFill>
                  <a:srgbClr val="FF0000"/>
                </a:solidFill>
                <a:effectLst/>
                <a:latin typeface="Helvetica" panose="020B0604020202020204" pitchFamily="34" charset="0"/>
                <a:ea typeface="+mn-ea"/>
                <a:cs typeface="Helvetica" panose="020B0604020202020204" pitchFamily="34" charset="0"/>
              </a:defRPr>
            </a:pPr>
            <a:endParaRPr lang="fr-FR"/>
          </a:p>
        </c:txPr>
        <c:crossAx val="102321152"/>
        <c:crosses val="autoZero"/>
        <c:auto val="1"/>
        <c:lblAlgn val="ctr"/>
        <c:lblOffset val="100"/>
        <c:noMultiLvlLbl val="0"/>
      </c:catAx>
      <c:valAx>
        <c:axId val="102321152"/>
        <c:scaling>
          <c:orientation val="minMax"/>
        </c:scaling>
        <c:delete val="1"/>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fr-FR" sz="2200" dirty="0">
                    <a:latin typeface="Helvetica" panose="020B0604020202020204" pitchFamily="34" charset="0"/>
                    <a:cs typeface="Helvetica" panose="020B0604020202020204" pitchFamily="34" charset="0"/>
                  </a:rPr>
                  <a:t>Précision</a:t>
                </a:r>
              </a:p>
            </c:rich>
          </c:tx>
          <c:overlay val="0"/>
          <c:spPr>
            <a:noFill/>
            <a:ln>
              <a:noFill/>
            </a:ln>
            <a:effectLst/>
          </c:spPr>
          <c:txPr>
            <a:bodyPr rot="-540000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fr-FR"/>
            </a:p>
          </c:txPr>
        </c:title>
        <c:numFmt formatCode="0.00%" sourceLinked="1"/>
        <c:majorTickMark val="out"/>
        <c:minorTickMark val="none"/>
        <c:tickLblPos val="nextTo"/>
        <c:crossAx val="102319232"/>
        <c:crosses val="autoZero"/>
        <c:crossBetween val="between"/>
      </c:valAx>
      <c:spPr>
        <a:pattFill prst="ltDnDiag">
          <a:fgClr>
            <a:srgbClr val="000000">
              <a:alpha val="0"/>
            </a:srgbClr>
          </a:fgClr>
          <a:bgClr>
            <a:srgbClr val="FFFFFF"/>
          </a:bgClr>
        </a:patt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38100" cap="flat" cmpd="sng" algn="ctr">
      <a:solidFill>
        <a:schemeClr val="accent5"/>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220077" y="28120277"/>
            <a:ext cx="21600319" cy="7525465"/>
          </a:xfrm>
        </p:spPr>
        <p:txBody>
          <a:bodyPr wrap="none" anchor="t">
            <a:normAutofit/>
          </a:bodyPr>
          <a:lstStyle>
            <a:lvl1pPr algn="r">
              <a:defRPr sz="22678" b="0" spc="-709">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5220074" y="24125575"/>
            <a:ext cx="21600319" cy="3896265"/>
          </a:xfrm>
        </p:spPr>
        <p:txBody>
          <a:bodyPr anchor="b">
            <a:normAutofit/>
          </a:bodyPr>
          <a:lstStyle>
            <a:lvl1pPr marL="0" indent="0" algn="r">
              <a:buNone/>
              <a:defRPr sz="755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1080032" indent="0" algn="ctr">
              <a:buNone/>
              <a:defRPr sz="4725"/>
            </a:lvl2pPr>
            <a:lvl3pPr marL="2160064" indent="0" algn="ctr">
              <a:buNone/>
              <a:defRPr sz="4252"/>
            </a:lvl3pPr>
            <a:lvl4pPr marL="3240096" indent="0" algn="ctr">
              <a:buNone/>
              <a:defRPr sz="3780"/>
            </a:lvl4pPr>
            <a:lvl5pPr marL="4320129" indent="0" algn="ctr">
              <a:buNone/>
              <a:defRPr sz="3780"/>
            </a:lvl5pPr>
            <a:lvl6pPr marL="5400161" indent="0" algn="ctr">
              <a:buNone/>
              <a:defRPr sz="3780"/>
            </a:lvl6pPr>
            <a:lvl7pPr marL="6480193" indent="0" algn="ctr">
              <a:buNone/>
              <a:defRPr sz="3780"/>
            </a:lvl7pPr>
            <a:lvl8pPr marL="7560225" indent="0" algn="ctr">
              <a:buNone/>
              <a:defRPr sz="3780"/>
            </a:lvl8pPr>
            <a:lvl9pPr marL="8640257" indent="0" algn="ctr">
              <a:buNone/>
              <a:defRPr sz="378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290341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780" y="27510085"/>
            <a:ext cx="24840367" cy="516136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1983780" y="6220101"/>
            <a:ext cx="24840367" cy="21289984"/>
          </a:xfrm>
        </p:spPr>
        <p:txBody>
          <a:bodyPr anchor="t"/>
          <a:lstStyle>
            <a:lvl1pPr marL="0" indent="0">
              <a:buNone/>
              <a:defRPr sz="7559"/>
            </a:lvl1pPr>
            <a:lvl2pPr marL="1080032" indent="0">
              <a:buNone/>
              <a:defRPr sz="6614"/>
            </a:lvl2pPr>
            <a:lvl3pPr marL="2160064" indent="0">
              <a:buNone/>
              <a:defRPr sz="5669"/>
            </a:lvl3pPr>
            <a:lvl4pPr marL="3240096" indent="0">
              <a:buNone/>
              <a:defRPr sz="4725"/>
            </a:lvl4pPr>
            <a:lvl5pPr marL="4320129" indent="0">
              <a:buNone/>
              <a:defRPr sz="4725"/>
            </a:lvl5pPr>
            <a:lvl6pPr marL="5400161" indent="0">
              <a:buNone/>
              <a:defRPr sz="4725"/>
            </a:lvl6pPr>
            <a:lvl7pPr marL="6480193" indent="0">
              <a:buNone/>
              <a:defRPr sz="4725"/>
            </a:lvl7pPr>
            <a:lvl8pPr marL="7560225" indent="0">
              <a:buNone/>
              <a:defRPr sz="4725"/>
            </a:lvl8pPr>
            <a:lvl9pPr marL="8640257"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983782" y="32671449"/>
            <a:ext cx="24836615" cy="4299100"/>
          </a:xfrm>
        </p:spPr>
        <p:txBody>
          <a:bodyPr/>
          <a:lstStyle>
            <a:lvl1pPr marL="0" indent="0">
              <a:buNone/>
              <a:defRPr sz="37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080032" indent="0">
              <a:buNone/>
              <a:defRPr sz="3307"/>
            </a:lvl2pPr>
            <a:lvl3pPr marL="2160064" indent="0">
              <a:buNone/>
              <a:defRPr sz="2835"/>
            </a:lvl3pPr>
            <a:lvl4pPr marL="3240096" indent="0">
              <a:buNone/>
              <a:defRPr sz="2362"/>
            </a:lvl4pPr>
            <a:lvl5pPr marL="4320129" indent="0">
              <a:buNone/>
              <a:defRPr sz="2362"/>
            </a:lvl5pPr>
            <a:lvl6pPr marL="5400161" indent="0">
              <a:buNone/>
              <a:defRPr sz="2362"/>
            </a:lvl6pPr>
            <a:lvl7pPr marL="6480193" indent="0">
              <a:buNone/>
              <a:defRPr sz="2362"/>
            </a:lvl7pPr>
            <a:lvl8pPr marL="7560225" indent="0">
              <a:buNone/>
              <a:defRPr sz="2362"/>
            </a:lvl8pPr>
            <a:lvl9pPr marL="8640257"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366961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780" y="2300034"/>
            <a:ext cx="24840367" cy="22263913"/>
          </a:xfrm>
        </p:spPr>
        <p:txBody>
          <a:bodyPr anchor="ctr"/>
          <a:lstStyle>
            <a:lvl1pPr>
              <a:defRPr sz="7559"/>
            </a:lvl1pPr>
          </a:lstStyle>
          <a:p>
            <a:r>
              <a:rPr lang="en-US"/>
              <a:t>Click to edit Master title style</a:t>
            </a:r>
            <a:endParaRPr lang="en-US" dirty="0"/>
          </a:p>
        </p:txBody>
      </p:sp>
      <p:sp>
        <p:nvSpPr>
          <p:cNvPr id="4" name="Text Placeholder 3"/>
          <p:cNvSpPr>
            <a:spLocks noGrp="1"/>
          </p:cNvSpPr>
          <p:nvPr>
            <p:ph type="body" sz="half" idx="2"/>
          </p:nvPr>
        </p:nvSpPr>
        <p:spPr>
          <a:xfrm>
            <a:off x="1983782" y="28280096"/>
            <a:ext cx="24836615" cy="9460461"/>
          </a:xfrm>
        </p:spPr>
        <p:txBody>
          <a:bodyPr anchor="ctr"/>
          <a:lstStyle>
            <a:lvl1pPr marL="0" indent="0">
              <a:buNone/>
              <a:defRPr sz="3780"/>
            </a:lvl1pPr>
            <a:lvl2pPr marL="1080032" indent="0">
              <a:buNone/>
              <a:defRPr sz="3307"/>
            </a:lvl2pPr>
            <a:lvl3pPr marL="2160064" indent="0">
              <a:buNone/>
              <a:defRPr sz="2835"/>
            </a:lvl3pPr>
            <a:lvl4pPr marL="3240096" indent="0">
              <a:buNone/>
              <a:defRPr sz="2362"/>
            </a:lvl4pPr>
            <a:lvl5pPr marL="4320129" indent="0">
              <a:buNone/>
              <a:defRPr sz="2362"/>
            </a:lvl5pPr>
            <a:lvl6pPr marL="5400161" indent="0">
              <a:buNone/>
              <a:defRPr sz="2362"/>
            </a:lvl6pPr>
            <a:lvl7pPr marL="6480193" indent="0">
              <a:buNone/>
              <a:defRPr sz="2362"/>
            </a:lvl7pPr>
            <a:lvl8pPr marL="7560225" indent="0">
              <a:buNone/>
              <a:defRPr sz="2362"/>
            </a:lvl8pPr>
            <a:lvl9pPr marL="8640257"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162895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16299" y="2300034"/>
            <a:ext cx="21975329" cy="18853217"/>
          </a:xfrm>
        </p:spPr>
        <p:txBody>
          <a:bodyPr anchor="ctr"/>
          <a:lstStyle>
            <a:lvl1pPr>
              <a:defRPr sz="10394"/>
            </a:lvl1pPr>
          </a:lstStyle>
          <a:p>
            <a:r>
              <a:rPr lang="en-US"/>
              <a:t>Click to edit Master title style</a:t>
            </a:r>
            <a:endParaRPr lang="en-US" dirty="0"/>
          </a:p>
        </p:txBody>
      </p:sp>
      <p:sp>
        <p:nvSpPr>
          <p:cNvPr id="12" name="Text Placeholder 3"/>
          <p:cNvSpPr>
            <a:spLocks noGrp="1"/>
          </p:cNvSpPr>
          <p:nvPr>
            <p:ph type="body" sz="half" idx="13"/>
          </p:nvPr>
        </p:nvSpPr>
        <p:spPr>
          <a:xfrm>
            <a:off x="4064577" y="21200672"/>
            <a:ext cx="20675026" cy="3458117"/>
          </a:xfrm>
        </p:spPr>
        <p:txBody>
          <a:bodyPr anchor="t">
            <a:normAutofit/>
          </a:bodyPr>
          <a:lstStyle>
            <a:lvl1pPr marL="0" indent="0">
              <a:buNone/>
              <a:defRPr sz="3307"/>
            </a:lvl1pPr>
            <a:lvl2pPr marL="1080032" indent="0">
              <a:buNone/>
              <a:defRPr sz="3307"/>
            </a:lvl2pPr>
            <a:lvl3pPr marL="2160064" indent="0">
              <a:buNone/>
              <a:defRPr sz="2835"/>
            </a:lvl3pPr>
            <a:lvl4pPr marL="3240096" indent="0">
              <a:buNone/>
              <a:defRPr sz="2362"/>
            </a:lvl4pPr>
            <a:lvl5pPr marL="4320129" indent="0">
              <a:buNone/>
              <a:defRPr sz="2362"/>
            </a:lvl5pPr>
            <a:lvl6pPr marL="5400161" indent="0">
              <a:buNone/>
              <a:defRPr sz="2362"/>
            </a:lvl6pPr>
            <a:lvl7pPr marL="6480193" indent="0">
              <a:buNone/>
              <a:defRPr sz="2362"/>
            </a:lvl7pPr>
            <a:lvl8pPr marL="7560225" indent="0">
              <a:buNone/>
              <a:defRPr sz="2362"/>
            </a:lvl8pPr>
            <a:lvl9pPr marL="8640257" indent="0">
              <a:buNone/>
              <a:defRPr sz="2362"/>
            </a:lvl9pPr>
          </a:lstStyle>
          <a:p>
            <a:pPr lvl="0"/>
            <a:r>
              <a:rPr lang="en-US"/>
              <a:t>Click to edit Master text styles</a:t>
            </a:r>
          </a:p>
        </p:txBody>
      </p:sp>
      <p:sp>
        <p:nvSpPr>
          <p:cNvPr id="4" name="Text Placeholder 3"/>
          <p:cNvSpPr>
            <a:spLocks noGrp="1"/>
          </p:cNvSpPr>
          <p:nvPr>
            <p:ph type="body" sz="half" idx="2"/>
          </p:nvPr>
        </p:nvSpPr>
        <p:spPr>
          <a:xfrm>
            <a:off x="1980029" y="28357767"/>
            <a:ext cx="24832864" cy="9382791"/>
          </a:xfrm>
        </p:spPr>
        <p:txBody>
          <a:bodyPr anchor="ctr">
            <a:normAutofit/>
          </a:bodyPr>
          <a:lstStyle>
            <a:lvl1pPr marL="0" indent="0">
              <a:buNone/>
              <a:defRPr sz="3780"/>
            </a:lvl1pPr>
            <a:lvl2pPr marL="1080032" indent="0">
              <a:buNone/>
              <a:defRPr sz="3307"/>
            </a:lvl2pPr>
            <a:lvl3pPr marL="2160064" indent="0">
              <a:buNone/>
              <a:defRPr sz="2835"/>
            </a:lvl3pPr>
            <a:lvl4pPr marL="3240096" indent="0">
              <a:buNone/>
              <a:defRPr sz="2362"/>
            </a:lvl4pPr>
            <a:lvl5pPr marL="4320129" indent="0">
              <a:buNone/>
              <a:defRPr sz="2362"/>
            </a:lvl5pPr>
            <a:lvl6pPr marL="5400161" indent="0">
              <a:buNone/>
              <a:defRPr sz="2362"/>
            </a:lvl6pPr>
            <a:lvl7pPr marL="6480193" indent="0">
              <a:buNone/>
              <a:defRPr sz="2362"/>
            </a:lvl7pPr>
            <a:lvl8pPr marL="7560225" indent="0">
              <a:buNone/>
              <a:defRPr sz="2362"/>
            </a:lvl8pPr>
            <a:lvl9pPr marL="8640257"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8A3C2-A54F-46FF-B294-B3B95D61D6AF}" type="slidenum">
              <a:rPr lang="fr-FR" smtClean="0"/>
              <a:pPr/>
              <a:t>‹N°›</a:t>
            </a:fld>
            <a:endParaRPr lang="fr-FR"/>
          </a:p>
        </p:txBody>
      </p:sp>
      <p:sp>
        <p:nvSpPr>
          <p:cNvPr id="9" name="TextBox 8"/>
          <p:cNvSpPr txBox="1"/>
          <p:nvPr/>
        </p:nvSpPr>
        <p:spPr>
          <a:xfrm>
            <a:off x="2624552" y="4956445"/>
            <a:ext cx="1440021" cy="3683683"/>
          </a:xfrm>
          <a:prstGeom prst="rect">
            <a:avLst/>
          </a:prstGeom>
        </p:spPr>
        <p:txBody>
          <a:bodyPr vert="horz" lIns="216003" tIns="108002" rIns="216003" bIns="10800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8898" dirty="0">
                <a:solidFill>
                  <a:schemeClr val="tx1"/>
                </a:solidFill>
                <a:effectLst/>
              </a:rPr>
              <a:t>“</a:t>
            </a:r>
          </a:p>
        </p:txBody>
      </p:sp>
      <p:sp>
        <p:nvSpPr>
          <p:cNvPr id="10" name="TextBox 9"/>
          <p:cNvSpPr txBox="1"/>
          <p:nvPr/>
        </p:nvSpPr>
        <p:spPr>
          <a:xfrm>
            <a:off x="24656613" y="17280255"/>
            <a:ext cx="1440021" cy="3683683"/>
          </a:xfrm>
          <a:prstGeom prst="rect">
            <a:avLst/>
          </a:prstGeom>
        </p:spPr>
        <p:txBody>
          <a:bodyPr vert="horz" lIns="216003" tIns="108002" rIns="216003" bIns="10800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8898" dirty="0">
                <a:solidFill>
                  <a:schemeClr val="tx1"/>
                </a:solidFill>
                <a:effectLst/>
              </a:rPr>
              <a:t>”</a:t>
            </a:r>
          </a:p>
        </p:txBody>
      </p:sp>
    </p:spTree>
    <p:extLst>
      <p:ext uri="{BB962C8B-B14F-4D97-AF65-F5344CB8AC3E}">
        <p14:creationId xmlns:p14="http://schemas.microsoft.com/office/powerpoint/2010/main" val="1086235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83780" y="14658286"/>
            <a:ext cx="24840367" cy="15822816"/>
          </a:xfrm>
        </p:spPr>
        <p:txBody>
          <a:bodyPr anchor="b">
            <a:normAutofit/>
          </a:bodyPr>
          <a:lstStyle>
            <a:lvl1pPr>
              <a:defRPr sz="12756"/>
            </a:lvl1pPr>
          </a:lstStyle>
          <a:p>
            <a:r>
              <a:rPr lang="en-US"/>
              <a:t>Click to edit Master title style</a:t>
            </a:r>
            <a:endParaRPr lang="en-US" dirty="0"/>
          </a:p>
        </p:txBody>
      </p:sp>
      <p:sp>
        <p:nvSpPr>
          <p:cNvPr id="4" name="Text Placeholder 3"/>
          <p:cNvSpPr>
            <a:spLocks noGrp="1"/>
          </p:cNvSpPr>
          <p:nvPr>
            <p:ph type="body" sz="half" idx="2"/>
          </p:nvPr>
        </p:nvSpPr>
        <p:spPr>
          <a:xfrm>
            <a:off x="1983782" y="30555292"/>
            <a:ext cx="24836615" cy="7185265"/>
          </a:xfrm>
        </p:spPr>
        <p:txBody>
          <a:bodyPr anchor="t"/>
          <a:lstStyle>
            <a:lvl1pPr marL="0" indent="0">
              <a:buNone/>
              <a:defRPr sz="3780"/>
            </a:lvl1pPr>
            <a:lvl2pPr marL="1080032" indent="0">
              <a:buNone/>
              <a:defRPr sz="3307"/>
            </a:lvl2pPr>
            <a:lvl3pPr marL="2160064" indent="0">
              <a:buNone/>
              <a:defRPr sz="2835"/>
            </a:lvl3pPr>
            <a:lvl4pPr marL="3240096" indent="0">
              <a:buNone/>
              <a:defRPr sz="2362"/>
            </a:lvl4pPr>
            <a:lvl5pPr marL="4320129" indent="0">
              <a:buNone/>
              <a:defRPr sz="2362"/>
            </a:lvl5pPr>
            <a:lvl6pPr marL="5400161" indent="0">
              <a:buNone/>
              <a:defRPr sz="2362"/>
            </a:lvl6pPr>
            <a:lvl7pPr marL="6480193" indent="0">
              <a:buNone/>
              <a:defRPr sz="2362"/>
            </a:lvl7pPr>
            <a:lvl8pPr marL="7560225" indent="0">
              <a:buNone/>
              <a:defRPr sz="2362"/>
            </a:lvl8pPr>
            <a:lvl9pPr marL="8640257"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2890680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980029" y="2300044"/>
            <a:ext cx="24840367" cy="8350126"/>
          </a:xfrm>
        </p:spPr>
        <p:txBody>
          <a:bodyPr/>
          <a:lstStyle/>
          <a:p>
            <a:r>
              <a:rPr lang="en-US"/>
              <a:t>Click to edit Master title style</a:t>
            </a:r>
            <a:endParaRPr lang="en-US" dirty="0"/>
          </a:p>
        </p:txBody>
      </p:sp>
      <p:sp>
        <p:nvSpPr>
          <p:cNvPr id="7" name="Text Placeholder 2"/>
          <p:cNvSpPr>
            <a:spLocks noGrp="1"/>
          </p:cNvSpPr>
          <p:nvPr>
            <p:ph type="body" idx="1"/>
          </p:nvPr>
        </p:nvSpPr>
        <p:spPr>
          <a:xfrm>
            <a:off x="3158979" y="11880176"/>
            <a:ext cx="6961205" cy="3630050"/>
          </a:xfrm>
        </p:spPr>
        <p:txBody>
          <a:bodyPr anchor="b">
            <a:noAutofit/>
          </a:bodyPr>
          <a:lstStyle>
            <a:lvl1pPr marL="0" indent="0">
              <a:buNone/>
              <a:defRPr sz="5669"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080032" indent="0">
              <a:buNone/>
              <a:defRPr sz="4725" b="1"/>
            </a:lvl2pPr>
            <a:lvl3pPr marL="2160064" indent="0">
              <a:buNone/>
              <a:defRPr sz="4252" b="1"/>
            </a:lvl3pPr>
            <a:lvl4pPr marL="3240096" indent="0">
              <a:buNone/>
              <a:defRPr sz="3780" b="1"/>
            </a:lvl4pPr>
            <a:lvl5pPr marL="4320129" indent="0">
              <a:buNone/>
              <a:defRPr sz="3780" b="1"/>
            </a:lvl5pPr>
            <a:lvl6pPr marL="5400161" indent="0">
              <a:buNone/>
              <a:defRPr sz="3780" b="1"/>
            </a:lvl6pPr>
            <a:lvl7pPr marL="6480193" indent="0">
              <a:buNone/>
              <a:defRPr sz="3780" b="1"/>
            </a:lvl7pPr>
            <a:lvl8pPr marL="7560225" indent="0">
              <a:buNone/>
              <a:defRPr sz="3780" b="1"/>
            </a:lvl8pPr>
            <a:lvl9pPr marL="8640257" indent="0">
              <a:buNone/>
              <a:defRPr sz="3780" b="1"/>
            </a:lvl9pPr>
          </a:lstStyle>
          <a:p>
            <a:pPr lvl="0"/>
            <a:r>
              <a:rPr lang="en-US"/>
              <a:t>Click to edit Master text styles</a:t>
            </a:r>
          </a:p>
        </p:txBody>
      </p:sp>
      <p:sp>
        <p:nvSpPr>
          <p:cNvPr id="8" name="Text Placeholder 3"/>
          <p:cNvSpPr>
            <a:spLocks noGrp="1"/>
          </p:cNvSpPr>
          <p:nvPr>
            <p:ph type="body" sz="half" idx="15"/>
          </p:nvPr>
        </p:nvSpPr>
        <p:spPr>
          <a:xfrm>
            <a:off x="3205082" y="16200239"/>
            <a:ext cx="6915104" cy="22610337"/>
          </a:xfrm>
        </p:spPr>
        <p:txBody>
          <a:bodyPr anchor="t">
            <a:normAutofit/>
          </a:bodyPr>
          <a:lstStyle>
            <a:lvl1pPr marL="0" indent="0">
              <a:buNone/>
              <a:defRPr sz="3307"/>
            </a:lvl1pPr>
            <a:lvl2pPr marL="1080032" indent="0">
              <a:buNone/>
              <a:defRPr sz="2835"/>
            </a:lvl2pPr>
            <a:lvl3pPr marL="2160064" indent="0">
              <a:buNone/>
              <a:defRPr sz="2362"/>
            </a:lvl3pPr>
            <a:lvl4pPr marL="3240096" indent="0">
              <a:buNone/>
              <a:defRPr sz="2126"/>
            </a:lvl4pPr>
            <a:lvl5pPr marL="4320129" indent="0">
              <a:buNone/>
              <a:defRPr sz="2126"/>
            </a:lvl5pPr>
            <a:lvl6pPr marL="5400161" indent="0">
              <a:buNone/>
              <a:defRPr sz="2126"/>
            </a:lvl6pPr>
            <a:lvl7pPr marL="6480193" indent="0">
              <a:buNone/>
              <a:defRPr sz="2126"/>
            </a:lvl7pPr>
            <a:lvl8pPr marL="7560225" indent="0">
              <a:buNone/>
              <a:defRPr sz="2126"/>
            </a:lvl8pPr>
            <a:lvl9pPr marL="8640257" indent="0">
              <a:buNone/>
              <a:defRPr sz="2126"/>
            </a:lvl9pPr>
          </a:lstStyle>
          <a:p>
            <a:pPr lvl="0"/>
            <a:r>
              <a:rPr lang="en-US"/>
              <a:t>Click to edit Master text styles</a:t>
            </a:r>
          </a:p>
        </p:txBody>
      </p:sp>
      <p:sp>
        <p:nvSpPr>
          <p:cNvPr id="9" name="Text Placeholder 4"/>
          <p:cNvSpPr>
            <a:spLocks noGrp="1"/>
          </p:cNvSpPr>
          <p:nvPr>
            <p:ph type="body" sz="quarter" idx="3"/>
          </p:nvPr>
        </p:nvSpPr>
        <p:spPr>
          <a:xfrm>
            <a:off x="10837944" y="11880176"/>
            <a:ext cx="6936106" cy="3630050"/>
          </a:xfrm>
        </p:spPr>
        <p:txBody>
          <a:bodyPr vert="horz" lIns="91440" tIns="45720" rIns="91440" bIns="45720" rtlCol="0" anchor="b">
            <a:noAutofit/>
          </a:bodyPr>
          <a:lstStyle>
            <a:lvl1pPr>
              <a:buNone/>
              <a:defRPr lang="en-US" sz="5669"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10813013" y="16200239"/>
            <a:ext cx="6961035" cy="22610337"/>
          </a:xfrm>
        </p:spPr>
        <p:txBody>
          <a:bodyPr anchor="t">
            <a:normAutofit/>
          </a:bodyPr>
          <a:lstStyle>
            <a:lvl1pPr marL="0" indent="0">
              <a:buNone/>
              <a:defRPr sz="3307"/>
            </a:lvl1pPr>
            <a:lvl2pPr marL="1080032" indent="0">
              <a:buNone/>
              <a:defRPr sz="2835"/>
            </a:lvl2pPr>
            <a:lvl3pPr marL="2160064" indent="0">
              <a:buNone/>
              <a:defRPr sz="2362"/>
            </a:lvl3pPr>
            <a:lvl4pPr marL="3240096" indent="0">
              <a:buNone/>
              <a:defRPr sz="2126"/>
            </a:lvl4pPr>
            <a:lvl5pPr marL="4320129" indent="0">
              <a:buNone/>
              <a:defRPr sz="2126"/>
            </a:lvl5pPr>
            <a:lvl6pPr marL="5400161" indent="0">
              <a:buNone/>
              <a:defRPr sz="2126"/>
            </a:lvl6pPr>
            <a:lvl7pPr marL="6480193" indent="0">
              <a:buNone/>
              <a:defRPr sz="2126"/>
            </a:lvl7pPr>
            <a:lvl8pPr marL="7560225" indent="0">
              <a:buNone/>
              <a:defRPr sz="2126"/>
            </a:lvl8pPr>
            <a:lvl9pPr marL="8640257" indent="0">
              <a:buNone/>
              <a:defRPr sz="2126"/>
            </a:lvl9pPr>
          </a:lstStyle>
          <a:p>
            <a:pPr lvl="0"/>
            <a:r>
              <a:rPr lang="en-US"/>
              <a:t>Click to edit Master text styles</a:t>
            </a:r>
          </a:p>
        </p:txBody>
      </p:sp>
      <p:sp>
        <p:nvSpPr>
          <p:cNvPr id="11" name="Text Placeholder 4"/>
          <p:cNvSpPr>
            <a:spLocks noGrp="1"/>
          </p:cNvSpPr>
          <p:nvPr>
            <p:ph type="body" sz="quarter" idx="13"/>
          </p:nvPr>
        </p:nvSpPr>
        <p:spPr>
          <a:xfrm>
            <a:off x="18494060" y="11880176"/>
            <a:ext cx="6926354" cy="3630050"/>
          </a:xfrm>
        </p:spPr>
        <p:txBody>
          <a:bodyPr vert="horz" lIns="91440" tIns="45720" rIns="91440" bIns="45720" rtlCol="0" anchor="b">
            <a:noAutofit/>
          </a:bodyPr>
          <a:lstStyle>
            <a:lvl1pPr>
              <a:buNone/>
              <a:defRPr lang="en-US" sz="5669"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18494060" y="16200239"/>
            <a:ext cx="6926354" cy="22610337"/>
          </a:xfrm>
        </p:spPr>
        <p:txBody>
          <a:bodyPr anchor="t">
            <a:normAutofit/>
          </a:bodyPr>
          <a:lstStyle>
            <a:lvl1pPr marL="0" indent="0">
              <a:buNone/>
              <a:defRPr sz="3307"/>
            </a:lvl1pPr>
            <a:lvl2pPr marL="1080032" indent="0">
              <a:buNone/>
              <a:defRPr sz="2835"/>
            </a:lvl2pPr>
            <a:lvl3pPr marL="2160064" indent="0">
              <a:buNone/>
              <a:defRPr sz="2362"/>
            </a:lvl3pPr>
            <a:lvl4pPr marL="3240096" indent="0">
              <a:buNone/>
              <a:defRPr sz="2126"/>
            </a:lvl4pPr>
            <a:lvl5pPr marL="4320129" indent="0">
              <a:buNone/>
              <a:defRPr sz="2126"/>
            </a:lvl5pPr>
            <a:lvl6pPr marL="5400161" indent="0">
              <a:buNone/>
              <a:defRPr sz="2126"/>
            </a:lvl6pPr>
            <a:lvl7pPr marL="6480193" indent="0">
              <a:buNone/>
              <a:defRPr sz="2126"/>
            </a:lvl7pPr>
            <a:lvl8pPr marL="7560225" indent="0">
              <a:buNone/>
              <a:defRPr sz="2126"/>
            </a:lvl8pPr>
            <a:lvl9pPr marL="8640257" indent="0">
              <a:buNone/>
              <a:defRPr sz="2126"/>
            </a:lvl9pPr>
          </a:lstStyle>
          <a:p>
            <a:pPr lvl="0"/>
            <a:r>
              <a:rPr lang="en-US"/>
              <a:t>Click to edit Master text styles</a:t>
            </a:r>
          </a:p>
        </p:txBody>
      </p:sp>
      <p:sp>
        <p:nvSpPr>
          <p:cNvPr id="3" name="Date Placeholder 2"/>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118457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980029" y="2300044"/>
            <a:ext cx="24840367" cy="835012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3146705" y="27071285"/>
            <a:ext cx="6945104" cy="3630050"/>
          </a:xfrm>
        </p:spPr>
        <p:txBody>
          <a:bodyPr anchor="b">
            <a:noAutofit/>
          </a:bodyPr>
          <a:lstStyle>
            <a:lvl1pPr marL="0" indent="0">
              <a:buNone/>
              <a:defRPr sz="5669"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080032" indent="0">
              <a:buNone/>
              <a:defRPr sz="4725" b="1"/>
            </a:lvl2pPr>
            <a:lvl3pPr marL="2160064" indent="0">
              <a:buNone/>
              <a:defRPr sz="4252" b="1"/>
            </a:lvl3pPr>
            <a:lvl4pPr marL="3240096" indent="0">
              <a:buNone/>
              <a:defRPr sz="3780" b="1"/>
            </a:lvl4pPr>
            <a:lvl5pPr marL="4320129" indent="0">
              <a:buNone/>
              <a:defRPr sz="3780" b="1"/>
            </a:lvl5pPr>
            <a:lvl6pPr marL="5400161" indent="0">
              <a:buNone/>
              <a:defRPr sz="3780" b="1"/>
            </a:lvl6pPr>
            <a:lvl7pPr marL="6480193" indent="0">
              <a:buNone/>
              <a:defRPr sz="3780" b="1"/>
            </a:lvl7pPr>
            <a:lvl8pPr marL="7560225" indent="0">
              <a:buNone/>
              <a:defRPr sz="3780" b="1"/>
            </a:lvl8pPr>
            <a:lvl9pPr marL="8640257" indent="0">
              <a:buNone/>
              <a:defRPr sz="3780" b="1"/>
            </a:lvl9pPr>
          </a:lstStyle>
          <a:p>
            <a:pPr lvl="0"/>
            <a:r>
              <a:rPr lang="en-US"/>
              <a:t>Click to edit Master text styles</a:t>
            </a:r>
          </a:p>
        </p:txBody>
      </p:sp>
      <p:sp>
        <p:nvSpPr>
          <p:cNvPr id="20" name="Picture Placeholder 2"/>
          <p:cNvSpPr>
            <a:spLocks noGrp="1" noChangeAspect="1"/>
          </p:cNvSpPr>
          <p:nvPr>
            <p:ph type="pic" idx="15"/>
          </p:nvPr>
        </p:nvSpPr>
        <p:spPr>
          <a:xfrm>
            <a:off x="3146705" y="14213463"/>
            <a:ext cx="6945104" cy="9600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80"/>
            </a:lvl1pPr>
            <a:lvl2pPr marL="1080032" indent="0">
              <a:buNone/>
              <a:defRPr sz="3780"/>
            </a:lvl2pPr>
            <a:lvl3pPr marL="2160064" indent="0">
              <a:buNone/>
              <a:defRPr sz="3780"/>
            </a:lvl3pPr>
            <a:lvl4pPr marL="3240096" indent="0">
              <a:buNone/>
              <a:defRPr sz="3780"/>
            </a:lvl4pPr>
            <a:lvl5pPr marL="4320129" indent="0">
              <a:buNone/>
              <a:defRPr sz="3780"/>
            </a:lvl5pPr>
            <a:lvl6pPr marL="5400161" indent="0">
              <a:buNone/>
              <a:defRPr sz="3780"/>
            </a:lvl6pPr>
            <a:lvl7pPr marL="6480193" indent="0">
              <a:buNone/>
              <a:defRPr sz="3780"/>
            </a:lvl7pPr>
            <a:lvl8pPr marL="7560225" indent="0">
              <a:buNone/>
              <a:defRPr sz="3780"/>
            </a:lvl8pPr>
            <a:lvl9pPr marL="8640257" indent="0">
              <a:buNone/>
              <a:defRPr sz="3780"/>
            </a:lvl9pPr>
          </a:lstStyle>
          <a:p>
            <a:r>
              <a:rPr lang="en-US"/>
              <a:t>Click icon to add picture</a:t>
            </a:r>
            <a:endParaRPr lang="en-US" dirty="0"/>
          </a:p>
        </p:txBody>
      </p:sp>
      <p:sp>
        <p:nvSpPr>
          <p:cNvPr id="21" name="Text Placeholder 3"/>
          <p:cNvSpPr>
            <a:spLocks noGrp="1"/>
          </p:cNvSpPr>
          <p:nvPr>
            <p:ph type="body" sz="half" idx="18"/>
          </p:nvPr>
        </p:nvSpPr>
        <p:spPr>
          <a:xfrm>
            <a:off x="3146705" y="30701345"/>
            <a:ext cx="6945104" cy="4152433"/>
          </a:xfrm>
        </p:spPr>
        <p:txBody>
          <a:bodyPr anchor="t">
            <a:normAutofit/>
          </a:bodyPr>
          <a:lstStyle>
            <a:lvl1pPr marL="0" indent="0">
              <a:buNone/>
              <a:defRPr sz="3307"/>
            </a:lvl1pPr>
            <a:lvl2pPr marL="1080032" indent="0">
              <a:buNone/>
              <a:defRPr sz="2835"/>
            </a:lvl2pPr>
            <a:lvl3pPr marL="2160064" indent="0">
              <a:buNone/>
              <a:defRPr sz="2362"/>
            </a:lvl3pPr>
            <a:lvl4pPr marL="3240096" indent="0">
              <a:buNone/>
              <a:defRPr sz="2126"/>
            </a:lvl4pPr>
            <a:lvl5pPr marL="4320129" indent="0">
              <a:buNone/>
              <a:defRPr sz="2126"/>
            </a:lvl5pPr>
            <a:lvl6pPr marL="5400161" indent="0">
              <a:buNone/>
              <a:defRPr sz="2126"/>
            </a:lvl6pPr>
            <a:lvl7pPr marL="6480193" indent="0">
              <a:buNone/>
              <a:defRPr sz="2126"/>
            </a:lvl7pPr>
            <a:lvl8pPr marL="7560225" indent="0">
              <a:buNone/>
              <a:defRPr sz="2126"/>
            </a:lvl8pPr>
            <a:lvl9pPr marL="8640257" indent="0">
              <a:buNone/>
              <a:defRPr sz="2126"/>
            </a:lvl9pPr>
          </a:lstStyle>
          <a:p>
            <a:pPr lvl="0"/>
            <a:r>
              <a:rPr lang="en-US"/>
              <a:t>Click to edit Master text styles</a:t>
            </a:r>
          </a:p>
        </p:txBody>
      </p:sp>
      <p:sp>
        <p:nvSpPr>
          <p:cNvPr id="22" name="Text Placeholder 4"/>
          <p:cNvSpPr>
            <a:spLocks noGrp="1"/>
          </p:cNvSpPr>
          <p:nvPr>
            <p:ph type="body" sz="quarter" idx="3"/>
          </p:nvPr>
        </p:nvSpPr>
        <p:spPr>
          <a:xfrm>
            <a:off x="10793066" y="27071285"/>
            <a:ext cx="6922603" cy="3630050"/>
          </a:xfrm>
        </p:spPr>
        <p:txBody>
          <a:bodyPr anchor="b">
            <a:noAutofit/>
          </a:bodyPr>
          <a:lstStyle>
            <a:lvl1pPr marL="0" indent="0">
              <a:buNone/>
              <a:defRPr sz="5669"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080032" indent="0">
              <a:buNone/>
              <a:defRPr sz="4725" b="1"/>
            </a:lvl2pPr>
            <a:lvl3pPr marL="2160064" indent="0">
              <a:buNone/>
              <a:defRPr sz="4252" b="1"/>
            </a:lvl3pPr>
            <a:lvl4pPr marL="3240096" indent="0">
              <a:buNone/>
              <a:defRPr sz="3780" b="1"/>
            </a:lvl4pPr>
            <a:lvl5pPr marL="4320129" indent="0">
              <a:buNone/>
              <a:defRPr sz="3780" b="1"/>
            </a:lvl5pPr>
            <a:lvl6pPr marL="5400161" indent="0">
              <a:buNone/>
              <a:defRPr sz="3780" b="1"/>
            </a:lvl6pPr>
            <a:lvl7pPr marL="6480193" indent="0">
              <a:buNone/>
              <a:defRPr sz="3780" b="1"/>
            </a:lvl7pPr>
            <a:lvl8pPr marL="7560225" indent="0">
              <a:buNone/>
              <a:defRPr sz="3780" b="1"/>
            </a:lvl8pPr>
            <a:lvl9pPr marL="8640257" indent="0">
              <a:buNone/>
              <a:defRPr sz="3780" b="1"/>
            </a:lvl9pPr>
          </a:lstStyle>
          <a:p>
            <a:pPr lvl="0"/>
            <a:r>
              <a:rPr lang="en-US"/>
              <a:t>Click to edit Master text styles</a:t>
            </a:r>
          </a:p>
        </p:txBody>
      </p:sp>
      <p:sp>
        <p:nvSpPr>
          <p:cNvPr id="23" name="Picture Placeholder 2"/>
          <p:cNvSpPr>
            <a:spLocks noGrp="1" noChangeAspect="1"/>
          </p:cNvSpPr>
          <p:nvPr>
            <p:ph type="pic" idx="21"/>
          </p:nvPr>
        </p:nvSpPr>
        <p:spPr>
          <a:xfrm>
            <a:off x="10793063" y="14213463"/>
            <a:ext cx="6922603" cy="9600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80"/>
            </a:lvl1pPr>
            <a:lvl2pPr marL="1080032" indent="0">
              <a:buNone/>
              <a:defRPr sz="3780"/>
            </a:lvl2pPr>
            <a:lvl3pPr marL="2160064" indent="0">
              <a:buNone/>
              <a:defRPr sz="3780"/>
            </a:lvl3pPr>
            <a:lvl4pPr marL="3240096" indent="0">
              <a:buNone/>
              <a:defRPr sz="3780"/>
            </a:lvl4pPr>
            <a:lvl5pPr marL="4320129" indent="0">
              <a:buNone/>
              <a:defRPr sz="3780"/>
            </a:lvl5pPr>
            <a:lvl6pPr marL="5400161" indent="0">
              <a:buNone/>
              <a:defRPr sz="3780"/>
            </a:lvl6pPr>
            <a:lvl7pPr marL="6480193" indent="0">
              <a:buNone/>
              <a:defRPr sz="3780"/>
            </a:lvl7pPr>
            <a:lvl8pPr marL="7560225" indent="0">
              <a:buNone/>
              <a:defRPr sz="3780"/>
            </a:lvl8pPr>
            <a:lvl9pPr marL="8640257" indent="0">
              <a:buNone/>
              <a:defRPr sz="3780"/>
            </a:lvl9pPr>
          </a:lstStyle>
          <a:p>
            <a:r>
              <a:rPr lang="en-US"/>
              <a:t>Click icon to add picture</a:t>
            </a:r>
            <a:endParaRPr lang="en-US" dirty="0"/>
          </a:p>
        </p:txBody>
      </p:sp>
      <p:sp>
        <p:nvSpPr>
          <p:cNvPr id="24" name="Text Placeholder 3"/>
          <p:cNvSpPr>
            <a:spLocks noGrp="1"/>
          </p:cNvSpPr>
          <p:nvPr>
            <p:ph type="body" sz="half" idx="19"/>
          </p:nvPr>
        </p:nvSpPr>
        <p:spPr>
          <a:xfrm>
            <a:off x="10789871" y="30701338"/>
            <a:ext cx="6931772" cy="4152433"/>
          </a:xfrm>
        </p:spPr>
        <p:txBody>
          <a:bodyPr anchor="t">
            <a:normAutofit/>
          </a:bodyPr>
          <a:lstStyle>
            <a:lvl1pPr marL="0" indent="0">
              <a:buNone/>
              <a:defRPr sz="3307"/>
            </a:lvl1pPr>
            <a:lvl2pPr marL="1080032" indent="0">
              <a:buNone/>
              <a:defRPr sz="2835"/>
            </a:lvl2pPr>
            <a:lvl3pPr marL="2160064" indent="0">
              <a:buNone/>
              <a:defRPr sz="2362"/>
            </a:lvl3pPr>
            <a:lvl4pPr marL="3240096" indent="0">
              <a:buNone/>
              <a:defRPr sz="2126"/>
            </a:lvl4pPr>
            <a:lvl5pPr marL="4320129" indent="0">
              <a:buNone/>
              <a:defRPr sz="2126"/>
            </a:lvl5pPr>
            <a:lvl6pPr marL="5400161" indent="0">
              <a:buNone/>
              <a:defRPr sz="2126"/>
            </a:lvl6pPr>
            <a:lvl7pPr marL="6480193" indent="0">
              <a:buNone/>
              <a:defRPr sz="2126"/>
            </a:lvl7pPr>
            <a:lvl8pPr marL="7560225" indent="0">
              <a:buNone/>
              <a:defRPr sz="2126"/>
            </a:lvl8pPr>
            <a:lvl9pPr marL="8640257" indent="0">
              <a:buNone/>
              <a:defRPr sz="2126"/>
            </a:lvl9pPr>
          </a:lstStyle>
          <a:p>
            <a:pPr lvl="0"/>
            <a:r>
              <a:rPr lang="en-US"/>
              <a:t>Click to edit Master text styles</a:t>
            </a:r>
          </a:p>
        </p:txBody>
      </p:sp>
      <p:sp>
        <p:nvSpPr>
          <p:cNvPr id="25" name="Text Placeholder 4"/>
          <p:cNvSpPr>
            <a:spLocks noGrp="1"/>
          </p:cNvSpPr>
          <p:nvPr>
            <p:ph type="body" sz="quarter" idx="13"/>
          </p:nvPr>
        </p:nvSpPr>
        <p:spPr>
          <a:xfrm>
            <a:off x="18435682" y="27071285"/>
            <a:ext cx="6926354" cy="3630050"/>
          </a:xfrm>
        </p:spPr>
        <p:txBody>
          <a:bodyPr anchor="b">
            <a:noAutofit/>
          </a:bodyPr>
          <a:lstStyle>
            <a:lvl1pPr marL="0" indent="0">
              <a:buNone/>
              <a:defRPr sz="5669"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080032" indent="0">
              <a:buNone/>
              <a:defRPr sz="4725" b="1"/>
            </a:lvl2pPr>
            <a:lvl3pPr marL="2160064" indent="0">
              <a:buNone/>
              <a:defRPr sz="4252" b="1"/>
            </a:lvl3pPr>
            <a:lvl4pPr marL="3240096" indent="0">
              <a:buNone/>
              <a:defRPr sz="3780" b="1"/>
            </a:lvl4pPr>
            <a:lvl5pPr marL="4320129" indent="0">
              <a:buNone/>
              <a:defRPr sz="3780" b="1"/>
            </a:lvl5pPr>
            <a:lvl6pPr marL="5400161" indent="0">
              <a:buNone/>
              <a:defRPr sz="3780" b="1"/>
            </a:lvl6pPr>
            <a:lvl7pPr marL="6480193" indent="0">
              <a:buNone/>
              <a:defRPr sz="3780" b="1"/>
            </a:lvl7pPr>
            <a:lvl8pPr marL="7560225" indent="0">
              <a:buNone/>
              <a:defRPr sz="3780" b="1"/>
            </a:lvl8pPr>
            <a:lvl9pPr marL="8640257" indent="0">
              <a:buNone/>
              <a:defRPr sz="3780" b="1"/>
            </a:lvl9pPr>
          </a:lstStyle>
          <a:p>
            <a:pPr lvl="0"/>
            <a:r>
              <a:rPr lang="en-US"/>
              <a:t>Click to edit Master text styles</a:t>
            </a:r>
          </a:p>
        </p:txBody>
      </p:sp>
      <p:sp>
        <p:nvSpPr>
          <p:cNvPr id="26" name="Picture Placeholder 2"/>
          <p:cNvSpPr>
            <a:spLocks noGrp="1" noChangeAspect="1"/>
          </p:cNvSpPr>
          <p:nvPr>
            <p:ph type="pic" idx="22"/>
          </p:nvPr>
        </p:nvSpPr>
        <p:spPr>
          <a:xfrm>
            <a:off x="18435678" y="14213463"/>
            <a:ext cx="6926354" cy="9600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80"/>
            </a:lvl1pPr>
            <a:lvl2pPr marL="1080032" indent="0">
              <a:buNone/>
              <a:defRPr sz="3780"/>
            </a:lvl2pPr>
            <a:lvl3pPr marL="2160064" indent="0">
              <a:buNone/>
              <a:defRPr sz="3780"/>
            </a:lvl3pPr>
            <a:lvl4pPr marL="3240096" indent="0">
              <a:buNone/>
              <a:defRPr sz="3780"/>
            </a:lvl4pPr>
            <a:lvl5pPr marL="4320129" indent="0">
              <a:buNone/>
              <a:defRPr sz="3780"/>
            </a:lvl5pPr>
            <a:lvl6pPr marL="5400161" indent="0">
              <a:buNone/>
              <a:defRPr sz="3780"/>
            </a:lvl6pPr>
            <a:lvl7pPr marL="6480193" indent="0">
              <a:buNone/>
              <a:defRPr sz="3780"/>
            </a:lvl7pPr>
            <a:lvl8pPr marL="7560225" indent="0">
              <a:buNone/>
              <a:defRPr sz="3780"/>
            </a:lvl8pPr>
            <a:lvl9pPr marL="8640257" indent="0">
              <a:buNone/>
              <a:defRPr sz="3780"/>
            </a:lvl9pPr>
          </a:lstStyle>
          <a:p>
            <a:r>
              <a:rPr lang="en-US"/>
              <a:t>Click icon to add picture</a:t>
            </a:r>
            <a:endParaRPr lang="en-US" dirty="0"/>
          </a:p>
        </p:txBody>
      </p:sp>
      <p:sp>
        <p:nvSpPr>
          <p:cNvPr id="27" name="Text Placeholder 3"/>
          <p:cNvSpPr>
            <a:spLocks noGrp="1"/>
          </p:cNvSpPr>
          <p:nvPr>
            <p:ph type="body" sz="half" idx="20"/>
          </p:nvPr>
        </p:nvSpPr>
        <p:spPr>
          <a:xfrm>
            <a:off x="18435384" y="30701326"/>
            <a:ext cx="6935529" cy="4152433"/>
          </a:xfrm>
        </p:spPr>
        <p:txBody>
          <a:bodyPr anchor="t">
            <a:normAutofit/>
          </a:bodyPr>
          <a:lstStyle>
            <a:lvl1pPr marL="0" indent="0">
              <a:buNone/>
              <a:defRPr sz="3307"/>
            </a:lvl1pPr>
            <a:lvl2pPr marL="1080032" indent="0">
              <a:buNone/>
              <a:defRPr sz="2835"/>
            </a:lvl2pPr>
            <a:lvl3pPr marL="2160064" indent="0">
              <a:buNone/>
              <a:defRPr sz="2362"/>
            </a:lvl3pPr>
            <a:lvl4pPr marL="3240096" indent="0">
              <a:buNone/>
              <a:defRPr sz="2126"/>
            </a:lvl4pPr>
            <a:lvl5pPr marL="4320129" indent="0">
              <a:buNone/>
              <a:defRPr sz="2126"/>
            </a:lvl5pPr>
            <a:lvl6pPr marL="5400161" indent="0">
              <a:buNone/>
              <a:defRPr sz="2126"/>
            </a:lvl6pPr>
            <a:lvl7pPr marL="6480193" indent="0">
              <a:buNone/>
              <a:defRPr sz="2126"/>
            </a:lvl7pPr>
            <a:lvl8pPr marL="7560225" indent="0">
              <a:buNone/>
              <a:defRPr sz="2126"/>
            </a:lvl8pPr>
            <a:lvl9pPr marL="8640257" indent="0">
              <a:buNone/>
              <a:defRPr sz="2126"/>
            </a:lvl9pPr>
          </a:lstStyle>
          <a:p>
            <a:pPr lvl="0"/>
            <a:r>
              <a:rPr lang="en-US"/>
              <a:t>Click to edit Master text styles</a:t>
            </a:r>
          </a:p>
        </p:txBody>
      </p:sp>
      <p:sp>
        <p:nvSpPr>
          <p:cNvPr id="3" name="Date Placeholder 2"/>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1719404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999547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2300034"/>
            <a:ext cx="6210092"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031" y="2300034"/>
            <a:ext cx="18270270"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380305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375574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2018609" y="28120277"/>
            <a:ext cx="21600319" cy="7525465"/>
          </a:xfrm>
        </p:spPr>
        <p:txBody>
          <a:bodyPr wrap="none" anchor="t">
            <a:normAutofit/>
          </a:bodyPr>
          <a:lstStyle>
            <a:lvl1pPr algn="l">
              <a:defRPr sz="22678" b="0" spc="-709">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2018609" y="24125572"/>
            <a:ext cx="21600319" cy="3891850"/>
          </a:xfrm>
        </p:spPr>
        <p:txBody>
          <a:bodyPr anchor="b">
            <a:normAutofit/>
          </a:bodyPr>
          <a:lstStyle>
            <a:lvl1pPr marL="0" indent="0" algn="l">
              <a:buNone/>
              <a:defRPr sz="755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1080032" indent="0" algn="ctr">
              <a:buNone/>
              <a:defRPr sz="4725"/>
            </a:lvl2pPr>
            <a:lvl3pPr marL="2160064" indent="0" algn="ctr">
              <a:buNone/>
              <a:defRPr sz="4252"/>
            </a:lvl3pPr>
            <a:lvl4pPr marL="3240096" indent="0" algn="ctr">
              <a:buNone/>
              <a:defRPr sz="3780"/>
            </a:lvl4pPr>
            <a:lvl5pPr marL="4320129" indent="0" algn="ctr">
              <a:buNone/>
              <a:defRPr sz="3780"/>
            </a:lvl5pPr>
            <a:lvl6pPr marL="5400161" indent="0" algn="ctr">
              <a:buNone/>
              <a:defRPr sz="3780"/>
            </a:lvl6pPr>
            <a:lvl7pPr marL="6480193" indent="0" algn="ctr">
              <a:buNone/>
              <a:defRPr sz="3780"/>
            </a:lvl7pPr>
            <a:lvl8pPr marL="7560225" indent="0" algn="ctr">
              <a:buNone/>
              <a:defRPr sz="3780"/>
            </a:lvl8pPr>
            <a:lvl9pPr marL="8640257"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127181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5708" y="11500170"/>
            <a:ext cx="11870764"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928976" y="11500170"/>
            <a:ext cx="11891420"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86488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780" y="2300044"/>
            <a:ext cx="24840367"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708" y="10590160"/>
            <a:ext cx="11870764" cy="5190073"/>
          </a:xfrm>
        </p:spPr>
        <p:txBody>
          <a:bodyPr anchor="b">
            <a:normAutofit/>
          </a:bodyPr>
          <a:lstStyle>
            <a:lvl1pPr marL="0" indent="0">
              <a:buNone/>
              <a:defRPr sz="6299"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080032" indent="0">
              <a:buNone/>
              <a:defRPr sz="4725" b="1"/>
            </a:lvl2pPr>
            <a:lvl3pPr marL="2160064" indent="0">
              <a:buNone/>
              <a:defRPr sz="4252" b="1"/>
            </a:lvl3pPr>
            <a:lvl4pPr marL="3240096" indent="0">
              <a:buNone/>
              <a:defRPr sz="3780" b="1"/>
            </a:lvl4pPr>
            <a:lvl5pPr marL="4320129" indent="0">
              <a:buNone/>
              <a:defRPr sz="3780" b="1"/>
            </a:lvl5pPr>
            <a:lvl6pPr marL="5400161" indent="0">
              <a:buNone/>
              <a:defRPr sz="3780" b="1"/>
            </a:lvl6pPr>
            <a:lvl7pPr marL="6480193" indent="0">
              <a:buNone/>
              <a:defRPr sz="3780" b="1"/>
            </a:lvl7pPr>
            <a:lvl8pPr marL="7560225" indent="0">
              <a:buNone/>
              <a:defRPr sz="3780" b="1"/>
            </a:lvl8pPr>
            <a:lvl9pPr marL="8640257" indent="0">
              <a:buNone/>
              <a:defRPr sz="3780" b="1"/>
            </a:lvl9pPr>
          </a:lstStyle>
          <a:p>
            <a:pPr lvl="0"/>
            <a:r>
              <a:rPr lang="en-US"/>
              <a:t>Click to edit Master text styles</a:t>
            </a:r>
          </a:p>
        </p:txBody>
      </p:sp>
      <p:sp>
        <p:nvSpPr>
          <p:cNvPr id="4" name="Content Placeholder 3"/>
          <p:cNvSpPr>
            <a:spLocks noGrp="1"/>
          </p:cNvSpPr>
          <p:nvPr>
            <p:ph sz="half" idx="2"/>
          </p:nvPr>
        </p:nvSpPr>
        <p:spPr>
          <a:xfrm>
            <a:off x="2645708" y="15780233"/>
            <a:ext cx="11870764"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928978" y="10590160"/>
            <a:ext cx="11895171" cy="5190073"/>
          </a:xfrm>
        </p:spPr>
        <p:txBody>
          <a:bodyPr vert="horz" lIns="91440" tIns="45720" rIns="91440" bIns="45720" rtlCol="0" anchor="b">
            <a:normAutofit/>
          </a:bodyPr>
          <a:lstStyle>
            <a:lvl1pPr>
              <a:buNone/>
              <a:defRPr lang="en-US" sz="6299"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14928978" y="15780233"/>
            <a:ext cx="11895171"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50107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340357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319119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12243932" y="6220102"/>
            <a:ext cx="14580215" cy="307004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710" y="12960191"/>
            <a:ext cx="8626959" cy="24010358"/>
          </a:xfrm>
        </p:spPr>
        <p:txBody>
          <a:bodyPr>
            <a:normAutofit/>
          </a:bodyPr>
          <a:lstStyle>
            <a:lvl1pPr marL="0" indent="0">
              <a:buNone/>
              <a:defRPr sz="441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080032" indent="0">
              <a:buNone/>
              <a:defRPr sz="3307"/>
            </a:lvl2pPr>
            <a:lvl3pPr marL="2160064" indent="0">
              <a:buNone/>
              <a:defRPr sz="2835"/>
            </a:lvl3pPr>
            <a:lvl4pPr marL="3240096" indent="0">
              <a:buNone/>
              <a:defRPr sz="2362"/>
            </a:lvl4pPr>
            <a:lvl5pPr marL="4320129" indent="0">
              <a:buNone/>
              <a:defRPr sz="2362"/>
            </a:lvl5pPr>
            <a:lvl6pPr marL="5400161" indent="0">
              <a:buNone/>
              <a:defRPr sz="2362"/>
            </a:lvl6pPr>
            <a:lvl7pPr marL="6480193" indent="0">
              <a:buNone/>
              <a:defRPr sz="2362"/>
            </a:lvl7pPr>
            <a:lvl8pPr marL="7560225" indent="0">
              <a:buNone/>
              <a:defRPr sz="2362"/>
            </a:lvl8pPr>
            <a:lvl9pPr marL="8640257"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30765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3932" y="6220102"/>
            <a:ext cx="14580215" cy="30700453"/>
          </a:xfrm>
        </p:spPr>
        <p:txBody>
          <a:bodyPr anchor="t"/>
          <a:lstStyle>
            <a:lvl1pPr marL="0" indent="0">
              <a:buNone/>
              <a:defRPr sz="7559"/>
            </a:lvl1pPr>
            <a:lvl2pPr marL="1080032" indent="0">
              <a:buNone/>
              <a:defRPr sz="6614"/>
            </a:lvl2pPr>
            <a:lvl3pPr marL="2160064" indent="0">
              <a:buNone/>
              <a:defRPr sz="5669"/>
            </a:lvl3pPr>
            <a:lvl4pPr marL="3240096" indent="0">
              <a:buNone/>
              <a:defRPr sz="4725"/>
            </a:lvl4pPr>
            <a:lvl5pPr marL="4320129" indent="0">
              <a:buNone/>
              <a:defRPr sz="4725"/>
            </a:lvl5pPr>
            <a:lvl6pPr marL="5400161" indent="0">
              <a:buNone/>
              <a:defRPr sz="4725"/>
            </a:lvl6pPr>
            <a:lvl7pPr marL="6480193" indent="0">
              <a:buNone/>
              <a:defRPr sz="4725"/>
            </a:lvl7pPr>
            <a:lvl8pPr marL="7560225" indent="0">
              <a:buNone/>
              <a:defRPr sz="4725"/>
            </a:lvl8pPr>
            <a:lvl9pPr marL="8640257"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2645710" y="12960191"/>
            <a:ext cx="8626959" cy="24010358"/>
          </a:xfrm>
        </p:spPr>
        <p:txBody>
          <a:bodyPr>
            <a:normAutofit/>
          </a:bodyPr>
          <a:lstStyle>
            <a:lvl1pPr marL="0" indent="0">
              <a:buNone/>
              <a:defRPr sz="441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080032" indent="0">
              <a:buNone/>
              <a:defRPr sz="3307"/>
            </a:lvl2pPr>
            <a:lvl3pPr marL="2160064" indent="0">
              <a:buNone/>
              <a:defRPr sz="2835"/>
            </a:lvl3pPr>
            <a:lvl4pPr marL="3240096" indent="0">
              <a:buNone/>
              <a:defRPr sz="2362"/>
            </a:lvl4pPr>
            <a:lvl5pPr marL="4320129" indent="0">
              <a:buNone/>
              <a:defRPr sz="2362"/>
            </a:lvl5pPr>
            <a:lvl6pPr marL="5400161" indent="0">
              <a:buNone/>
              <a:defRPr sz="2362"/>
            </a:lvl6pPr>
            <a:lvl7pPr marL="6480193" indent="0">
              <a:buNone/>
              <a:defRPr sz="2362"/>
            </a:lvl7pPr>
            <a:lvl8pPr marL="7560225" indent="0">
              <a:buNone/>
              <a:defRPr sz="2362"/>
            </a:lvl8pPr>
            <a:lvl9pPr marL="8640257"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74E0ABD6-9602-4B13-931F-D50E3DAD5EE7}" type="datetimeFigureOut">
              <a:rPr lang="fr-FR" smtClean="0"/>
              <a:pPr/>
              <a:t>02/03/2018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8A3C2-A54F-46FF-B294-B3B95D61D6AF}" type="slidenum">
              <a:rPr lang="fr-FR" smtClean="0"/>
              <a:pPr/>
              <a:t>‹N°›</a:t>
            </a:fld>
            <a:endParaRPr lang="fr-FR"/>
          </a:p>
        </p:txBody>
      </p:sp>
    </p:spTree>
    <p:extLst>
      <p:ext uri="{BB962C8B-B14F-4D97-AF65-F5344CB8AC3E}">
        <p14:creationId xmlns:p14="http://schemas.microsoft.com/office/powerpoint/2010/main" val="67779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2300044"/>
            <a:ext cx="24840367"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5709" y="11500170"/>
            <a:ext cx="24174687"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029" y="40040601"/>
            <a:ext cx="6480096" cy="2300034"/>
          </a:xfrm>
          <a:prstGeom prst="rect">
            <a:avLst/>
          </a:prstGeom>
        </p:spPr>
        <p:txBody>
          <a:bodyPr vert="horz" lIns="91440" tIns="45720" rIns="91440" bIns="45720" rtlCol="0" anchor="ctr"/>
          <a:lstStyle>
            <a:lvl1pPr algn="l">
              <a:defRPr sz="2835">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4E0ABD6-9602-4B13-931F-D50E3DAD5EE7}" type="datetimeFigureOut">
              <a:rPr lang="fr-FR" smtClean="0"/>
              <a:pPr/>
              <a:t>02/03/2018</a:t>
            </a:fld>
            <a:endParaRPr lang="fr-FR"/>
          </a:p>
        </p:txBody>
      </p:sp>
      <p:sp>
        <p:nvSpPr>
          <p:cNvPr id="5" name="Footer Placeholder 4"/>
          <p:cNvSpPr>
            <a:spLocks noGrp="1"/>
          </p:cNvSpPr>
          <p:nvPr>
            <p:ph type="ftr" sz="quarter" idx="3"/>
          </p:nvPr>
        </p:nvSpPr>
        <p:spPr>
          <a:xfrm>
            <a:off x="9540141" y="40040601"/>
            <a:ext cx="9720143" cy="2300034"/>
          </a:xfrm>
          <a:prstGeom prst="rect">
            <a:avLst/>
          </a:prstGeom>
        </p:spPr>
        <p:txBody>
          <a:bodyPr vert="horz" lIns="91440" tIns="45720" rIns="91440" bIns="45720" rtlCol="0" anchor="ctr"/>
          <a:lstStyle>
            <a:lvl1pPr algn="ctr">
              <a:defRPr sz="2835">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fr-FR"/>
          </a:p>
        </p:txBody>
      </p:sp>
      <p:sp>
        <p:nvSpPr>
          <p:cNvPr id="6" name="Slide Number Placeholder 5"/>
          <p:cNvSpPr>
            <a:spLocks noGrp="1"/>
          </p:cNvSpPr>
          <p:nvPr>
            <p:ph type="sldNum" sz="quarter" idx="4"/>
          </p:nvPr>
        </p:nvSpPr>
        <p:spPr>
          <a:xfrm>
            <a:off x="20340300" y="40040601"/>
            <a:ext cx="6480096" cy="2300034"/>
          </a:xfrm>
          <a:prstGeom prst="rect">
            <a:avLst/>
          </a:prstGeom>
        </p:spPr>
        <p:txBody>
          <a:bodyPr vert="horz" lIns="91440" tIns="45720" rIns="91440" bIns="45720" rtlCol="0" anchor="ctr"/>
          <a:lstStyle>
            <a:lvl1pPr algn="r">
              <a:defRPr sz="2835">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8E8A3C2-A54F-46FF-B294-B3B95D61D6AF}" type="slidenum">
              <a:rPr lang="fr-FR" smtClean="0"/>
              <a:pPr/>
              <a:t>‹N°›</a:t>
            </a:fld>
            <a:endParaRPr lang="fr-FR"/>
          </a:p>
        </p:txBody>
      </p:sp>
    </p:spTree>
    <p:extLst>
      <p:ext uri="{BB962C8B-B14F-4D97-AF65-F5344CB8AC3E}">
        <p14:creationId xmlns:p14="http://schemas.microsoft.com/office/powerpoint/2010/main" val="157348794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2160064" rtl="0" eaLnBrk="1" latinLnBrk="0" hangingPunct="1">
        <a:lnSpc>
          <a:spcPct val="90000"/>
        </a:lnSpc>
        <a:spcBef>
          <a:spcPct val="0"/>
        </a:spcBef>
        <a:buNone/>
        <a:defRPr sz="13859"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540016" indent="-540016" algn="l" defTabSz="2160064" rtl="0" eaLnBrk="1" latinLnBrk="0" hangingPunct="1">
        <a:lnSpc>
          <a:spcPct val="90000"/>
        </a:lnSpc>
        <a:spcBef>
          <a:spcPts val="2362"/>
        </a:spcBef>
        <a:buFont typeface="Arial" panose="020B0604020202020204" pitchFamily="34" charset="0"/>
        <a:buChar char="•"/>
        <a:defRPr sz="755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1620048" indent="-540016" algn="l" defTabSz="2160064" rtl="0" eaLnBrk="1" latinLnBrk="0" hangingPunct="1">
        <a:lnSpc>
          <a:spcPct val="90000"/>
        </a:lnSpc>
        <a:spcBef>
          <a:spcPts val="1181"/>
        </a:spcBef>
        <a:buFont typeface="Arial" panose="020B0604020202020204" pitchFamily="34" charset="0"/>
        <a:buChar char="•"/>
        <a:defRPr sz="629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2700080" indent="-540016" algn="l" defTabSz="2160064" rtl="0" eaLnBrk="1" latinLnBrk="0" hangingPunct="1">
        <a:lnSpc>
          <a:spcPct val="90000"/>
        </a:lnSpc>
        <a:spcBef>
          <a:spcPts val="1181"/>
        </a:spcBef>
        <a:buFont typeface="Arial" panose="020B0604020202020204" pitchFamily="34" charset="0"/>
        <a:buChar char="•"/>
        <a:defRPr sz="504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3780112" indent="-540016" algn="l" defTabSz="2160064" rtl="0" eaLnBrk="1" latinLnBrk="0" hangingPunct="1">
        <a:lnSpc>
          <a:spcPct val="90000"/>
        </a:lnSpc>
        <a:spcBef>
          <a:spcPts val="1181"/>
        </a:spcBef>
        <a:buFont typeface="Arial" panose="020B0604020202020204" pitchFamily="34" charset="0"/>
        <a:buChar char="•"/>
        <a:defRPr sz="441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4860145" indent="-540016" algn="l" defTabSz="2160064" rtl="0" eaLnBrk="1" latinLnBrk="0" hangingPunct="1">
        <a:lnSpc>
          <a:spcPct val="90000"/>
        </a:lnSpc>
        <a:spcBef>
          <a:spcPts val="1181"/>
        </a:spcBef>
        <a:buFont typeface="Arial" panose="020B0604020202020204" pitchFamily="34" charset="0"/>
        <a:buChar char="•"/>
        <a:defRPr sz="441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5940177" indent="-540016" algn="l" defTabSz="2160064"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20209" indent="-540016" algn="l" defTabSz="2160064"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100241" indent="-540016" algn="l" defTabSz="2160064"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80273" indent="-540016" algn="l" defTabSz="2160064"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60064" rtl="0" eaLnBrk="1" latinLnBrk="0" hangingPunct="1">
        <a:defRPr sz="4252" kern="1200">
          <a:solidFill>
            <a:schemeClr val="tx1"/>
          </a:solidFill>
          <a:latin typeface="+mn-lt"/>
          <a:ea typeface="+mn-ea"/>
          <a:cs typeface="+mn-cs"/>
        </a:defRPr>
      </a:lvl1pPr>
      <a:lvl2pPr marL="1080032" algn="l" defTabSz="2160064" rtl="0" eaLnBrk="1" latinLnBrk="0" hangingPunct="1">
        <a:defRPr sz="4252" kern="1200">
          <a:solidFill>
            <a:schemeClr val="tx1"/>
          </a:solidFill>
          <a:latin typeface="+mn-lt"/>
          <a:ea typeface="+mn-ea"/>
          <a:cs typeface="+mn-cs"/>
        </a:defRPr>
      </a:lvl2pPr>
      <a:lvl3pPr marL="2160064" algn="l" defTabSz="2160064" rtl="0" eaLnBrk="1" latinLnBrk="0" hangingPunct="1">
        <a:defRPr sz="4252" kern="1200">
          <a:solidFill>
            <a:schemeClr val="tx1"/>
          </a:solidFill>
          <a:latin typeface="+mn-lt"/>
          <a:ea typeface="+mn-ea"/>
          <a:cs typeface="+mn-cs"/>
        </a:defRPr>
      </a:lvl3pPr>
      <a:lvl4pPr marL="3240096" algn="l" defTabSz="2160064" rtl="0" eaLnBrk="1" latinLnBrk="0" hangingPunct="1">
        <a:defRPr sz="4252" kern="1200">
          <a:solidFill>
            <a:schemeClr val="tx1"/>
          </a:solidFill>
          <a:latin typeface="+mn-lt"/>
          <a:ea typeface="+mn-ea"/>
          <a:cs typeface="+mn-cs"/>
        </a:defRPr>
      </a:lvl4pPr>
      <a:lvl5pPr marL="4320129" algn="l" defTabSz="2160064" rtl="0" eaLnBrk="1" latinLnBrk="0" hangingPunct="1">
        <a:defRPr sz="4252" kern="1200">
          <a:solidFill>
            <a:schemeClr val="tx1"/>
          </a:solidFill>
          <a:latin typeface="+mn-lt"/>
          <a:ea typeface="+mn-ea"/>
          <a:cs typeface="+mn-cs"/>
        </a:defRPr>
      </a:lvl5pPr>
      <a:lvl6pPr marL="5400161" algn="l" defTabSz="2160064" rtl="0" eaLnBrk="1" latinLnBrk="0" hangingPunct="1">
        <a:defRPr sz="4252" kern="1200">
          <a:solidFill>
            <a:schemeClr val="tx1"/>
          </a:solidFill>
          <a:latin typeface="+mn-lt"/>
          <a:ea typeface="+mn-ea"/>
          <a:cs typeface="+mn-cs"/>
        </a:defRPr>
      </a:lvl6pPr>
      <a:lvl7pPr marL="6480193" algn="l" defTabSz="2160064" rtl="0" eaLnBrk="1" latinLnBrk="0" hangingPunct="1">
        <a:defRPr sz="4252" kern="1200">
          <a:solidFill>
            <a:schemeClr val="tx1"/>
          </a:solidFill>
          <a:latin typeface="+mn-lt"/>
          <a:ea typeface="+mn-ea"/>
          <a:cs typeface="+mn-cs"/>
        </a:defRPr>
      </a:lvl7pPr>
      <a:lvl8pPr marL="7560225" algn="l" defTabSz="2160064" rtl="0" eaLnBrk="1" latinLnBrk="0" hangingPunct="1">
        <a:defRPr sz="4252" kern="1200">
          <a:solidFill>
            <a:schemeClr val="tx1"/>
          </a:solidFill>
          <a:latin typeface="+mn-lt"/>
          <a:ea typeface="+mn-ea"/>
          <a:cs typeface="+mn-cs"/>
        </a:defRPr>
      </a:lvl8pPr>
      <a:lvl9pPr marL="8640257" algn="l" defTabSz="2160064"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chart" Target="../charts/char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0000">
              <a:schemeClr val="tx1"/>
            </a:gs>
            <a:gs pos="88000">
              <a:srgbClr val="619BC3"/>
            </a:gs>
            <a:gs pos="100000">
              <a:schemeClr val="tx1"/>
            </a:gs>
          </a:gsLst>
          <a:lin ang="2700000" scaled="1"/>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339413-5B26-4289-9EB4-3651EA0E00F7}"/>
              </a:ext>
            </a:extLst>
          </p:cNvPr>
          <p:cNvSpPr/>
          <p:nvPr/>
        </p:nvSpPr>
        <p:spPr>
          <a:xfrm>
            <a:off x="585754" y="18561311"/>
            <a:ext cx="27470308" cy="10936554"/>
          </a:xfrm>
          <a:prstGeom prst="rect">
            <a:avLst/>
          </a:prstGeom>
          <a:ln w="57150">
            <a:solidFill>
              <a:schemeClr val="accent5"/>
            </a:solidFill>
          </a:ln>
        </p:spPr>
        <p:style>
          <a:lnRef idx="2">
            <a:schemeClr val="accent6"/>
          </a:lnRef>
          <a:fillRef idx="1">
            <a:schemeClr val="lt1"/>
          </a:fillRef>
          <a:effectRef idx="0">
            <a:schemeClr val="accent6"/>
          </a:effectRef>
          <a:fontRef idx="minor">
            <a:schemeClr val="dk1"/>
          </a:fontRef>
        </p:style>
        <p:txBody>
          <a:bodyPr lIns="360000" tIns="0" rIns="360000" rtlCol="0" anchor="ctr"/>
          <a:lstStyle/>
          <a:p>
            <a:pPr algn="just"/>
            <a:endParaRPr lang="fr-FR" sz="3000" dirty="0">
              <a:latin typeface="Helvetica" panose="020B0604020202020204" pitchFamily="34" charset="0"/>
              <a:ea typeface="Tahoma" panose="020B0604030504040204" pitchFamily="34" charset="0"/>
              <a:cs typeface="Helvetica" panose="020B0604020202020204" pitchFamily="34" charset="0"/>
            </a:endParaRPr>
          </a:p>
        </p:txBody>
      </p:sp>
      <p:sp>
        <p:nvSpPr>
          <p:cNvPr id="43" name="Rectangle 42">
            <a:extLst>
              <a:ext uri="{FF2B5EF4-FFF2-40B4-BE49-F238E27FC236}">
                <a16:creationId xmlns:a16="http://schemas.microsoft.com/office/drawing/2014/main" id="{C2EB6178-9B6E-4905-BF5E-07F36E5357BB}"/>
              </a:ext>
            </a:extLst>
          </p:cNvPr>
          <p:cNvSpPr/>
          <p:nvPr/>
        </p:nvSpPr>
        <p:spPr>
          <a:xfrm>
            <a:off x="14776972" y="15331590"/>
            <a:ext cx="13421524" cy="16101536"/>
          </a:xfrm>
          <a:prstGeom prst="rect">
            <a:avLst/>
          </a:prstGeom>
          <a:ln w="57150">
            <a:solidFill>
              <a:schemeClr val="accent5"/>
            </a:solidFill>
          </a:ln>
        </p:spPr>
        <p:style>
          <a:lnRef idx="2">
            <a:schemeClr val="accent6"/>
          </a:lnRef>
          <a:fillRef idx="1">
            <a:schemeClr val="lt1"/>
          </a:fillRef>
          <a:effectRef idx="0">
            <a:schemeClr val="accent6"/>
          </a:effectRef>
          <a:fontRef idx="minor">
            <a:schemeClr val="dk1"/>
          </a:fontRef>
        </p:style>
        <p:txBody>
          <a:bodyPr lIns="360000" tIns="0" rIns="360000" rtlCol="0" anchor="ctr"/>
          <a:lstStyle/>
          <a:p>
            <a:pPr algn="just"/>
            <a:endParaRPr lang="fr-FR" sz="3000" dirty="0">
              <a:latin typeface="Helvetica" panose="020B0604020202020204" pitchFamily="34" charset="0"/>
              <a:ea typeface="Tahoma" panose="020B060403050404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43B3C64F-3E10-4922-B586-E84D1A463F34}"/>
              </a:ext>
            </a:extLst>
          </p:cNvPr>
          <p:cNvSpPr/>
          <p:nvPr/>
        </p:nvSpPr>
        <p:spPr>
          <a:xfrm>
            <a:off x="14554889" y="18638313"/>
            <a:ext cx="432000" cy="10836000"/>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ln>
                <a:solidFill>
                  <a:schemeClr val="tx1"/>
                </a:solidFill>
              </a:ln>
              <a:solidFill>
                <a:schemeClr val="accent3">
                  <a:lumMod val="50000"/>
                </a:schemeClr>
              </a:solidFill>
            </a:endParaRPr>
          </a:p>
        </p:txBody>
      </p:sp>
      <p:sp>
        <p:nvSpPr>
          <p:cNvPr id="19" name="Rectangle 18">
            <a:extLst>
              <a:ext uri="{FF2B5EF4-FFF2-40B4-BE49-F238E27FC236}">
                <a16:creationId xmlns:a16="http://schemas.microsoft.com/office/drawing/2014/main" id="{BB1059FF-332F-4944-A82F-9E2515146B96}"/>
              </a:ext>
            </a:extLst>
          </p:cNvPr>
          <p:cNvSpPr/>
          <p:nvPr/>
        </p:nvSpPr>
        <p:spPr>
          <a:xfrm>
            <a:off x="582000" y="30739168"/>
            <a:ext cx="13819799" cy="11094631"/>
          </a:xfrm>
          <a:prstGeom prst="rect">
            <a:avLst/>
          </a:prstGeom>
          <a:ln w="57150">
            <a:solidFill>
              <a:schemeClr val="accent5"/>
            </a:solidFill>
          </a:ln>
        </p:spPr>
        <p:style>
          <a:lnRef idx="2">
            <a:schemeClr val="accent6"/>
          </a:lnRef>
          <a:fillRef idx="1">
            <a:schemeClr val="lt1"/>
          </a:fillRef>
          <a:effectRef idx="0">
            <a:schemeClr val="accent6"/>
          </a:effectRef>
          <a:fontRef idx="minor">
            <a:schemeClr val="dk1"/>
          </a:fontRef>
        </p:style>
        <p:txBody>
          <a:bodyPr lIns="360000" tIns="0" rIns="360000" rtlCol="0" anchor="ctr"/>
          <a:lstStyle/>
          <a:p>
            <a:pPr algn="just"/>
            <a:endParaRPr lang="fr-FR" sz="3000" dirty="0">
              <a:latin typeface="Helvetica" panose="020B0604020202020204" pitchFamily="34" charset="0"/>
              <a:ea typeface="Tahoma" panose="020B0604030504040204" pitchFamily="34" charset="0"/>
              <a:cs typeface="Helvetica" panose="020B0604020202020204" pitchFamily="34" charset="0"/>
            </a:endParaRPr>
          </a:p>
          <a:p>
            <a:pPr algn="just"/>
            <a:endParaRPr lang="fr-FR" sz="3000" dirty="0">
              <a:latin typeface="Helvetica" panose="020B0604020202020204" pitchFamily="34" charset="0"/>
              <a:ea typeface="Tahoma" panose="020B0604030504040204" pitchFamily="34" charset="0"/>
              <a:cs typeface="Helvetica" panose="020B0604020202020204" pitchFamily="34" charset="0"/>
            </a:endParaRPr>
          </a:p>
          <a:p>
            <a:pPr algn="just"/>
            <a:endParaRPr lang="fr-FR" sz="3000" dirty="0">
              <a:latin typeface="Helvetica" panose="020B0604020202020204" pitchFamily="34" charset="0"/>
              <a:ea typeface="Tahoma" panose="020B0604030504040204" pitchFamily="34" charset="0"/>
              <a:cs typeface="Helvetica" panose="020B0604020202020204" pitchFamily="34" charset="0"/>
            </a:endParaRPr>
          </a:p>
          <a:p>
            <a:pPr algn="just"/>
            <a:endParaRPr lang="fr-FR" sz="3000" dirty="0">
              <a:latin typeface="Helvetica" panose="020B0604020202020204" pitchFamily="34" charset="0"/>
              <a:ea typeface="Tahoma" panose="020B0604030504040204" pitchFamily="34" charset="0"/>
              <a:cs typeface="Helvetica" panose="020B0604020202020204" pitchFamily="34" charset="0"/>
            </a:endParaRPr>
          </a:p>
          <a:p>
            <a:pPr algn="just"/>
            <a:endParaRPr lang="fr-FR" sz="3000" dirty="0">
              <a:latin typeface="Helvetica" panose="020B0604020202020204" pitchFamily="34" charset="0"/>
              <a:ea typeface="Tahoma" panose="020B0604030504040204" pitchFamily="34" charset="0"/>
              <a:cs typeface="Helvetica" panose="020B0604020202020204" pitchFamily="34" charset="0"/>
            </a:endParaRPr>
          </a:p>
          <a:p>
            <a:pPr algn="just"/>
            <a:endParaRPr lang="fr-FR" sz="3000" dirty="0">
              <a:latin typeface="Helvetica" panose="020B0604020202020204" pitchFamily="34" charset="0"/>
              <a:ea typeface="Tahoma" panose="020B0604030504040204" pitchFamily="34" charset="0"/>
              <a:cs typeface="Helvetica" panose="020B0604020202020204" pitchFamily="34" charset="0"/>
            </a:endParaRPr>
          </a:p>
          <a:p>
            <a:pPr algn="just"/>
            <a:r>
              <a:rPr lang="fr-FR" sz="3000" dirty="0">
                <a:latin typeface="Helvetica" panose="020B0604020202020204" pitchFamily="34" charset="0"/>
                <a:ea typeface="Tahoma" panose="020B0604030504040204" pitchFamily="34" charset="0"/>
                <a:cs typeface="Helvetica" panose="020B0604020202020204" pitchFamily="34" charset="0"/>
              </a:rPr>
              <a:t>.</a:t>
            </a:r>
          </a:p>
        </p:txBody>
      </p:sp>
      <p:sp>
        <p:nvSpPr>
          <p:cNvPr id="32" name="Rectangle 31">
            <a:extLst>
              <a:ext uri="{FF2B5EF4-FFF2-40B4-BE49-F238E27FC236}">
                <a16:creationId xmlns:a16="http://schemas.microsoft.com/office/drawing/2014/main" id="{59D01D1B-2039-45C6-974B-B8903883533E}"/>
              </a:ext>
            </a:extLst>
          </p:cNvPr>
          <p:cNvSpPr/>
          <p:nvPr/>
        </p:nvSpPr>
        <p:spPr>
          <a:xfrm>
            <a:off x="15126922" y="15911014"/>
            <a:ext cx="5760000" cy="1728000"/>
          </a:xfrm>
          <a:prstGeom prst="rect">
            <a:avLst/>
          </a:prstGeom>
          <a:solidFill>
            <a:schemeClr val="accent5"/>
          </a:solid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5" name="TextBox 4"/>
          <p:cNvSpPr txBox="1"/>
          <p:nvPr/>
        </p:nvSpPr>
        <p:spPr>
          <a:xfrm>
            <a:off x="6190036" y="463730"/>
            <a:ext cx="16560687" cy="5262979"/>
          </a:xfrm>
          <a:prstGeom prst="rect">
            <a:avLst/>
          </a:prstGeom>
          <a:noFill/>
        </p:spPr>
        <p:txBody>
          <a:bodyPr wrap="square" rtlCol="0">
            <a:spAutoFit/>
          </a:bodyPr>
          <a:lstStyle/>
          <a:p>
            <a:pPr algn="ctr"/>
            <a:endParaRPr lang="fr-FR" sz="4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endParaRPr lang="fr-FR" sz="4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endParaRPr lang="fr-FR" sz="4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r>
              <a:rPr lang="fr-FR" sz="4800" b="1"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fr-FR" sz="4800" b="1" baseline="30000" dirty="0">
                <a:solidFill>
                  <a:schemeClr val="bg1"/>
                </a:solidFill>
                <a:latin typeface="Tahoma" panose="020B0604030504040204" pitchFamily="34" charset="0"/>
                <a:ea typeface="Tahoma" panose="020B0604030504040204" pitchFamily="34" charset="0"/>
                <a:cs typeface="Tahoma" panose="020B0604030504040204" pitchFamily="34" charset="0"/>
              </a:rPr>
              <a:t>ème</a:t>
            </a:r>
            <a:r>
              <a:rPr lang="fr-FR" sz="4800" b="1" dirty="0">
                <a:solidFill>
                  <a:schemeClr val="bg1"/>
                </a:solidFill>
                <a:latin typeface="Tahoma" panose="020B0604030504040204" pitchFamily="34" charset="0"/>
                <a:ea typeface="Tahoma" panose="020B0604030504040204" pitchFamily="34" charset="0"/>
                <a:cs typeface="Tahoma" panose="020B0604030504040204" pitchFamily="34" charset="0"/>
              </a:rPr>
              <a:t> Edition de la journée des doctorants </a:t>
            </a:r>
          </a:p>
          <a:p>
            <a:pPr algn="ctr"/>
            <a:r>
              <a:rPr lang="fr-FR" sz="4800" b="1" dirty="0">
                <a:solidFill>
                  <a:schemeClr val="bg1"/>
                </a:solidFill>
                <a:latin typeface="Tahoma" panose="020B0604030504040204" pitchFamily="34" charset="0"/>
                <a:ea typeface="Tahoma" panose="020B0604030504040204" pitchFamily="34" charset="0"/>
                <a:cs typeface="Tahoma" panose="020B0604030504040204" pitchFamily="34" charset="0"/>
              </a:rPr>
              <a:t> 07 MARS 2018</a:t>
            </a:r>
          </a:p>
          <a:p>
            <a:pPr algn="ctr"/>
            <a:r>
              <a:rPr lang="fr-FR" sz="4800" b="1" dirty="0">
                <a:solidFill>
                  <a:schemeClr val="bg1"/>
                </a:solidFill>
                <a:latin typeface="Tahoma" panose="020B0604030504040204" pitchFamily="34" charset="0"/>
                <a:ea typeface="Tahoma" panose="020B0604030504040204" pitchFamily="34" charset="0"/>
                <a:cs typeface="Tahoma" panose="020B0604030504040204" pitchFamily="34" charset="0"/>
              </a:rPr>
              <a:t>Thème : Recherche et développement : contribution du chercheur en sciences de l’ingénieur</a:t>
            </a:r>
          </a:p>
        </p:txBody>
      </p:sp>
      <p:sp>
        <p:nvSpPr>
          <p:cNvPr id="8" name="Rounded Rectangle 7"/>
          <p:cNvSpPr/>
          <p:nvPr/>
        </p:nvSpPr>
        <p:spPr>
          <a:xfrm>
            <a:off x="3207314" y="6300713"/>
            <a:ext cx="22385795" cy="3655594"/>
          </a:xfrm>
          <a:prstGeom prst="rect">
            <a:avLst/>
          </a:prstGeom>
          <a:ln/>
          <a:effectLst/>
        </p:spPr>
        <p:style>
          <a:lnRef idx="1">
            <a:schemeClr val="accent5"/>
          </a:lnRef>
          <a:fillRef idx="3">
            <a:schemeClr val="accent5"/>
          </a:fillRef>
          <a:effectRef idx="2">
            <a:schemeClr val="accent5"/>
          </a:effectRef>
          <a:fontRef idx="minor">
            <a:schemeClr val="lt1"/>
          </a:fontRef>
        </p:style>
        <p:txBody>
          <a:bodyPr lIns="0" rtlCol="0" anchor="ctr"/>
          <a:lstStyle/>
          <a:p>
            <a:pPr algn="ctr"/>
            <a:endParaRPr lang="en-GB" sz="60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endParaRPr lang="en-GB" sz="60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r>
              <a:rPr lang="en-GB" sz="4000" b="1" dirty="0">
                <a:solidFill>
                  <a:schemeClr val="bg1"/>
                </a:solidFill>
                <a:latin typeface="Tahoma" panose="020B0604030504040204" pitchFamily="34" charset="0"/>
                <a:ea typeface="Tahoma" panose="020B0604030504040204" pitchFamily="34" charset="0"/>
                <a:cs typeface="Tahoma" panose="020B0604030504040204" pitchFamily="34" charset="0"/>
              </a:rPr>
              <a:t>Rabii Elbeji</a:t>
            </a:r>
            <a:r>
              <a:rPr lang="en-GB" sz="4000" b="1" baseline="300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40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4000" b="1" dirty="0" err="1">
                <a:solidFill>
                  <a:schemeClr val="bg1"/>
                </a:solidFill>
                <a:latin typeface="Tahoma" panose="020B0604030504040204" pitchFamily="34" charset="0"/>
                <a:ea typeface="Tahoma" panose="020B0604030504040204" pitchFamily="34" charset="0"/>
                <a:cs typeface="Tahoma" panose="020B0604030504040204" pitchFamily="34" charset="0"/>
              </a:rPr>
              <a:t>Marwa</a:t>
            </a:r>
            <a:r>
              <a:rPr lang="en-GB" sz="40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4000" b="1" dirty="0" err="1">
                <a:solidFill>
                  <a:schemeClr val="bg1"/>
                </a:solidFill>
                <a:latin typeface="Tahoma" panose="020B0604030504040204" pitchFamily="34" charset="0"/>
                <a:ea typeface="Tahoma" panose="020B0604030504040204" pitchFamily="34" charset="0"/>
                <a:cs typeface="Tahoma" panose="020B0604030504040204" pitchFamily="34" charset="0"/>
              </a:rPr>
              <a:t>Saidi</a:t>
            </a:r>
            <a:r>
              <a:rPr lang="en-GB" sz="40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4000" b="1" baseline="300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4000" b="1" dirty="0" err="1">
                <a:solidFill>
                  <a:schemeClr val="bg1"/>
                </a:solidFill>
                <a:latin typeface="Tahoma" panose="020B0604030504040204" pitchFamily="34" charset="0"/>
                <a:ea typeface="Tahoma" panose="020B0604030504040204" pitchFamily="34" charset="0"/>
                <a:cs typeface="Tahoma" panose="020B0604030504040204" pitchFamily="34" charset="0"/>
              </a:rPr>
              <a:t>Houcemeddine</a:t>
            </a:r>
            <a:r>
              <a:rPr lang="en-GB" sz="40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4000" b="1" dirty="0" err="1">
                <a:solidFill>
                  <a:schemeClr val="bg1"/>
                </a:solidFill>
                <a:latin typeface="Tahoma" panose="020B0604030504040204" pitchFamily="34" charset="0"/>
                <a:ea typeface="Tahoma" panose="020B0604030504040204" pitchFamily="34" charset="0"/>
                <a:cs typeface="Tahoma" panose="020B0604030504040204" pitchFamily="34" charset="0"/>
              </a:rPr>
              <a:t>Hermassi</a:t>
            </a:r>
            <a:r>
              <a:rPr lang="en-GB" sz="40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4000" b="1" baseline="300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4000" b="1" dirty="0" err="1">
                <a:solidFill>
                  <a:schemeClr val="bg1"/>
                </a:solidFill>
                <a:latin typeface="Tahoma" panose="020B0604030504040204" pitchFamily="34" charset="0"/>
                <a:ea typeface="Tahoma" panose="020B0604030504040204" pitchFamily="34" charset="0"/>
                <a:cs typeface="Tahoma" panose="020B0604030504040204" pitchFamily="34" charset="0"/>
              </a:rPr>
              <a:t>Rhouma</a:t>
            </a:r>
            <a:r>
              <a:rPr lang="en-GB" sz="40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4000" b="1" dirty="0" err="1">
                <a:solidFill>
                  <a:schemeClr val="bg1"/>
                </a:solidFill>
                <a:latin typeface="Tahoma" panose="020B0604030504040204" pitchFamily="34" charset="0"/>
                <a:ea typeface="Tahoma" panose="020B0604030504040204" pitchFamily="34" charset="0"/>
                <a:cs typeface="Tahoma" panose="020B0604030504040204" pitchFamily="34" charset="0"/>
              </a:rPr>
              <a:t>Rhouma</a:t>
            </a:r>
            <a:endParaRPr lang="fr-FR" sz="40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fr-FR" sz="3000" i="1" baseline="30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r>
              <a:rPr lang="fr-FR" sz="3000" i="1" dirty="0">
                <a:solidFill>
                  <a:schemeClr val="bg1"/>
                </a:solidFill>
                <a:latin typeface="Tahoma" panose="020B0604030504040204" pitchFamily="34" charset="0"/>
                <a:ea typeface="Tahoma" panose="020B0604030504040204" pitchFamily="34" charset="0"/>
                <a:cs typeface="Tahoma" panose="020B0604030504040204" pitchFamily="34" charset="0"/>
              </a:rPr>
              <a:t>Université de Tunis El Manar, Ecole Nationale d’Ingénieurs de Tunis, Unité de recherche, BP 37, le Belvédère, 1002 Tunis, Tunisie </a:t>
            </a:r>
            <a:endParaRPr lang="fr-FR" sz="3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8" name="TextBox 147"/>
          <p:cNvSpPr txBox="1"/>
          <p:nvPr/>
        </p:nvSpPr>
        <p:spPr>
          <a:xfrm>
            <a:off x="2003593" y="42232800"/>
            <a:ext cx="23883384" cy="430887"/>
          </a:xfrm>
          <a:prstGeom prst="rect">
            <a:avLst/>
          </a:prstGeom>
          <a:noFill/>
        </p:spPr>
        <p:txBody>
          <a:bodyPr wrap="square" rtlCol="0">
            <a:spAutoFit/>
          </a:bodyPr>
          <a:lstStyle/>
          <a:p>
            <a:pPr algn="ctr"/>
            <a:r>
              <a:rPr lang="fr-FR" sz="2200" b="1" i="1" dirty="0">
                <a:solidFill>
                  <a:schemeClr val="bg1"/>
                </a:solidFill>
                <a:latin typeface="Tahoma" panose="020B0604030504040204" pitchFamily="34" charset="0"/>
                <a:ea typeface="Tahoma" panose="020B0604030504040204" pitchFamily="34" charset="0"/>
                <a:cs typeface="Tahoma" panose="020B0604030504040204" pitchFamily="34" charset="0"/>
              </a:rPr>
              <a:t>ENIT  Doctoral Day        2</a:t>
            </a:r>
            <a:r>
              <a:rPr lang="fr-FR" sz="2200" b="1" i="1" baseline="30000" dirty="0">
                <a:solidFill>
                  <a:schemeClr val="bg1"/>
                </a:solidFill>
                <a:latin typeface="Tahoma" panose="020B0604030504040204" pitchFamily="34" charset="0"/>
                <a:ea typeface="Tahoma" panose="020B0604030504040204" pitchFamily="34" charset="0"/>
                <a:cs typeface="Tahoma" panose="020B0604030504040204" pitchFamily="34" charset="0"/>
              </a:rPr>
              <a:t>ème</a:t>
            </a:r>
            <a:r>
              <a:rPr lang="fr-FR" sz="2200" b="1" i="1" dirty="0">
                <a:solidFill>
                  <a:schemeClr val="bg1"/>
                </a:solidFill>
                <a:latin typeface="Tahoma" panose="020B0604030504040204" pitchFamily="34" charset="0"/>
                <a:ea typeface="Tahoma" panose="020B0604030504040204" pitchFamily="34" charset="0"/>
                <a:cs typeface="Tahoma" panose="020B0604030504040204" pitchFamily="34" charset="0"/>
              </a:rPr>
              <a:t> EDITION-07 MARS 2018        Thème: Recherche et développement : contribution du chercheur en sciences de l’ingénieur</a:t>
            </a:r>
          </a:p>
        </p:txBody>
      </p:sp>
      <p:pic>
        <p:nvPicPr>
          <p:cNvPr id="1026" name="Picture 2" descr="Résultat de recherche d'images pour &quot;logo enit&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1310" y="863003"/>
            <a:ext cx="3411185" cy="3583033"/>
          </a:xfrm>
          <a:prstGeom prst="rect">
            <a:avLst/>
          </a:prstGeom>
          <a:noFill/>
          <a:extLst>
            <a:ext uri="{909E8E84-426E-40DD-AFC4-6F175D3DCCD1}">
              <a14:hiddenFill xmlns:a14="http://schemas.microsoft.com/office/drawing/2010/main">
                <a:solidFill>
                  <a:srgbClr val="FFFFFF"/>
                </a:solidFill>
              </a14:hiddenFill>
            </a:ext>
          </a:extLst>
        </p:spPr>
      </p:pic>
      <p:sp>
        <p:nvSpPr>
          <p:cNvPr id="2" name="Organigramme : Alternative 1"/>
          <p:cNvSpPr/>
          <p:nvPr/>
        </p:nvSpPr>
        <p:spPr>
          <a:xfrm>
            <a:off x="24005040" y="1398860"/>
            <a:ext cx="4051022" cy="2511317"/>
          </a:xfrm>
          <a:prstGeom prst="flowChartAlternateProcess">
            <a:avLst/>
          </a:prstGeom>
          <a:ln/>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fr-FR" b="1" dirty="0">
                <a:solidFill>
                  <a:schemeClr val="bg1">
                    <a:lumMod val="95000"/>
                    <a:lumOff val="5000"/>
                  </a:schemeClr>
                </a:solidFill>
                <a:latin typeface="Helvetica" panose="020B0604020202020204" pitchFamily="34" charset="0"/>
                <a:cs typeface="Helvetica" panose="020B0604020202020204" pitchFamily="34" charset="0"/>
              </a:rPr>
              <a:t>RISC </a:t>
            </a:r>
            <a:r>
              <a:rPr lang="fr-FR" b="1" dirty="0" err="1">
                <a:solidFill>
                  <a:schemeClr val="bg1">
                    <a:lumMod val="95000"/>
                    <a:lumOff val="5000"/>
                  </a:schemeClr>
                </a:solidFill>
                <a:latin typeface="Helvetica" panose="020B0604020202020204" pitchFamily="34" charset="0"/>
                <a:cs typeface="Helvetica" panose="020B0604020202020204" pitchFamily="34" charset="0"/>
              </a:rPr>
              <a:t>Lab</a:t>
            </a:r>
            <a:endParaRPr lang="fr-FR" b="1" dirty="0">
              <a:ln w="9525">
                <a:solidFill>
                  <a:schemeClr val="bg1"/>
                </a:solidFill>
                <a:prstDash val="solid"/>
              </a:ln>
              <a:solidFill>
                <a:schemeClr val="bg1">
                  <a:lumMod val="95000"/>
                  <a:lumOff val="5000"/>
                </a:schemeClr>
              </a:solidFill>
              <a:latin typeface="Helvetica" panose="020B0604020202020204" pitchFamily="34" charset="0"/>
              <a:cs typeface="Helvetica" panose="020B0604020202020204" pitchFamily="34" charset="0"/>
            </a:endParaRPr>
          </a:p>
        </p:txBody>
      </p:sp>
      <p:pic>
        <p:nvPicPr>
          <p:cNvPr id="9" name="Image 8"/>
          <p:cNvPicPr>
            <a:picLocks noChangeAspect="1"/>
          </p:cNvPicPr>
          <p:nvPr/>
        </p:nvPicPr>
        <p:blipFill>
          <a:blip r:embed="rId3" cstate="print"/>
          <a:stretch>
            <a:fillRect/>
          </a:stretch>
        </p:blipFill>
        <p:spPr>
          <a:xfrm>
            <a:off x="12295216" y="843493"/>
            <a:ext cx="4224934" cy="1593670"/>
          </a:xfrm>
          <a:prstGeom prst="rect">
            <a:avLst/>
          </a:prstGeom>
        </p:spPr>
      </p:pic>
      <p:sp>
        <p:nvSpPr>
          <p:cNvPr id="4" name="Rectangle 3">
            <a:extLst>
              <a:ext uri="{FF2B5EF4-FFF2-40B4-BE49-F238E27FC236}">
                <a16:creationId xmlns:a16="http://schemas.microsoft.com/office/drawing/2014/main" id="{94A78B68-35F9-4B4E-9CCA-FB4975222A94}"/>
              </a:ext>
            </a:extLst>
          </p:cNvPr>
          <p:cNvSpPr/>
          <p:nvPr/>
        </p:nvSpPr>
        <p:spPr>
          <a:xfrm>
            <a:off x="585753" y="10760746"/>
            <a:ext cx="13814458" cy="1007911"/>
          </a:xfrm>
          <a:prstGeom prst="rect">
            <a:avLst/>
          </a:prstGeom>
          <a:ln w="57150">
            <a:solidFill>
              <a:schemeClr val="accent5"/>
            </a:solidFill>
          </a:ln>
          <a:effectLst/>
        </p:spPr>
        <p:style>
          <a:lnRef idx="3">
            <a:schemeClr val="lt1"/>
          </a:lnRef>
          <a:fillRef idx="1">
            <a:schemeClr val="accent5"/>
          </a:fillRef>
          <a:effectRef idx="1">
            <a:schemeClr val="accent5"/>
          </a:effectRef>
          <a:fontRef idx="minor">
            <a:schemeClr val="lt1"/>
          </a:fontRef>
        </p:style>
        <p:txBody>
          <a:bodyPr rtlCol="0" anchor="ctr"/>
          <a:lstStyle/>
          <a:p>
            <a:r>
              <a:rPr lang="fr-FR" sz="5000" b="1" dirty="0">
                <a:solidFill>
                  <a:schemeClr val="bg1"/>
                </a:solidFill>
                <a:latin typeface="Helvetica" panose="020B0604020202020204" pitchFamily="34" charset="0"/>
                <a:ea typeface="Tahoma" panose="020B0604030504040204" pitchFamily="34" charset="0"/>
                <a:cs typeface="Helvetica" panose="020B0604020202020204" pitchFamily="34" charset="0"/>
              </a:rPr>
              <a:t> Contexte</a:t>
            </a:r>
          </a:p>
        </p:txBody>
      </p:sp>
      <p:graphicFrame>
        <p:nvGraphicFramePr>
          <p:cNvPr id="17" name="Graphique 16">
            <a:extLst>
              <a:ext uri="{FF2B5EF4-FFF2-40B4-BE49-F238E27FC236}">
                <a16:creationId xmlns:a16="http://schemas.microsoft.com/office/drawing/2014/main" id="{586A4DF9-8478-4149-B403-17162012D9DF}"/>
              </a:ext>
            </a:extLst>
          </p:cNvPr>
          <p:cNvGraphicFramePr/>
          <p:nvPr>
            <p:extLst>
              <p:ext uri="{D42A27DB-BD31-4B8C-83A1-F6EECF244321}">
                <p14:modId xmlns:p14="http://schemas.microsoft.com/office/powerpoint/2010/main" val="1291667404"/>
              </p:ext>
            </p:extLst>
          </p:nvPr>
        </p:nvGraphicFramePr>
        <p:xfrm>
          <a:off x="970241" y="36614012"/>
          <a:ext cx="13108651" cy="5014717"/>
        </p:xfrm>
        <a:graphic>
          <a:graphicData uri="http://schemas.openxmlformats.org/drawingml/2006/chart">
            <c:chart xmlns:c="http://schemas.openxmlformats.org/drawingml/2006/chart" xmlns:r="http://schemas.openxmlformats.org/officeDocument/2006/relationships" r:id="rId4"/>
          </a:graphicData>
        </a:graphic>
      </p:graphicFrame>
      <p:sp>
        <p:nvSpPr>
          <p:cNvPr id="27" name="Rectangle 26">
            <a:extLst>
              <a:ext uri="{FF2B5EF4-FFF2-40B4-BE49-F238E27FC236}">
                <a16:creationId xmlns:a16="http://schemas.microsoft.com/office/drawing/2014/main" id="{07EA3706-297C-4B03-84BB-8CB2ACCFADC6}"/>
              </a:ext>
            </a:extLst>
          </p:cNvPr>
          <p:cNvSpPr/>
          <p:nvPr/>
        </p:nvSpPr>
        <p:spPr>
          <a:xfrm>
            <a:off x="582001" y="29714215"/>
            <a:ext cx="13818212" cy="1008000"/>
          </a:xfrm>
          <a:prstGeom prst="rect">
            <a:avLst/>
          </a:prstGeom>
          <a:solidFill>
            <a:schemeClr val="accent5"/>
          </a:solidFill>
          <a:ln w="57150">
            <a:solidFill>
              <a:schemeClr val="accent5"/>
            </a:solidFill>
          </a:ln>
          <a:effectLst/>
        </p:spPr>
        <p:style>
          <a:lnRef idx="3">
            <a:schemeClr val="lt1"/>
          </a:lnRef>
          <a:fillRef idx="1">
            <a:schemeClr val="accent5"/>
          </a:fillRef>
          <a:effectRef idx="1">
            <a:schemeClr val="accent5"/>
          </a:effectRef>
          <a:fontRef idx="minor">
            <a:schemeClr val="lt1"/>
          </a:fontRef>
        </p:style>
        <p:txBody>
          <a:bodyPr rtlCol="0" anchor="ctr"/>
          <a:lstStyle/>
          <a:p>
            <a:r>
              <a:rPr lang="fr-FR" sz="5000" b="1" dirty="0">
                <a:solidFill>
                  <a:schemeClr val="bg1"/>
                </a:solidFill>
                <a:latin typeface="Helvetica" panose="020B0604020202020204" pitchFamily="34" charset="0"/>
                <a:cs typeface="Helvetica" panose="020B0604020202020204" pitchFamily="34" charset="0"/>
              </a:rPr>
              <a:t> Résultats</a:t>
            </a:r>
          </a:p>
        </p:txBody>
      </p:sp>
      <p:sp>
        <p:nvSpPr>
          <p:cNvPr id="33" name="Rectangle 32">
            <a:extLst>
              <a:ext uri="{FF2B5EF4-FFF2-40B4-BE49-F238E27FC236}">
                <a16:creationId xmlns:a16="http://schemas.microsoft.com/office/drawing/2014/main" id="{2364780F-BD8E-432A-8BE1-91117C576086}"/>
              </a:ext>
            </a:extLst>
          </p:cNvPr>
          <p:cNvSpPr/>
          <p:nvPr/>
        </p:nvSpPr>
        <p:spPr>
          <a:xfrm>
            <a:off x="14761027" y="36489792"/>
            <a:ext cx="13447559" cy="1008000"/>
          </a:xfrm>
          <a:prstGeom prst="rect">
            <a:avLst/>
          </a:prstGeom>
          <a:ln w="57150">
            <a:solidFill>
              <a:schemeClr val="accent5"/>
            </a:solidFill>
          </a:ln>
          <a:effectLst/>
        </p:spPr>
        <p:style>
          <a:lnRef idx="3">
            <a:schemeClr val="lt1"/>
          </a:lnRef>
          <a:fillRef idx="1">
            <a:schemeClr val="accent5"/>
          </a:fillRef>
          <a:effectRef idx="1">
            <a:schemeClr val="accent5"/>
          </a:effectRef>
          <a:fontRef idx="minor">
            <a:schemeClr val="lt1"/>
          </a:fontRef>
        </p:style>
        <p:txBody>
          <a:bodyPr rtlCol="0" anchor="ctr"/>
          <a:lstStyle/>
          <a:p>
            <a:r>
              <a:rPr lang="fr-FR" sz="5000" b="1" dirty="0">
                <a:solidFill>
                  <a:schemeClr val="bg1"/>
                </a:solidFill>
                <a:latin typeface="Helvetica" panose="020B0604020202020204" pitchFamily="34" charset="0"/>
                <a:ea typeface="Tahoma" panose="020B0604030504040204" pitchFamily="34" charset="0"/>
                <a:cs typeface="Helvetica" panose="020B0604020202020204" pitchFamily="34" charset="0"/>
              </a:rPr>
              <a:t> Références</a:t>
            </a:r>
          </a:p>
        </p:txBody>
      </p:sp>
      <p:sp>
        <p:nvSpPr>
          <p:cNvPr id="31" name="Rectangle 30">
            <a:extLst>
              <a:ext uri="{FF2B5EF4-FFF2-40B4-BE49-F238E27FC236}">
                <a16:creationId xmlns:a16="http://schemas.microsoft.com/office/drawing/2014/main" id="{653363C7-B6A7-46A9-991D-DCA507589517}"/>
              </a:ext>
            </a:extLst>
          </p:cNvPr>
          <p:cNvSpPr/>
          <p:nvPr/>
        </p:nvSpPr>
        <p:spPr>
          <a:xfrm>
            <a:off x="585754" y="11792203"/>
            <a:ext cx="13814458" cy="5534128"/>
          </a:xfrm>
          <a:prstGeom prst="rect">
            <a:avLst/>
          </a:prstGeom>
          <a:ln w="57150">
            <a:solidFill>
              <a:schemeClr val="accent5"/>
            </a:solidFill>
          </a:ln>
        </p:spPr>
        <p:style>
          <a:lnRef idx="2">
            <a:schemeClr val="accent6"/>
          </a:lnRef>
          <a:fillRef idx="1">
            <a:schemeClr val="lt1"/>
          </a:fillRef>
          <a:effectRef idx="0">
            <a:schemeClr val="accent6"/>
          </a:effectRef>
          <a:fontRef idx="minor">
            <a:schemeClr val="dk1"/>
          </a:fontRef>
        </p:style>
        <p:txBody>
          <a:bodyPr vert="horz" lIns="360000" tIns="0" rIns="360000" bIns="0" rtlCol="0" anchor="ctr"/>
          <a:lstStyle/>
          <a:p>
            <a:pPr algn="just"/>
            <a:r>
              <a:rPr lang="fr-FR" sz="3000" dirty="0">
                <a:latin typeface="Helvetica" panose="020B0604020202020204" pitchFamily="34" charset="0"/>
                <a:ea typeface="Tahoma" panose="020B0604030504040204" pitchFamily="34" charset="0"/>
                <a:cs typeface="Helvetica" panose="020B0604020202020204" pitchFamily="34" charset="0"/>
              </a:rPr>
              <a:t>La </a:t>
            </a:r>
            <a:r>
              <a:rPr lang="fr-FR" sz="3000" dirty="0" err="1">
                <a:latin typeface="Helvetica" panose="020B0604020202020204" pitchFamily="34" charset="0"/>
                <a:ea typeface="Tahoma" panose="020B0604030504040204" pitchFamily="34" charset="0"/>
                <a:cs typeface="Helvetica" panose="020B0604020202020204" pitchFamily="34" charset="0"/>
              </a:rPr>
              <a:t>stéganalyse</a:t>
            </a:r>
            <a:r>
              <a:rPr lang="fr-FR" sz="3000" dirty="0">
                <a:latin typeface="Helvetica" panose="020B0604020202020204" pitchFamily="34" charset="0"/>
                <a:ea typeface="Tahoma" panose="020B0604030504040204" pitchFamily="34" charset="0"/>
                <a:cs typeface="Helvetica" panose="020B0604020202020204" pitchFamily="34" charset="0"/>
              </a:rPr>
              <a:t> d’images représente l'ensemble des techniques et des méthodes utilisées pour détecter la présence d'information incorporée dans l’image et l’extraire si cela est possible.</a:t>
            </a:r>
          </a:p>
          <a:p>
            <a:pPr algn="just"/>
            <a:r>
              <a:rPr lang="fr-FR" sz="3000" dirty="0">
                <a:latin typeface="Helvetica" panose="020B0604020202020204" pitchFamily="34" charset="0"/>
                <a:ea typeface="Tahoma" panose="020B0604030504040204" pitchFamily="34" charset="0"/>
                <a:cs typeface="Helvetica" panose="020B0604020202020204" pitchFamily="34" charset="0"/>
              </a:rPr>
              <a:t>Au cours des dernières années, avec le progrès des techniques d'apprentissage automatique (machine </a:t>
            </a:r>
            <a:r>
              <a:rPr lang="fr-FR" sz="3000" dirty="0" err="1">
                <a:latin typeface="Helvetica" panose="020B0604020202020204" pitchFamily="34" charset="0"/>
                <a:ea typeface="Tahoma" panose="020B0604030504040204" pitchFamily="34" charset="0"/>
                <a:cs typeface="Helvetica" panose="020B0604020202020204" pitchFamily="34" charset="0"/>
              </a:rPr>
              <a:t>learning</a:t>
            </a:r>
            <a:r>
              <a:rPr lang="fr-FR" sz="3000" dirty="0">
                <a:latin typeface="Helvetica" panose="020B0604020202020204" pitchFamily="34" charset="0"/>
                <a:ea typeface="Tahoma" panose="020B0604030504040204" pitchFamily="34" charset="0"/>
                <a:cs typeface="Helvetica" panose="020B0604020202020204" pitchFamily="34" charset="0"/>
              </a:rPr>
              <a:t>) et des modèles de réseaux de neurones (</a:t>
            </a:r>
            <a:r>
              <a:rPr lang="fr-FR" sz="3000" dirty="0" err="1">
                <a:latin typeface="Helvetica" panose="020B0604020202020204" pitchFamily="34" charset="0"/>
                <a:ea typeface="Tahoma" panose="020B0604030504040204" pitchFamily="34" charset="0"/>
                <a:cs typeface="Helvetica" panose="020B0604020202020204" pitchFamily="34" charset="0"/>
              </a:rPr>
              <a:t>deep</a:t>
            </a:r>
            <a:r>
              <a:rPr lang="fr-FR" sz="3000" dirty="0">
                <a:latin typeface="Helvetica" panose="020B0604020202020204" pitchFamily="34" charset="0"/>
                <a:ea typeface="Tahoma" panose="020B0604030504040204" pitchFamily="34" charset="0"/>
                <a:cs typeface="Helvetica" panose="020B0604020202020204" pitchFamily="34" charset="0"/>
              </a:rPr>
              <a:t> </a:t>
            </a:r>
            <a:r>
              <a:rPr lang="fr-FR" sz="3000" dirty="0" err="1">
                <a:latin typeface="Helvetica" panose="020B0604020202020204" pitchFamily="34" charset="0"/>
                <a:ea typeface="Tahoma" panose="020B0604030504040204" pitchFamily="34" charset="0"/>
                <a:cs typeface="Helvetica" panose="020B0604020202020204" pitchFamily="34" charset="0"/>
              </a:rPr>
              <a:t>learning</a:t>
            </a:r>
            <a:r>
              <a:rPr lang="fr-FR" sz="3000" dirty="0">
                <a:latin typeface="Helvetica" panose="020B0604020202020204" pitchFamily="34" charset="0"/>
                <a:ea typeface="Tahoma" panose="020B0604030504040204" pitchFamily="34" charset="0"/>
                <a:cs typeface="Helvetica" panose="020B0604020202020204" pitchFamily="34" charset="0"/>
              </a:rPr>
              <a:t>) dans le domaine de l'imagerie, la </a:t>
            </a:r>
            <a:r>
              <a:rPr lang="fr-FR" sz="3000" dirty="0" err="1">
                <a:latin typeface="Helvetica" panose="020B0604020202020204" pitchFamily="34" charset="0"/>
                <a:ea typeface="Tahoma" panose="020B0604030504040204" pitchFamily="34" charset="0"/>
                <a:cs typeface="Helvetica" panose="020B0604020202020204" pitchFamily="34" charset="0"/>
              </a:rPr>
              <a:t>stéganalyse</a:t>
            </a:r>
            <a:r>
              <a:rPr lang="fr-FR" sz="3000" dirty="0">
                <a:latin typeface="Helvetica" panose="020B0604020202020204" pitchFamily="34" charset="0"/>
                <a:ea typeface="Tahoma" panose="020B0604030504040204" pitchFamily="34" charset="0"/>
                <a:cs typeface="Helvetica" panose="020B0604020202020204" pitchFamily="34" charset="0"/>
              </a:rPr>
              <a:t> de l'image suit cette évolution.</a:t>
            </a:r>
          </a:p>
          <a:p>
            <a:pPr algn="just"/>
            <a:r>
              <a:rPr lang="fr-FR" sz="3000" dirty="0">
                <a:latin typeface="Helvetica" panose="020B0604020202020204" pitchFamily="34" charset="0"/>
                <a:cs typeface="Helvetica" panose="020B0604020202020204" pitchFamily="34" charset="0"/>
              </a:rPr>
              <a:t>Depuis l'année 2015, plusieurs architectures de réseaux neuronaux convolutifs </a:t>
            </a:r>
            <a:r>
              <a:rPr lang="fr-FR" sz="3000" b="1" dirty="0">
                <a:latin typeface="Helvetica" panose="020B0604020202020204" pitchFamily="34" charset="0"/>
                <a:cs typeface="Helvetica" panose="020B0604020202020204" pitchFamily="34" charset="0"/>
              </a:rPr>
              <a:t>RNC</a:t>
            </a:r>
            <a:r>
              <a:rPr lang="fr-FR" sz="3000" dirty="0">
                <a:latin typeface="Helvetica" panose="020B0604020202020204" pitchFamily="34" charset="0"/>
                <a:cs typeface="Helvetica" panose="020B0604020202020204" pitchFamily="34" charset="0"/>
              </a:rPr>
              <a:t> sont apparues. Ces architectures, inspirées du modèle de </a:t>
            </a:r>
            <a:r>
              <a:rPr lang="fr-FR" sz="3000" b="1" i="1" dirty="0">
                <a:latin typeface="Helvetica" panose="020B0604020202020204" pitchFamily="34" charset="0"/>
                <a:cs typeface="Helvetica" panose="020B0604020202020204" pitchFamily="34" charset="0"/>
              </a:rPr>
              <a:t>Qian et al </a:t>
            </a:r>
            <a:r>
              <a:rPr lang="fr-FR" sz="3000" b="1" dirty="0">
                <a:solidFill>
                  <a:srgbClr val="FF0000"/>
                </a:solidFill>
                <a:latin typeface="Helvetica" panose="020B0604020202020204" pitchFamily="34" charset="0"/>
                <a:cs typeface="Helvetica" panose="020B0604020202020204" pitchFamily="34" charset="0"/>
              </a:rPr>
              <a:t>[1]</a:t>
            </a:r>
            <a:r>
              <a:rPr lang="fr-FR" sz="3000" dirty="0">
                <a:solidFill>
                  <a:schemeClr val="bg1"/>
                </a:solidFill>
                <a:latin typeface="Helvetica" panose="020B0604020202020204" pitchFamily="34" charset="0"/>
                <a:cs typeface="Helvetica" panose="020B0604020202020204" pitchFamily="34" charset="0"/>
              </a:rPr>
              <a:t>, </a:t>
            </a:r>
            <a:r>
              <a:rPr lang="fr-FR" sz="3000" dirty="0">
                <a:latin typeface="Helvetica" panose="020B0604020202020204" pitchFamily="34" charset="0"/>
                <a:cs typeface="Helvetica" panose="020B0604020202020204" pitchFamily="34" charset="0"/>
              </a:rPr>
              <a:t>sont généralement complexes et coûteuses en termes de calcul et de temps d'apprentissage ou de formation.</a:t>
            </a:r>
            <a:endParaRPr lang="fr-FR" sz="3000" dirty="0">
              <a:latin typeface="Helvetica" panose="020B0604020202020204" pitchFamily="34" charset="0"/>
              <a:ea typeface="Tahoma" panose="020B060403050404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A93958D1-BC05-4E8E-860E-E41C17CE8703}"/>
              </a:ext>
            </a:extLst>
          </p:cNvPr>
          <p:cNvSpPr/>
          <p:nvPr/>
        </p:nvSpPr>
        <p:spPr>
          <a:xfrm>
            <a:off x="14776973" y="11807019"/>
            <a:ext cx="13431614" cy="3344522"/>
          </a:xfrm>
          <a:prstGeom prst="rect">
            <a:avLst/>
          </a:prstGeom>
          <a:ln w="57150">
            <a:solidFill>
              <a:schemeClr val="accent5"/>
            </a:solidFill>
          </a:ln>
        </p:spPr>
        <p:style>
          <a:lnRef idx="2">
            <a:schemeClr val="accent6"/>
          </a:lnRef>
          <a:fillRef idx="1">
            <a:schemeClr val="lt1"/>
          </a:fillRef>
          <a:effectRef idx="0">
            <a:schemeClr val="accent6"/>
          </a:effectRef>
          <a:fontRef idx="minor">
            <a:schemeClr val="dk1"/>
          </a:fontRef>
        </p:style>
        <p:txBody>
          <a:bodyPr lIns="360000" tIns="0" rIns="360000" rtlCol="0" anchor="ctr"/>
          <a:lstStyle/>
          <a:p>
            <a:pPr algn="just"/>
            <a:r>
              <a:rPr lang="fr-FR" sz="3000" dirty="0">
                <a:latin typeface="Helvetica" panose="020B0604020202020204" pitchFamily="34" charset="0"/>
                <a:ea typeface="Tahoma" panose="020B0604030504040204" pitchFamily="34" charset="0"/>
                <a:cs typeface="Helvetica" panose="020B0604020202020204" pitchFamily="34" charset="0"/>
              </a:rPr>
              <a:t>Les différentes architectures RNC proposées récemment en </a:t>
            </a:r>
            <a:r>
              <a:rPr lang="fr-FR" sz="3000" dirty="0" err="1">
                <a:latin typeface="Helvetica" panose="020B0604020202020204" pitchFamily="34" charset="0"/>
                <a:ea typeface="Tahoma" panose="020B0604030504040204" pitchFamily="34" charset="0"/>
                <a:cs typeface="Helvetica" panose="020B0604020202020204" pitchFamily="34" charset="0"/>
              </a:rPr>
              <a:t>stéganalyse</a:t>
            </a:r>
            <a:r>
              <a:rPr lang="fr-FR" sz="3000" dirty="0">
                <a:latin typeface="Helvetica" panose="020B0604020202020204" pitchFamily="34" charset="0"/>
                <a:ea typeface="Tahoma" panose="020B0604030504040204" pitchFamily="34" charset="0"/>
                <a:cs typeface="Helvetica" panose="020B0604020202020204" pitchFamily="34" charset="0"/>
              </a:rPr>
              <a:t> d'image sont implémentées sur des cartes graphiques (</a:t>
            </a:r>
            <a:r>
              <a:rPr lang="fr-FR" sz="3000" dirty="0" err="1">
                <a:latin typeface="Helvetica" panose="020B0604020202020204" pitchFamily="34" charset="0"/>
                <a:ea typeface="Tahoma" panose="020B0604030504040204" pitchFamily="34" charset="0"/>
                <a:cs typeface="Helvetica" panose="020B0604020202020204" pitchFamily="34" charset="0"/>
              </a:rPr>
              <a:t>GPUs</a:t>
            </a:r>
            <a:r>
              <a:rPr lang="fr-FR" sz="3000" dirty="0">
                <a:latin typeface="Helvetica" panose="020B0604020202020204" pitchFamily="34" charset="0"/>
                <a:ea typeface="Tahoma" panose="020B0604030504040204" pitchFamily="34" charset="0"/>
                <a:cs typeface="Helvetica" panose="020B0604020202020204" pitchFamily="34" charset="0"/>
              </a:rPr>
              <a:t>) très performantes. Notre objectif était de concevoir une nouvelle architecture simple (minimale en termes de nombre de couches convolutives, de nombre de neurones et de taille d'image d'entrée), et de l'implémenter sur des processeurs de performance faible ou moyenne.</a:t>
            </a:r>
          </a:p>
        </p:txBody>
      </p:sp>
      <p:sp>
        <p:nvSpPr>
          <p:cNvPr id="18" name="Rectangle 17">
            <a:extLst>
              <a:ext uri="{FF2B5EF4-FFF2-40B4-BE49-F238E27FC236}">
                <a16:creationId xmlns:a16="http://schemas.microsoft.com/office/drawing/2014/main" id="{A2B74EEA-8252-4F13-8006-827DFCA712CA}"/>
              </a:ext>
            </a:extLst>
          </p:cNvPr>
          <p:cNvSpPr/>
          <p:nvPr/>
        </p:nvSpPr>
        <p:spPr>
          <a:xfrm>
            <a:off x="14761029" y="37538388"/>
            <a:ext cx="13457396" cy="4295412"/>
          </a:xfrm>
          <a:prstGeom prst="rect">
            <a:avLst/>
          </a:prstGeom>
          <a:ln w="57150">
            <a:solidFill>
              <a:schemeClr val="accent5"/>
            </a:solidFill>
          </a:ln>
        </p:spPr>
        <p:style>
          <a:lnRef idx="2">
            <a:schemeClr val="accent6"/>
          </a:lnRef>
          <a:fillRef idx="1">
            <a:schemeClr val="lt1"/>
          </a:fillRef>
          <a:effectRef idx="0">
            <a:schemeClr val="accent6"/>
          </a:effectRef>
          <a:fontRef idx="minor">
            <a:schemeClr val="dk1"/>
          </a:fontRef>
        </p:style>
        <p:txBody>
          <a:bodyPr lIns="360000" tIns="0" rIns="360000" rtlCol="0" anchor="ctr"/>
          <a:lstStyle/>
          <a:p>
            <a:pPr algn="just"/>
            <a:r>
              <a:rPr lang="fr-FR" sz="2000" b="1" dirty="0">
                <a:latin typeface="Helvetica" panose="020B0604020202020204" pitchFamily="34" charset="0"/>
                <a:ea typeface="Tahoma" panose="020B0604030504040204" pitchFamily="34" charset="0"/>
                <a:cs typeface="Helvetica" panose="020B0604020202020204" pitchFamily="34" charset="0"/>
              </a:rPr>
              <a:t>[1] </a:t>
            </a:r>
            <a:r>
              <a:rPr lang="fr-FR" sz="2000" dirty="0">
                <a:latin typeface="Helvetica" panose="020B0604020202020204" pitchFamily="34" charset="0"/>
                <a:ea typeface="Tahoma" panose="020B0604030504040204" pitchFamily="34" charset="0"/>
                <a:cs typeface="Helvetica" panose="020B0604020202020204" pitchFamily="34" charset="0"/>
              </a:rPr>
              <a:t>Qian, Yinlong, Jing Dong, Wei Wang, and </a:t>
            </a:r>
            <a:r>
              <a:rPr lang="fr-FR" sz="2000" dirty="0" err="1">
                <a:latin typeface="Helvetica" panose="020B0604020202020204" pitchFamily="34" charset="0"/>
                <a:ea typeface="Tahoma" panose="020B0604030504040204" pitchFamily="34" charset="0"/>
                <a:cs typeface="Helvetica" panose="020B0604020202020204" pitchFamily="34" charset="0"/>
              </a:rPr>
              <a:t>Tieniu</a:t>
            </a:r>
            <a:r>
              <a:rPr lang="fr-FR" sz="2000" dirty="0">
                <a:latin typeface="Helvetica" panose="020B0604020202020204" pitchFamily="34" charset="0"/>
                <a:ea typeface="Tahoma" panose="020B0604030504040204" pitchFamily="34" charset="0"/>
                <a:cs typeface="Helvetica" panose="020B0604020202020204" pitchFamily="34" charset="0"/>
              </a:rPr>
              <a:t> Tan. ”</a:t>
            </a:r>
            <a:r>
              <a:rPr lang="fr-FR" sz="2000" dirty="0" err="1">
                <a:latin typeface="Helvetica" panose="020B0604020202020204" pitchFamily="34" charset="0"/>
                <a:ea typeface="Tahoma" panose="020B0604030504040204" pitchFamily="34" charset="0"/>
                <a:cs typeface="Helvetica" panose="020B0604020202020204" pitchFamily="34" charset="0"/>
              </a:rPr>
              <a:t>Deep</a:t>
            </a:r>
            <a:r>
              <a:rPr lang="fr-FR" sz="2000" dirty="0">
                <a:latin typeface="Helvetica" panose="020B0604020202020204" pitchFamily="34" charset="0"/>
                <a:ea typeface="Tahoma" panose="020B0604030504040204" pitchFamily="34" charset="0"/>
                <a:cs typeface="Helvetica" panose="020B0604020202020204" pitchFamily="34" charset="0"/>
              </a:rPr>
              <a:t> </a:t>
            </a:r>
            <a:r>
              <a:rPr lang="fr-FR" sz="2000" dirty="0" err="1">
                <a:latin typeface="Helvetica" panose="020B0604020202020204" pitchFamily="34" charset="0"/>
                <a:ea typeface="Tahoma" panose="020B0604030504040204" pitchFamily="34" charset="0"/>
                <a:cs typeface="Helvetica" panose="020B0604020202020204" pitchFamily="34" charset="0"/>
              </a:rPr>
              <a:t>learning</a:t>
            </a:r>
            <a:r>
              <a:rPr lang="fr-FR" sz="2000" dirty="0">
                <a:latin typeface="Helvetica" panose="020B0604020202020204" pitchFamily="34" charset="0"/>
                <a:ea typeface="Tahoma" panose="020B0604030504040204" pitchFamily="34" charset="0"/>
                <a:cs typeface="Helvetica" panose="020B0604020202020204" pitchFamily="34" charset="0"/>
              </a:rPr>
              <a:t> for </a:t>
            </a:r>
            <a:r>
              <a:rPr lang="fr-FR" sz="2000" dirty="0" err="1">
                <a:latin typeface="Helvetica" panose="020B0604020202020204" pitchFamily="34" charset="0"/>
                <a:ea typeface="Tahoma" panose="020B0604030504040204" pitchFamily="34" charset="0"/>
                <a:cs typeface="Helvetica" panose="020B0604020202020204" pitchFamily="34" charset="0"/>
              </a:rPr>
              <a:t>steganalysis</a:t>
            </a:r>
            <a:r>
              <a:rPr lang="fr-FR" sz="2000" dirty="0">
                <a:latin typeface="Helvetica" panose="020B0604020202020204" pitchFamily="34" charset="0"/>
                <a:ea typeface="Tahoma" panose="020B0604030504040204" pitchFamily="34" charset="0"/>
                <a:cs typeface="Helvetica" panose="020B0604020202020204" pitchFamily="34" charset="0"/>
              </a:rPr>
              <a:t> via </a:t>
            </a:r>
            <a:r>
              <a:rPr lang="fr-FR" sz="2000" dirty="0" err="1">
                <a:latin typeface="Helvetica" panose="020B0604020202020204" pitchFamily="34" charset="0"/>
                <a:ea typeface="Tahoma" panose="020B0604030504040204" pitchFamily="34" charset="0"/>
                <a:cs typeface="Helvetica" panose="020B0604020202020204" pitchFamily="34" charset="0"/>
              </a:rPr>
              <a:t>convolutional</a:t>
            </a:r>
            <a:r>
              <a:rPr lang="fr-FR" sz="2000" dirty="0">
                <a:latin typeface="Helvetica" panose="020B0604020202020204" pitchFamily="34" charset="0"/>
                <a:ea typeface="Tahoma" panose="020B0604030504040204" pitchFamily="34" charset="0"/>
                <a:cs typeface="Helvetica" panose="020B0604020202020204" pitchFamily="34" charset="0"/>
              </a:rPr>
              <a:t> neural networks.” Media </a:t>
            </a:r>
            <a:r>
              <a:rPr lang="fr-FR" sz="2000" dirty="0" err="1">
                <a:latin typeface="Helvetica" panose="020B0604020202020204" pitchFamily="34" charset="0"/>
                <a:ea typeface="Tahoma" panose="020B0604030504040204" pitchFamily="34" charset="0"/>
                <a:cs typeface="Helvetica" panose="020B0604020202020204" pitchFamily="34" charset="0"/>
              </a:rPr>
              <a:t>Watermarking</a:t>
            </a:r>
            <a:r>
              <a:rPr lang="fr-FR" sz="2000" dirty="0">
                <a:latin typeface="Helvetica" panose="020B0604020202020204" pitchFamily="34" charset="0"/>
                <a:ea typeface="Tahoma" panose="020B0604030504040204" pitchFamily="34" charset="0"/>
                <a:cs typeface="Helvetica" panose="020B0604020202020204" pitchFamily="34" charset="0"/>
              </a:rPr>
              <a:t>, Security, and </a:t>
            </a:r>
            <a:r>
              <a:rPr lang="fr-FR" sz="2000" dirty="0" err="1">
                <a:latin typeface="Helvetica" panose="020B0604020202020204" pitchFamily="34" charset="0"/>
                <a:ea typeface="Tahoma" panose="020B0604030504040204" pitchFamily="34" charset="0"/>
                <a:cs typeface="Helvetica" panose="020B0604020202020204" pitchFamily="34" charset="0"/>
              </a:rPr>
              <a:t>Forensics</a:t>
            </a:r>
            <a:r>
              <a:rPr lang="fr-FR" sz="2000" dirty="0">
                <a:latin typeface="Helvetica" panose="020B0604020202020204" pitchFamily="34" charset="0"/>
                <a:ea typeface="Tahoma" panose="020B0604030504040204" pitchFamily="34" charset="0"/>
                <a:cs typeface="Helvetica" panose="020B0604020202020204" pitchFamily="34" charset="0"/>
              </a:rPr>
              <a:t> 9409 (2015): 94090J-94090J. </a:t>
            </a:r>
          </a:p>
          <a:p>
            <a:pPr algn="just"/>
            <a:r>
              <a:rPr lang="fr-FR" sz="2000" b="1" dirty="0">
                <a:latin typeface="Helvetica" panose="020B0604020202020204" pitchFamily="34" charset="0"/>
                <a:ea typeface="Tahoma" panose="020B0604030504040204" pitchFamily="34" charset="0"/>
                <a:cs typeface="Helvetica" panose="020B0604020202020204" pitchFamily="34" charset="0"/>
              </a:rPr>
              <a:t>[2] </a:t>
            </a:r>
            <a:r>
              <a:rPr lang="fr-FR" sz="2000" dirty="0">
                <a:latin typeface="Helvetica" panose="020B0604020202020204" pitchFamily="34" charset="0"/>
                <a:ea typeface="Tahoma" panose="020B0604030504040204" pitchFamily="34" charset="0"/>
                <a:cs typeface="Helvetica" panose="020B0604020202020204" pitchFamily="34" charset="0"/>
              </a:rPr>
              <a:t>Chen Mo, </a:t>
            </a:r>
            <a:r>
              <a:rPr lang="fr-FR" sz="2000" dirty="0" err="1">
                <a:latin typeface="Helvetica" panose="020B0604020202020204" pitchFamily="34" charset="0"/>
                <a:ea typeface="Tahoma" panose="020B0604030504040204" pitchFamily="34" charset="0"/>
                <a:cs typeface="Helvetica" panose="020B0604020202020204" pitchFamily="34" charset="0"/>
              </a:rPr>
              <a:t>Vahid</a:t>
            </a:r>
            <a:r>
              <a:rPr lang="fr-FR" sz="2000" dirty="0">
                <a:latin typeface="Helvetica" panose="020B0604020202020204" pitchFamily="34" charset="0"/>
                <a:ea typeface="Tahoma" panose="020B0604030504040204" pitchFamily="34" charset="0"/>
                <a:cs typeface="Helvetica" panose="020B0604020202020204" pitchFamily="34" charset="0"/>
              </a:rPr>
              <a:t> </a:t>
            </a:r>
            <a:r>
              <a:rPr lang="fr-FR" sz="2000" dirty="0" err="1">
                <a:latin typeface="Helvetica" panose="020B0604020202020204" pitchFamily="34" charset="0"/>
                <a:ea typeface="Tahoma" panose="020B0604030504040204" pitchFamily="34" charset="0"/>
                <a:cs typeface="Helvetica" panose="020B0604020202020204" pitchFamily="34" charset="0"/>
              </a:rPr>
              <a:t>Sedighi</a:t>
            </a:r>
            <a:r>
              <a:rPr lang="fr-FR" sz="2000" dirty="0">
                <a:latin typeface="Helvetica" panose="020B0604020202020204" pitchFamily="34" charset="0"/>
                <a:ea typeface="Tahoma" panose="020B0604030504040204" pitchFamily="34" charset="0"/>
                <a:cs typeface="Helvetica" panose="020B0604020202020204" pitchFamily="34" charset="0"/>
              </a:rPr>
              <a:t>, Mehdi </a:t>
            </a:r>
            <a:r>
              <a:rPr lang="fr-FR" sz="2000" dirty="0" err="1">
                <a:latin typeface="Helvetica" panose="020B0604020202020204" pitchFamily="34" charset="0"/>
                <a:ea typeface="Tahoma" panose="020B0604030504040204" pitchFamily="34" charset="0"/>
                <a:cs typeface="Helvetica" panose="020B0604020202020204" pitchFamily="34" charset="0"/>
              </a:rPr>
              <a:t>Boroumand</a:t>
            </a:r>
            <a:r>
              <a:rPr lang="fr-FR" sz="2000" dirty="0">
                <a:latin typeface="Helvetica" panose="020B0604020202020204" pitchFamily="34" charset="0"/>
                <a:ea typeface="Tahoma" panose="020B0604030504040204" pitchFamily="34" charset="0"/>
                <a:cs typeface="Helvetica" panose="020B0604020202020204" pitchFamily="34" charset="0"/>
              </a:rPr>
              <a:t>, and Jessica </a:t>
            </a:r>
            <a:r>
              <a:rPr lang="fr-FR" sz="2000" dirty="0" err="1">
                <a:latin typeface="Helvetica" panose="020B0604020202020204" pitchFamily="34" charset="0"/>
                <a:ea typeface="Tahoma" panose="020B0604030504040204" pitchFamily="34" charset="0"/>
                <a:cs typeface="Helvetica" panose="020B0604020202020204" pitchFamily="34" charset="0"/>
              </a:rPr>
              <a:t>Fridrich</a:t>
            </a:r>
            <a:r>
              <a:rPr lang="fr-FR" sz="2000" dirty="0">
                <a:latin typeface="Helvetica" panose="020B0604020202020204" pitchFamily="34" charset="0"/>
                <a:ea typeface="Tahoma" panose="020B0604030504040204" pitchFamily="34" charset="0"/>
                <a:cs typeface="Helvetica" panose="020B0604020202020204" pitchFamily="34" charset="0"/>
              </a:rPr>
              <a:t>. ”JPEG-</a:t>
            </a:r>
            <a:r>
              <a:rPr lang="fr-FR" sz="2000" dirty="0" err="1">
                <a:latin typeface="Helvetica" panose="020B0604020202020204" pitchFamily="34" charset="0"/>
                <a:ea typeface="Tahoma" panose="020B0604030504040204" pitchFamily="34" charset="0"/>
                <a:cs typeface="Helvetica" panose="020B0604020202020204" pitchFamily="34" charset="0"/>
              </a:rPr>
              <a:t>phaseaware</a:t>
            </a:r>
            <a:r>
              <a:rPr lang="fr-FR" sz="2000" dirty="0">
                <a:latin typeface="Helvetica" panose="020B0604020202020204" pitchFamily="34" charset="0"/>
                <a:ea typeface="Tahoma" panose="020B0604030504040204" pitchFamily="34" charset="0"/>
                <a:cs typeface="Helvetica" panose="020B0604020202020204" pitchFamily="34" charset="0"/>
              </a:rPr>
              <a:t> </a:t>
            </a:r>
            <a:r>
              <a:rPr lang="fr-FR" sz="2000" dirty="0" err="1">
                <a:latin typeface="Helvetica" panose="020B0604020202020204" pitchFamily="34" charset="0"/>
                <a:ea typeface="Tahoma" panose="020B0604030504040204" pitchFamily="34" charset="0"/>
                <a:cs typeface="Helvetica" panose="020B0604020202020204" pitchFamily="34" charset="0"/>
              </a:rPr>
              <a:t>convolutional</a:t>
            </a:r>
            <a:r>
              <a:rPr lang="fr-FR" sz="2000" dirty="0">
                <a:latin typeface="Helvetica" panose="020B0604020202020204" pitchFamily="34" charset="0"/>
                <a:ea typeface="Tahoma" panose="020B0604030504040204" pitchFamily="34" charset="0"/>
                <a:cs typeface="Helvetica" panose="020B0604020202020204" pitchFamily="34" charset="0"/>
              </a:rPr>
              <a:t> neural network for </a:t>
            </a:r>
            <a:r>
              <a:rPr lang="fr-FR" sz="2000" dirty="0" err="1">
                <a:latin typeface="Helvetica" panose="020B0604020202020204" pitchFamily="34" charset="0"/>
                <a:ea typeface="Tahoma" panose="020B0604030504040204" pitchFamily="34" charset="0"/>
                <a:cs typeface="Helvetica" panose="020B0604020202020204" pitchFamily="34" charset="0"/>
              </a:rPr>
              <a:t>steganalysis</a:t>
            </a:r>
            <a:r>
              <a:rPr lang="fr-FR" sz="2000" dirty="0">
                <a:latin typeface="Helvetica" panose="020B0604020202020204" pitchFamily="34" charset="0"/>
                <a:ea typeface="Tahoma" panose="020B0604030504040204" pitchFamily="34" charset="0"/>
                <a:cs typeface="Helvetica" panose="020B0604020202020204" pitchFamily="34" charset="0"/>
              </a:rPr>
              <a:t> of JPEG images.” In </a:t>
            </a:r>
            <a:r>
              <a:rPr lang="fr-FR" sz="2000" dirty="0" err="1">
                <a:latin typeface="Helvetica" panose="020B0604020202020204" pitchFamily="34" charset="0"/>
                <a:ea typeface="Tahoma" panose="020B0604030504040204" pitchFamily="34" charset="0"/>
                <a:cs typeface="Helvetica" panose="020B0604020202020204" pitchFamily="34" charset="0"/>
              </a:rPr>
              <a:t>Proceedings</a:t>
            </a:r>
            <a:r>
              <a:rPr lang="fr-FR" sz="2000" dirty="0">
                <a:latin typeface="Helvetica" panose="020B0604020202020204" pitchFamily="34" charset="0"/>
                <a:ea typeface="Tahoma" panose="020B0604030504040204" pitchFamily="34" charset="0"/>
                <a:cs typeface="Helvetica" panose="020B0604020202020204" pitchFamily="34" charset="0"/>
              </a:rPr>
              <a:t> of the 5th ACM Workshop on Information </a:t>
            </a:r>
            <a:r>
              <a:rPr lang="fr-FR" sz="2000" dirty="0" err="1">
                <a:latin typeface="Helvetica" panose="020B0604020202020204" pitchFamily="34" charset="0"/>
                <a:ea typeface="Tahoma" panose="020B0604030504040204" pitchFamily="34" charset="0"/>
                <a:cs typeface="Helvetica" panose="020B0604020202020204" pitchFamily="34" charset="0"/>
              </a:rPr>
              <a:t>Hiding</a:t>
            </a:r>
            <a:r>
              <a:rPr lang="fr-FR" sz="2000" dirty="0">
                <a:latin typeface="Helvetica" panose="020B0604020202020204" pitchFamily="34" charset="0"/>
                <a:ea typeface="Tahoma" panose="020B0604030504040204" pitchFamily="34" charset="0"/>
                <a:cs typeface="Helvetica" panose="020B0604020202020204" pitchFamily="34" charset="0"/>
              </a:rPr>
              <a:t> and </a:t>
            </a:r>
            <a:r>
              <a:rPr lang="fr-FR" sz="2000" dirty="0" err="1">
                <a:latin typeface="Helvetica" panose="020B0604020202020204" pitchFamily="34" charset="0"/>
                <a:ea typeface="Tahoma" panose="020B0604030504040204" pitchFamily="34" charset="0"/>
                <a:cs typeface="Helvetica" panose="020B0604020202020204" pitchFamily="34" charset="0"/>
              </a:rPr>
              <a:t>Multimedia</a:t>
            </a:r>
            <a:r>
              <a:rPr lang="fr-FR" sz="2000" dirty="0">
                <a:latin typeface="Helvetica" panose="020B0604020202020204" pitchFamily="34" charset="0"/>
                <a:ea typeface="Tahoma" panose="020B0604030504040204" pitchFamily="34" charset="0"/>
                <a:cs typeface="Helvetica" panose="020B0604020202020204" pitchFamily="34" charset="0"/>
              </a:rPr>
              <a:t> Security, pp. 75-84. ACM, 2017</a:t>
            </a:r>
          </a:p>
          <a:p>
            <a:pPr algn="just"/>
            <a:r>
              <a:rPr lang="fr-FR" sz="2000" b="1" dirty="0">
                <a:latin typeface="Helvetica" panose="020B0604020202020204" pitchFamily="34" charset="0"/>
                <a:ea typeface="Tahoma" panose="020B0604030504040204" pitchFamily="34" charset="0"/>
                <a:cs typeface="Helvetica" panose="020B0604020202020204" pitchFamily="34" charset="0"/>
              </a:rPr>
              <a:t>[3]</a:t>
            </a:r>
            <a:r>
              <a:rPr lang="en-US" sz="2000" b="1" dirty="0">
                <a:latin typeface="Helvetica" panose="020B0604020202020204" pitchFamily="34" charset="0"/>
                <a:ea typeface="Tahoma" panose="020B0604030504040204" pitchFamily="34" charset="0"/>
                <a:cs typeface="Helvetica" panose="020B0604020202020204" pitchFamily="34" charset="0"/>
              </a:rPr>
              <a:t> </a:t>
            </a:r>
            <a:r>
              <a:rPr lang="en-US" sz="2000" dirty="0" err="1">
                <a:latin typeface="Helvetica" panose="020B0604020202020204" pitchFamily="34" charset="0"/>
                <a:ea typeface="Tahoma" panose="020B0604030504040204" pitchFamily="34" charset="0"/>
                <a:cs typeface="Helvetica" panose="020B0604020202020204" pitchFamily="34" charset="0"/>
              </a:rPr>
              <a:t>Tieleman</a:t>
            </a:r>
            <a:r>
              <a:rPr lang="en-US" sz="2000" dirty="0">
                <a:latin typeface="Helvetica" panose="020B0604020202020204" pitchFamily="34" charset="0"/>
                <a:ea typeface="Tahoma" panose="020B0604030504040204" pitchFamily="34" charset="0"/>
                <a:cs typeface="Helvetica" panose="020B0604020202020204" pitchFamily="34" charset="0"/>
              </a:rPr>
              <a:t>, T., and G. Hinton. Divide the gradient by a running average of its recent magnitude. COURSERA: Neural networks for machine learning. Technical Report.</a:t>
            </a:r>
          </a:p>
          <a:p>
            <a:pPr algn="just"/>
            <a:r>
              <a:rPr lang="en-US" sz="2000" b="1" dirty="0">
                <a:latin typeface="Helvetica" panose="020B0604020202020204" pitchFamily="34" charset="0"/>
                <a:ea typeface="Tahoma" panose="020B0604030504040204" pitchFamily="34" charset="0"/>
                <a:cs typeface="Helvetica" panose="020B0604020202020204" pitchFamily="34" charset="0"/>
              </a:rPr>
              <a:t>[4] </a:t>
            </a:r>
            <a:r>
              <a:rPr lang="en-US" sz="2000" dirty="0">
                <a:latin typeface="Helvetica" panose="020B0604020202020204" pitchFamily="34" charset="0"/>
                <a:ea typeface="Tahoma" panose="020B0604030504040204" pitchFamily="34" charset="0"/>
                <a:cs typeface="Helvetica" panose="020B0604020202020204" pitchFamily="34" charset="0"/>
              </a:rPr>
              <a:t>Bas, Patrick, Toms Filler, and Toms </a:t>
            </a:r>
            <a:r>
              <a:rPr lang="en-US" sz="2000" dirty="0" err="1">
                <a:latin typeface="Helvetica" panose="020B0604020202020204" pitchFamily="34" charset="0"/>
                <a:ea typeface="Tahoma" panose="020B0604030504040204" pitchFamily="34" charset="0"/>
                <a:cs typeface="Helvetica" panose="020B0604020202020204" pitchFamily="34" charset="0"/>
              </a:rPr>
              <a:t>Pevn</a:t>
            </a:r>
            <a:r>
              <a:rPr lang="en-US" sz="2000" dirty="0">
                <a:latin typeface="Helvetica" panose="020B0604020202020204" pitchFamily="34" charset="0"/>
                <a:ea typeface="Tahoma" panose="020B0604030504040204" pitchFamily="34" charset="0"/>
                <a:cs typeface="Helvetica" panose="020B0604020202020204" pitchFamily="34" charset="0"/>
              </a:rPr>
              <a:t>. ”Break Our Steganographic System: The Ins and Outs of Organizing BOSS.” In International Workshop on Information Hiding, pp. 59-70. Springer, Berlin, Heidelberg, 2011. </a:t>
            </a:r>
          </a:p>
          <a:p>
            <a:pPr algn="just"/>
            <a:r>
              <a:rPr lang="en-US" sz="2000" b="1" dirty="0">
                <a:latin typeface="Helvetica" panose="020B0604020202020204" pitchFamily="34" charset="0"/>
                <a:ea typeface="Tahoma" panose="020B0604030504040204" pitchFamily="34" charset="0"/>
                <a:cs typeface="Helvetica" panose="020B0604020202020204" pitchFamily="34" charset="0"/>
              </a:rPr>
              <a:t>[5] </a:t>
            </a:r>
            <a:r>
              <a:rPr lang="en-US" sz="2000" dirty="0" err="1">
                <a:latin typeface="Helvetica" panose="020B0604020202020204" pitchFamily="34" charset="0"/>
                <a:ea typeface="Tahoma" panose="020B0604030504040204" pitchFamily="34" charset="0"/>
                <a:cs typeface="Helvetica" panose="020B0604020202020204" pitchFamily="34" charset="0"/>
              </a:rPr>
              <a:t>Pevn</a:t>
            </a:r>
            <a:r>
              <a:rPr lang="en-US" sz="2000" dirty="0">
                <a:latin typeface="Helvetica" panose="020B0604020202020204" pitchFamily="34" charset="0"/>
                <a:ea typeface="Tahoma" panose="020B0604030504040204" pitchFamily="34" charset="0"/>
                <a:cs typeface="Helvetica" panose="020B0604020202020204" pitchFamily="34" charset="0"/>
              </a:rPr>
              <a:t>, Toms, Toms Filler, and Patrick Bas. ”Using high-dimensional image models to perform highly undetectable steganography.” In International Workshop on Information Hiding, pp. 161-177. Springer, Berlin, Heidelberg, 2010. </a:t>
            </a:r>
            <a:endParaRPr lang="fr-FR" sz="2000" dirty="0">
              <a:latin typeface="Helvetica" panose="020B0604020202020204" pitchFamily="34" charset="0"/>
              <a:ea typeface="Tahoma" panose="020B0604030504040204" pitchFamily="34" charset="0"/>
              <a:cs typeface="Helvetica" panose="020B0604020202020204" pitchFamily="34" charset="0"/>
            </a:endParaRPr>
          </a:p>
        </p:txBody>
      </p:sp>
      <p:sp>
        <p:nvSpPr>
          <p:cNvPr id="21" name="Rectangle 20">
            <a:extLst>
              <a:ext uri="{FF2B5EF4-FFF2-40B4-BE49-F238E27FC236}">
                <a16:creationId xmlns:a16="http://schemas.microsoft.com/office/drawing/2014/main" id="{C81F3E66-33B7-4E26-96FB-B48212F7E4F7}"/>
              </a:ext>
            </a:extLst>
          </p:cNvPr>
          <p:cNvSpPr/>
          <p:nvPr/>
        </p:nvSpPr>
        <p:spPr>
          <a:xfrm>
            <a:off x="14761028" y="31663036"/>
            <a:ext cx="13437468" cy="1008000"/>
          </a:xfrm>
          <a:prstGeom prst="rect">
            <a:avLst/>
          </a:prstGeom>
          <a:ln w="57150">
            <a:solidFill>
              <a:schemeClr val="accent5"/>
            </a:solidFill>
          </a:ln>
          <a:effectLst/>
        </p:spPr>
        <p:style>
          <a:lnRef idx="3">
            <a:schemeClr val="lt1"/>
          </a:lnRef>
          <a:fillRef idx="1">
            <a:schemeClr val="accent5"/>
          </a:fillRef>
          <a:effectRef idx="1">
            <a:schemeClr val="accent5"/>
          </a:effectRef>
          <a:fontRef idx="minor">
            <a:schemeClr val="lt1"/>
          </a:fontRef>
        </p:style>
        <p:txBody>
          <a:bodyPr rtlCol="0" anchor="ctr"/>
          <a:lstStyle/>
          <a:p>
            <a:r>
              <a:rPr lang="fr-FR" sz="5000" b="1" dirty="0">
                <a:solidFill>
                  <a:schemeClr val="bg1"/>
                </a:solidFill>
                <a:latin typeface="Helvetica" panose="020B0604020202020204" pitchFamily="34" charset="0"/>
                <a:ea typeface="Tahoma" panose="020B0604030504040204" pitchFamily="34" charset="0"/>
                <a:cs typeface="Helvetica" panose="020B0604020202020204" pitchFamily="34" charset="0"/>
              </a:rPr>
              <a:t> Conclusion</a:t>
            </a:r>
          </a:p>
        </p:txBody>
      </p:sp>
      <p:sp>
        <p:nvSpPr>
          <p:cNvPr id="22" name="Rectangle 21">
            <a:extLst>
              <a:ext uri="{FF2B5EF4-FFF2-40B4-BE49-F238E27FC236}">
                <a16:creationId xmlns:a16="http://schemas.microsoft.com/office/drawing/2014/main" id="{5269CFD0-8340-4426-B0AF-A7370FBC4986}"/>
              </a:ext>
            </a:extLst>
          </p:cNvPr>
          <p:cNvSpPr/>
          <p:nvPr/>
        </p:nvSpPr>
        <p:spPr>
          <a:xfrm>
            <a:off x="14761028" y="32711632"/>
            <a:ext cx="13437468" cy="3579026"/>
          </a:xfrm>
          <a:prstGeom prst="rect">
            <a:avLst/>
          </a:prstGeom>
          <a:ln w="57150">
            <a:solidFill>
              <a:schemeClr val="accent5"/>
            </a:solidFill>
          </a:ln>
        </p:spPr>
        <p:style>
          <a:lnRef idx="2">
            <a:schemeClr val="accent6"/>
          </a:lnRef>
          <a:fillRef idx="1">
            <a:schemeClr val="lt1"/>
          </a:fillRef>
          <a:effectRef idx="0">
            <a:schemeClr val="accent6"/>
          </a:effectRef>
          <a:fontRef idx="minor">
            <a:schemeClr val="dk1"/>
          </a:fontRef>
        </p:style>
        <p:txBody>
          <a:bodyPr lIns="360000" tIns="0" rIns="360000" rtlCol="0" anchor="ctr"/>
          <a:lstStyle/>
          <a:p>
            <a:pPr algn="just"/>
            <a:r>
              <a:rPr lang="fr-FR" sz="3000" dirty="0">
                <a:latin typeface="Helvetica" panose="020B0604020202020204" pitchFamily="34" charset="0"/>
                <a:ea typeface="Tahoma" panose="020B0604030504040204" pitchFamily="34" charset="0"/>
                <a:cs typeface="Helvetica" panose="020B0604020202020204" pitchFamily="34" charset="0"/>
              </a:rPr>
              <a:t>Nous pouvons conclure que, malgré la simplicité de notre modèle et la qualité moyenne des processeurs, les résultats de la précision de la classification sont importants, en particulier pour </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les capacités d’insertion </a:t>
            </a:r>
            <a:r>
              <a:rPr lang="fr-FR" sz="3000" dirty="0">
                <a:latin typeface="Helvetica" panose="020B0604020202020204" pitchFamily="34" charset="0"/>
                <a:ea typeface="Tahoma" panose="020B0604030504040204" pitchFamily="34" charset="0"/>
                <a:cs typeface="Helvetica" panose="020B0604020202020204" pitchFamily="34" charset="0"/>
              </a:rPr>
              <a:t>élevées. Ces résultats sont motivants pour créer des architectures plus complexes avec d'autres modèles de réseaux de neurones vue le succès de l'apprentissage en profondeur (</a:t>
            </a:r>
            <a:r>
              <a:rPr lang="fr-FR" sz="3000" i="1" dirty="0" err="1">
                <a:latin typeface="Helvetica" panose="020B0604020202020204" pitchFamily="34" charset="0"/>
                <a:ea typeface="Tahoma" panose="020B0604030504040204" pitchFamily="34" charset="0"/>
                <a:cs typeface="Helvetica" panose="020B0604020202020204" pitchFamily="34" charset="0"/>
              </a:rPr>
              <a:t>deep</a:t>
            </a:r>
            <a:r>
              <a:rPr lang="fr-FR" sz="3000" i="1" dirty="0">
                <a:latin typeface="Helvetica" panose="020B0604020202020204" pitchFamily="34" charset="0"/>
                <a:ea typeface="Tahoma" panose="020B0604030504040204" pitchFamily="34" charset="0"/>
                <a:cs typeface="Helvetica" panose="020B0604020202020204" pitchFamily="34" charset="0"/>
              </a:rPr>
              <a:t> </a:t>
            </a:r>
            <a:r>
              <a:rPr lang="fr-FR" sz="3000" i="1" dirty="0" err="1">
                <a:latin typeface="Helvetica" panose="020B0604020202020204" pitchFamily="34" charset="0"/>
                <a:ea typeface="Tahoma" panose="020B0604030504040204" pitchFamily="34" charset="0"/>
                <a:cs typeface="Helvetica" panose="020B0604020202020204" pitchFamily="34" charset="0"/>
              </a:rPr>
              <a:t>learning</a:t>
            </a:r>
            <a:r>
              <a:rPr lang="fr-FR" sz="3000" dirty="0">
                <a:latin typeface="Helvetica" panose="020B0604020202020204" pitchFamily="34" charset="0"/>
                <a:ea typeface="Tahoma" panose="020B0604030504040204" pitchFamily="34" charset="0"/>
                <a:cs typeface="Helvetica" panose="020B0604020202020204" pitchFamily="34" charset="0"/>
              </a:rPr>
              <a:t>) aujourd'hui.</a:t>
            </a:r>
          </a:p>
        </p:txBody>
      </p:sp>
      <p:pic>
        <p:nvPicPr>
          <p:cNvPr id="12" name="Image 11">
            <a:extLst>
              <a:ext uri="{FF2B5EF4-FFF2-40B4-BE49-F238E27FC236}">
                <a16:creationId xmlns:a16="http://schemas.microsoft.com/office/drawing/2014/main" id="{0E7E1507-8B4F-429E-AB95-D1A3F81C8A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95543" y="16003708"/>
            <a:ext cx="1272642" cy="970804"/>
          </a:xfrm>
          <a:prstGeom prst="rect">
            <a:avLst/>
          </a:prstGeom>
        </p:spPr>
        <p:style>
          <a:lnRef idx="2">
            <a:schemeClr val="accent5">
              <a:shade val="50000"/>
            </a:schemeClr>
          </a:lnRef>
          <a:fillRef idx="1">
            <a:schemeClr val="accent5"/>
          </a:fillRef>
          <a:effectRef idx="0">
            <a:schemeClr val="accent5"/>
          </a:effectRef>
          <a:fontRef idx="minor">
            <a:schemeClr val="lt1"/>
          </a:fontRef>
        </p:style>
      </p:pic>
      <p:graphicFrame>
        <p:nvGraphicFramePr>
          <p:cNvPr id="24" name="Tableau 23">
            <a:extLst>
              <a:ext uri="{FF2B5EF4-FFF2-40B4-BE49-F238E27FC236}">
                <a16:creationId xmlns:a16="http://schemas.microsoft.com/office/drawing/2014/main" id="{C9FE4612-D62A-4041-B8E5-93816A24E02B}"/>
              </a:ext>
            </a:extLst>
          </p:cNvPr>
          <p:cNvGraphicFramePr>
            <a:graphicFrameLocks noGrp="1"/>
          </p:cNvGraphicFramePr>
          <p:nvPr>
            <p:extLst>
              <p:ext uri="{D42A27DB-BD31-4B8C-83A1-F6EECF244321}">
                <p14:modId xmlns:p14="http://schemas.microsoft.com/office/powerpoint/2010/main" val="1927417836"/>
              </p:ext>
            </p:extLst>
          </p:nvPr>
        </p:nvGraphicFramePr>
        <p:xfrm>
          <a:off x="929367" y="34047777"/>
          <a:ext cx="13117582" cy="1311106"/>
        </p:xfrm>
        <a:graphic>
          <a:graphicData uri="http://schemas.openxmlformats.org/drawingml/2006/table">
            <a:tbl>
              <a:tblPr firstRow="1" bandRow="1">
                <a:tableStyleId>{7DF18680-E054-41AD-8BC1-D1AEF772440D}</a:tableStyleId>
              </a:tblPr>
              <a:tblGrid>
                <a:gridCol w="6213150">
                  <a:extLst>
                    <a:ext uri="{9D8B030D-6E8A-4147-A177-3AD203B41FA5}">
                      <a16:colId xmlns:a16="http://schemas.microsoft.com/office/drawing/2014/main" val="367208800"/>
                    </a:ext>
                  </a:extLst>
                </a:gridCol>
                <a:gridCol w="2884006">
                  <a:extLst>
                    <a:ext uri="{9D8B030D-6E8A-4147-A177-3AD203B41FA5}">
                      <a16:colId xmlns:a16="http://schemas.microsoft.com/office/drawing/2014/main" val="1971766071"/>
                    </a:ext>
                  </a:extLst>
                </a:gridCol>
                <a:gridCol w="2463423">
                  <a:extLst>
                    <a:ext uri="{9D8B030D-6E8A-4147-A177-3AD203B41FA5}">
                      <a16:colId xmlns:a16="http://schemas.microsoft.com/office/drawing/2014/main" val="337624903"/>
                    </a:ext>
                  </a:extLst>
                </a:gridCol>
                <a:gridCol w="1557003">
                  <a:extLst>
                    <a:ext uri="{9D8B030D-6E8A-4147-A177-3AD203B41FA5}">
                      <a16:colId xmlns:a16="http://schemas.microsoft.com/office/drawing/2014/main" val="2478866911"/>
                    </a:ext>
                  </a:extLst>
                </a:gridCol>
              </a:tblGrid>
              <a:tr h="655553">
                <a:tc>
                  <a:txBody>
                    <a:bodyPr/>
                    <a:lstStyle/>
                    <a:p>
                      <a:endParaRPr lang="fr-FR" sz="3200" dirty="0">
                        <a:latin typeface="Helvetica" panose="020B0604020202020204" pitchFamily="34" charset="0"/>
                        <a:cs typeface="Helvetica"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fr-FR" sz="3200" dirty="0">
                          <a:solidFill>
                            <a:schemeClr val="bg1"/>
                          </a:solidFill>
                          <a:effectLst>
                            <a:outerShdw blurRad="38100" dist="38100" dir="2700000" algn="tl">
                              <a:srgbClr val="000000">
                                <a:alpha val="43137"/>
                              </a:srgbClr>
                            </a:outerShdw>
                          </a:effectLst>
                        </a:rPr>
                        <a:t>Formation</a:t>
                      </a:r>
                      <a:endParaRPr lang="fr-FR" sz="3200" dirty="0">
                        <a:solidFill>
                          <a:schemeClr val="bg1"/>
                        </a:solidFill>
                        <a:effectLst>
                          <a:outerShdw blurRad="38100" dist="38100" dir="2700000" algn="tl">
                            <a:srgbClr val="000000">
                              <a:alpha val="43137"/>
                            </a:srgbClr>
                          </a:outerShdw>
                        </a:effectLst>
                        <a:latin typeface="Helvetica" panose="020B0604020202020204" pitchFamily="34" charset="0"/>
                        <a:ea typeface="Tahoma" panose="020B0604030504040204" pitchFamily="34" charset="0"/>
                        <a:cs typeface="Helvetica"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fr-FR" sz="3200" dirty="0">
                          <a:solidFill>
                            <a:schemeClr val="bg1"/>
                          </a:solidFill>
                          <a:effectLst>
                            <a:outerShdw blurRad="38100" dist="38100" dir="2700000" algn="tl">
                              <a:srgbClr val="000000">
                                <a:alpha val="43137"/>
                              </a:srgbClr>
                            </a:outerShdw>
                          </a:effectLst>
                        </a:rPr>
                        <a:t>Validation</a:t>
                      </a:r>
                      <a:endParaRPr lang="fr-FR" sz="3200" dirty="0">
                        <a:solidFill>
                          <a:schemeClr val="bg1"/>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fr-FR" sz="3200" dirty="0">
                          <a:solidFill>
                            <a:schemeClr val="bg1"/>
                          </a:solidFill>
                          <a:effectLst>
                            <a:outerShdw blurRad="38100" dist="38100" dir="2700000" algn="tl">
                              <a:srgbClr val="000000">
                                <a:alpha val="43137"/>
                              </a:srgbClr>
                            </a:outerShdw>
                          </a:effectLst>
                        </a:rPr>
                        <a:t>Test</a:t>
                      </a:r>
                      <a:endParaRPr lang="fr-FR" sz="3200" dirty="0">
                        <a:solidFill>
                          <a:schemeClr val="bg1"/>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68260910"/>
                  </a:ext>
                </a:extLst>
              </a:tr>
              <a:tr h="655553">
                <a:tc>
                  <a:txBody>
                    <a:bodyPr/>
                    <a:lstStyle/>
                    <a:p>
                      <a:r>
                        <a:rPr lang="fr-FR" sz="3200" b="1" dirty="0">
                          <a:latin typeface="Tahoma" panose="020B0604030504040204" pitchFamily="34" charset="0"/>
                          <a:ea typeface="Tahoma" panose="020B0604030504040204" pitchFamily="34" charset="0"/>
                          <a:cs typeface="Tahoma" panose="020B0604030504040204" pitchFamily="34" charset="0"/>
                        </a:rPr>
                        <a:t>Nombre de paires d'images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3200" dirty="0">
                          <a:latin typeface="Tahoma" panose="020B0604030504040204" pitchFamily="34" charset="0"/>
                          <a:ea typeface="Tahoma" panose="020B0604030504040204" pitchFamily="34" charset="0"/>
                          <a:cs typeface="Tahoma" panose="020B0604030504040204" pitchFamily="34" charset="0"/>
                        </a:rPr>
                        <a:t>1700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3200" dirty="0">
                          <a:latin typeface="Tahoma" panose="020B0604030504040204" pitchFamily="34" charset="0"/>
                          <a:ea typeface="Tahoma" panose="020B0604030504040204" pitchFamily="34" charset="0"/>
                          <a:cs typeface="Tahoma" panose="020B0604030504040204" pitchFamily="34"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3200" dirty="0">
                          <a:latin typeface="Tahoma" panose="020B0604030504040204" pitchFamily="34" charset="0"/>
                          <a:ea typeface="Tahoma" panose="020B0604030504040204" pitchFamily="34" charset="0"/>
                          <a:cs typeface="Tahoma" panose="020B0604030504040204" pitchFamily="34" charset="0"/>
                        </a:rPr>
                        <a:t>400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339378"/>
                  </a:ext>
                </a:extLst>
              </a:tr>
            </a:tbl>
          </a:graphicData>
        </a:graphic>
      </p:graphicFrame>
      <p:sp>
        <p:nvSpPr>
          <p:cNvPr id="25" name="Rectangle 24">
            <a:extLst>
              <a:ext uri="{FF2B5EF4-FFF2-40B4-BE49-F238E27FC236}">
                <a16:creationId xmlns:a16="http://schemas.microsoft.com/office/drawing/2014/main" id="{0E292893-5038-4485-86C2-67121D5A2C98}"/>
              </a:ext>
            </a:extLst>
          </p:cNvPr>
          <p:cNvSpPr/>
          <p:nvPr/>
        </p:nvSpPr>
        <p:spPr>
          <a:xfrm>
            <a:off x="876300" y="31052837"/>
            <a:ext cx="13202593" cy="291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Pour évaluer notre architecture RNC, nous avons utilisé une partie (2400 images) d'une base de données publique </a:t>
            </a:r>
            <a:r>
              <a:rPr lang="fr-FR" sz="3000" dirty="0" err="1">
                <a:solidFill>
                  <a:schemeClr val="bg1"/>
                </a:solidFill>
                <a:latin typeface="Helvetica" panose="020B0604020202020204" pitchFamily="34" charset="0"/>
                <a:ea typeface="Tahoma" panose="020B0604030504040204" pitchFamily="34" charset="0"/>
                <a:cs typeface="Helvetica" panose="020B0604020202020204" pitchFamily="34" charset="0"/>
              </a:rPr>
              <a:t>Bossbase</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b="1" dirty="0">
                <a:solidFill>
                  <a:srgbClr val="FF0000"/>
                </a:solidFill>
                <a:latin typeface="Helvetica" panose="020B0604020202020204" pitchFamily="34" charset="0"/>
                <a:ea typeface="Tahoma" panose="020B0604030504040204" pitchFamily="34" charset="0"/>
                <a:cs typeface="Helvetica" panose="020B0604020202020204" pitchFamily="34" charset="0"/>
              </a:rPr>
              <a:t>[4]</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Les nombres de paires d'échantillons (images de couverture et images </a:t>
            </a:r>
            <a:r>
              <a:rPr lang="fr-FR" sz="3000" dirty="0" err="1">
                <a:solidFill>
                  <a:schemeClr val="bg1"/>
                </a:solidFill>
                <a:latin typeface="Helvetica" panose="020B0604020202020204" pitchFamily="34" charset="0"/>
                <a:ea typeface="Tahoma" panose="020B0604030504040204" pitchFamily="34" charset="0"/>
                <a:cs typeface="Helvetica" panose="020B0604020202020204" pitchFamily="34" charset="0"/>
              </a:rPr>
              <a:t>stego</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pour l'apprentissage, la validation et les tests sont présentés dans le tableau suivant. Les images </a:t>
            </a:r>
            <a:r>
              <a:rPr lang="fr-FR" sz="3000" dirty="0" err="1">
                <a:solidFill>
                  <a:schemeClr val="bg1"/>
                </a:solidFill>
                <a:latin typeface="Helvetica" panose="020B0604020202020204" pitchFamily="34" charset="0"/>
                <a:ea typeface="Tahoma" panose="020B0604030504040204" pitchFamily="34" charset="0"/>
                <a:cs typeface="Helvetica" panose="020B0604020202020204" pitchFamily="34" charset="0"/>
              </a:rPr>
              <a:t>stego</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sont générées par l'algorithme de </a:t>
            </a:r>
            <a:r>
              <a:rPr lang="fr-FR" sz="3000" b="1" dirty="0">
                <a:solidFill>
                  <a:schemeClr val="bg1"/>
                </a:solidFill>
                <a:latin typeface="Helvetica" panose="020B0604020202020204" pitchFamily="34" charset="0"/>
                <a:ea typeface="Tahoma" panose="020B0604030504040204" pitchFamily="34" charset="0"/>
                <a:cs typeface="Helvetica" panose="020B0604020202020204" pitchFamily="34" charset="0"/>
              </a:rPr>
              <a:t>WOW</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Wavelet</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Obtained</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Weights</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b="1" dirty="0">
                <a:solidFill>
                  <a:srgbClr val="FF0000"/>
                </a:solidFill>
                <a:latin typeface="Helvetica" panose="020B0604020202020204" pitchFamily="34" charset="0"/>
                <a:ea typeface="Tahoma" panose="020B0604030504040204" pitchFamily="34" charset="0"/>
                <a:cs typeface="Helvetica" panose="020B0604020202020204" pitchFamily="34" charset="0"/>
              </a:rPr>
              <a:t>[5]</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a:t>
            </a:r>
            <a:endParaRPr lang="fr-FR" sz="3000" dirty="0">
              <a:solidFill>
                <a:schemeClr val="bg1"/>
              </a:solidFill>
            </a:endParaRPr>
          </a:p>
        </p:txBody>
      </p:sp>
      <p:sp>
        <p:nvSpPr>
          <p:cNvPr id="51" name="Rectangle 50">
            <a:extLst>
              <a:ext uri="{FF2B5EF4-FFF2-40B4-BE49-F238E27FC236}">
                <a16:creationId xmlns:a16="http://schemas.microsoft.com/office/drawing/2014/main" id="{B16B91FD-6EC5-49B3-9C1D-7C448904C7E1}"/>
              </a:ext>
            </a:extLst>
          </p:cNvPr>
          <p:cNvSpPr/>
          <p:nvPr/>
        </p:nvSpPr>
        <p:spPr>
          <a:xfrm>
            <a:off x="876300" y="35509115"/>
            <a:ext cx="13202593" cy="862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3000" dirty="0">
                <a:solidFill>
                  <a:schemeClr val="bg1"/>
                </a:solidFill>
                <a:latin typeface="Helvetica" panose="020B0604020202020204" pitchFamily="34" charset="0"/>
                <a:cs typeface="Helvetica" panose="020B0604020202020204" pitchFamily="34" charset="0"/>
              </a:rPr>
              <a:t>Les résultats des tests de la précision de la classification en fonction de la capacité d’insertion sont indiqués dans la figure ci-dessous.</a:t>
            </a:r>
          </a:p>
        </p:txBody>
      </p:sp>
      <p:sp>
        <p:nvSpPr>
          <p:cNvPr id="28" name="Rectangle 27">
            <a:extLst>
              <a:ext uri="{FF2B5EF4-FFF2-40B4-BE49-F238E27FC236}">
                <a16:creationId xmlns:a16="http://schemas.microsoft.com/office/drawing/2014/main" id="{9DE953DF-B02F-4F8A-B06C-AE678F18ED03}"/>
              </a:ext>
            </a:extLst>
          </p:cNvPr>
          <p:cNvSpPr/>
          <p:nvPr/>
        </p:nvSpPr>
        <p:spPr>
          <a:xfrm>
            <a:off x="3404319" y="6842404"/>
            <a:ext cx="22385794" cy="938719"/>
          </a:xfrm>
          <a:prstGeom prst="rect">
            <a:avLst/>
          </a:prstGeom>
        </p:spPr>
        <p:txBody>
          <a:bodyPr wrap="square">
            <a:spAutoFit/>
          </a:bodyPr>
          <a:lstStyle/>
          <a:p>
            <a:pPr algn="ctr"/>
            <a:r>
              <a:rPr lang="fr-FR" sz="5500" b="1" dirty="0" err="1">
                <a:solidFill>
                  <a:schemeClr val="bg1"/>
                </a:solidFill>
                <a:latin typeface="Helvetica" panose="020B0604020202020204" pitchFamily="34" charset="0"/>
                <a:cs typeface="Helvetica" panose="020B0604020202020204" pitchFamily="34" charset="0"/>
              </a:rPr>
              <a:t>Stéganalyse</a:t>
            </a:r>
            <a:r>
              <a:rPr lang="fr-FR" sz="5500" b="1" dirty="0">
                <a:solidFill>
                  <a:schemeClr val="bg1"/>
                </a:solidFill>
                <a:latin typeface="Helvetica" panose="020B0604020202020204" pitchFamily="34" charset="0"/>
                <a:cs typeface="Helvetica" panose="020B0604020202020204" pitchFamily="34" charset="0"/>
              </a:rPr>
              <a:t> d'images via un réseau de neurones convolutifs</a:t>
            </a:r>
          </a:p>
        </p:txBody>
      </p:sp>
      <p:pic>
        <p:nvPicPr>
          <p:cNvPr id="10" name="Image 9">
            <a:extLst>
              <a:ext uri="{FF2B5EF4-FFF2-40B4-BE49-F238E27FC236}">
                <a16:creationId xmlns:a16="http://schemas.microsoft.com/office/drawing/2014/main" id="{126AFCE5-F031-4FFC-80B2-C2037541081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39012" y="16008082"/>
            <a:ext cx="1282861" cy="966430"/>
          </a:xfrm>
          <a:prstGeom prst="rect">
            <a:avLst/>
          </a:prstGeom>
        </p:spPr>
        <p:style>
          <a:lnRef idx="2">
            <a:schemeClr val="accent5">
              <a:shade val="50000"/>
            </a:schemeClr>
          </a:lnRef>
          <a:fillRef idx="1">
            <a:schemeClr val="accent5"/>
          </a:fillRef>
          <a:effectRef idx="0">
            <a:schemeClr val="accent5"/>
          </a:effectRef>
          <a:fontRef idx="minor">
            <a:schemeClr val="lt1"/>
          </a:fontRef>
        </p:style>
      </p:pic>
      <p:pic>
        <p:nvPicPr>
          <p:cNvPr id="14" name="Image 13">
            <a:extLst>
              <a:ext uri="{FF2B5EF4-FFF2-40B4-BE49-F238E27FC236}">
                <a16:creationId xmlns:a16="http://schemas.microsoft.com/office/drawing/2014/main" id="{F712B1B6-BFB6-433F-9007-6CB8B61700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8293" y="15993259"/>
            <a:ext cx="1254045" cy="981253"/>
          </a:xfrm>
          <a:prstGeom prst="rect">
            <a:avLst/>
          </a:prstGeom>
        </p:spPr>
        <p:style>
          <a:lnRef idx="2">
            <a:schemeClr val="accent5">
              <a:shade val="50000"/>
            </a:schemeClr>
          </a:lnRef>
          <a:fillRef idx="1">
            <a:schemeClr val="accent5"/>
          </a:fillRef>
          <a:effectRef idx="0">
            <a:schemeClr val="accent5"/>
          </a:effectRef>
          <a:fontRef idx="minor">
            <a:schemeClr val="lt1"/>
          </a:fontRef>
        </p:style>
      </p:pic>
      <p:pic>
        <p:nvPicPr>
          <p:cNvPr id="20" name="Image 19">
            <a:extLst>
              <a:ext uri="{FF2B5EF4-FFF2-40B4-BE49-F238E27FC236}">
                <a16:creationId xmlns:a16="http://schemas.microsoft.com/office/drawing/2014/main" id="{F75C41FB-0F02-44E6-B8A8-69E1FF26BB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520470" y="15993259"/>
            <a:ext cx="1272643" cy="981253"/>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29" name="Rectangle 28">
            <a:extLst>
              <a:ext uri="{FF2B5EF4-FFF2-40B4-BE49-F238E27FC236}">
                <a16:creationId xmlns:a16="http://schemas.microsoft.com/office/drawing/2014/main" id="{93A544EE-A37F-42F0-8C7C-B1F883D2B90B}"/>
              </a:ext>
            </a:extLst>
          </p:cNvPr>
          <p:cNvSpPr/>
          <p:nvPr/>
        </p:nvSpPr>
        <p:spPr>
          <a:xfrm>
            <a:off x="15195542" y="17038283"/>
            <a:ext cx="1287051" cy="510127"/>
          </a:xfrm>
          <a:prstGeom prst="rect">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200" b="1" dirty="0">
                <a:solidFill>
                  <a:schemeClr val="bg1"/>
                </a:solidFill>
                <a:latin typeface="Helvetica" panose="020B0604020202020204" pitchFamily="34" charset="0"/>
                <a:cs typeface="Helvetica" panose="020B0604020202020204" pitchFamily="34" charset="0"/>
              </a:rPr>
              <a:t>Gabor 1</a:t>
            </a:r>
          </a:p>
        </p:txBody>
      </p:sp>
      <p:sp>
        <p:nvSpPr>
          <p:cNvPr id="53" name="Rectangle 52">
            <a:extLst>
              <a:ext uri="{FF2B5EF4-FFF2-40B4-BE49-F238E27FC236}">
                <a16:creationId xmlns:a16="http://schemas.microsoft.com/office/drawing/2014/main" id="{14872EAD-6628-4681-A2AA-AAA04FEF7AF8}"/>
              </a:ext>
            </a:extLst>
          </p:cNvPr>
          <p:cNvSpPr/>
          <p:nvPr/>
        </p:nvSpPr>
        <p:spPr>
          <a:xfrm>
            <a:off x="16634823" y="17038283"/>
            <a:ext cx="1287051" cy="510127"/>
          </a:xfrm>
          <a:prstGeom prst="rect">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300" b="1" dirty="0">
                <a:solidFill>
                  <a:schemeClr val="bg1"/>
                </a:solidFill>
                <a:latin typeface="Helvetica" panose="020B0604020202020204" pitchFamily="34" charset="0"/>
                <a:cs typeface="Helvetica" panose="020B0604020202020204" pitchFamily="34" charset="0"/>
              </a:rPr>
              <a:t>Gabor 2</a:t>
            </a:r>
          </a:p>
        </p:txBody>
      </p:sp>
      <p:sp>
        <p:nvSpPr>
          <p:cNvPr id="54" name="Rectangle 53">
            <a:extLst>
              <a:ext uri="{FF2B5EF4-FFF2-40B4-BE49-F238E27FC236}">
                <a16:creationId xmlns:a16="http://schemas.microsoft.com/office/drawing/2014/main" id="{454F652D-3793-4564-97C7-9DBC745C3C27}"/>
              </a:ext>
            </a:extLst>
          </p:cNvPr>
          <p:cNvSpPr/>
          <p:nvPr/>
        </p:nvSpPr>
        <p:spPr>
          <a:xfrm>
            <a:off x="18059696" y="17038283"/>
            <a:ext cx="1272642" cy="494661"/>
          </a:xfrm>
          <a:prstGeom prst="rect">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300" b="1" dirty="0">
                <a:solidFill>
                  <a:schemeClr val="bg1"/>
                </a:solidFill>
                <a:latin typeface="Helvetica" panose="020B0604020202020204" pitchFamily="34" charset="0"/>
                <a:cs typeface="Helvetica" panose="020B0604020202020204" pitchFamily="34" charset="0"/>
              </a:rPr>
              <a:t>P-H 1</a:t>
            </a:r>
          </a:p>
        </p:txBody>
      </p:sp>
      <p:sp>
        <p:nvSpPr>
          <p:cNvPr id="55" name="Rectangle 54">
            <a:extLst>
              <a:ext uri="{FF2B5EF4-FFF2-40B4-BE49-F238E27FC236}">
                <a16:creationId xmlns:a16="http://schemas.microsoft.com/office/drawing/2014/main" id="{C3F60BFC-484C-4193-9B22-F3874F87938F}"/>
              </a:ext>
            </a:extLst>
          </p:cNvPr>
          <p:cNvSpPr/>
          <p:nvPr/>
        </p:nvSpPr>
        <p:spPr>
          <a:xfrm>
            <a:off x="19517575" y="17040390"/>
            <a:ext cx="1272642" cy="508019"/>
          </a:xfrm>
          <a:prstGeom prst="rect">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300" b="1" dirty="0">
                <a:solidFill>
                  <a:schemeClr val="bg1"/>
                </a:solidFill>
                <a:latin typeface="Helvetica" panose="020B0604020202020204" pitchFamily="34" charset="0"/>
                <a:cs typeface="Helvetica" panose="020B0604020202020204" pitchFamily="34" charset="0"/>
              </a:rPr>
              <a:t>P-H 2</a:t>
            </a:r>
          </a:p>
        </p:txBody>
      </p:sp>
      <p:sp>
        <p:nvSpPr>
          <p:cNvPr id="56" name="Rectangle 55">
            <a:extLst>
              <a:ext uri="{FF2B5EF4-FFF2-40B4-BE49-F238E27FC236}">
                <a16:creationId xmlns:a16="http://schemas.microsoft.com/office/drawing/2014/main" id="{7657014B-3F69-455E-A88F-A940AD3DF298}"/>
              </a:ext>
            </a:extLst>
          </p:cNvPr>
          <p:cNvSpPr/>
          <p:nvPr/>
        </p:nvSpPr>
        <p:spPr>
          <a:xfrm>
            <a:off x="14986888" y="17744279"/>
            <a:ext cx="5988565" cy="840770"/>
          </a:xfrm>
          <a:prstGeom prst="rect">
            <a:avLst/>
          </a:prstGeom>
          <a:solidFill>
            <a:schemeClr val="tx1"/>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500" b="1" dirty="0">
                <a:solidFill>
                  <a:srgbClr val="FF0000"/>
                </a:solidFill>
                <a:latin typeface="Helvetica" panose="020B0604020202020204" pitchFamily="34" charset="0"/>
                <a:cs typeface="Helvetica" panose="020B0604020202020204" pitchFamily="34" charset="0"/>
              </a:rPr>
              <a:t>Figure.2:  </a:t>
            </a:r>
            <a:r>
              <a:rPr lang="fr-FR" sz="2500" b="1" dirty="0">
                <a:solidFill>
                  <a:schemeClr val="bg1"/>
                </a:solidFill>
                <a:latin typeface="Helvetica" panose="020B0604020202020204" pitchFamily="34" charset="0"/>
                <a:cs typeface="Helvetica" panose="020B0604020202020204" pitchFamily="34" charset="0"/>
              </a:rPr>
              <a:t>4 filtres (Gabor et passe-haut (P-H) fixes) pour le prétraitement</a:t>
            </a:r>
          </a:p>
        </p:txBody>
      </p:sp>
      <p:sp>
        <p:nvSpPr>
          <p:cNvPr id="34" name="Flèche : haut 33">
            <a:extLst>
              <a:ext uri="{FF2B5EF4-FFF2-40B4-BE49-F238E27FC236}">
                <a16:creationId xmlns:a16="http://schemas.microsoft.com/office/drawing/2014/main" id="{1BB269CF-CBCC-4B94-942D-BC9B09B876A9}"/>
              </a:ext>
            </a:extLst>
          </p:cNvPr>
          <p:cNvSpPr/>
          <p:nvPr/>
        </p:nvSpPr>
        <p:spPr>
          <a:xfrm rot="16200000">
            <a:off x="21953442" y="18231838"/>
            <a:ext cx="301534" cy="289294"/>
          </a:xfrm>
          <a:prstGeom prst="up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9" name="Rectangle 58">
            <a:extLst>
              <a:ext uri="{FF2B5EF4-FFF2-40B4-BE49-F238E27FC236}">
                <a16:creationId xmlns:a16="http://schemas.microsoft.com/office/drawing/2014/main" id="{BF0D4156-4F04-468C-B6D2-E281A008FF14}"/>
              </a:ext>
            </a:extLst>
          </p:cNvPr>
          <p:cNvSpPr/>
          <p:nvPr/>
        </p:nvSpPr>
        <p:spPr>
          <a:xfrm>
            <a:off x="1094089" y="25978247"/>
            <a:ext cx="4626748" cy="879106"/>
          </a:xfrm>
          <a:prstGeom prst="rect">
            <a:avLst/>
          </a:prstGeom>
          <a:solidFill>
            <a:schemeClr val="tx1"/>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500" b="1" dirty="0">
                <a:solidFill>
                  <a:srgbClr val="FF0000"/>
                </a:solidFill>
                <a:latin typeface="Helvetica" panose="020B0604020202020204" pitchFamily="34" charset="0"/>
                <a:cs typeface="Helvetica" panose="020B0604020202020204" pitchFamily="34" charset="0"/>
              </a:rPr>
              <a:t>Figure.3:  </a:t>
            </a:r>
            <a:r>
              <a:rPr lang="fr-FR" sz="2500" b="1" dirty="0">
                <a:solidFill>
                  <a:schemeClr val="bg1"/>
                </a:solidFill>
                <a:latin typeface="Helvetica" panose="020B0604020202020204" pitchFamily="34" charset="0"/>
                <a:cs typeface="Helvetica" panose="020B0604020202020204" pitchFamily="34" charset="0"/>
              </a:rPr>
              <a:t>Tracé de la fonction </a:t>
            </a:r>
            <a:r>
              <a:rPr lang="fr-FR" sz="2500" b="1" dirty="0" err="1">
                <a:solidFill>
                  <a:schemeClr val="bg1"/>
                </a:solidFill>
                <a:latin typeface="Helvetica" panose="020B0604020202020204" pitchFamily="34" charset="0"/>
                <a:cs typeface="Helvetica" panose="020B0604020202020204" pitchFamily="34" charset="0"/>
              </a:rPr>
              <a:t>LeakyReLU</a:t>
            </a:r>
            <a:endParaRPr lang="fr-FR" sz="2500" b="1" dirty="0">
              <a:solidFill>
                <a:schemeClr val="bg1"/>
              </a:solidFill>
              <a:latin typeface="Helvetica" panose="020B0604020202020204" pitchFamily="34" charset="0"/>
              <a:cs typeface="Helvetica" panose="020B0604020202020204" pitchFamily="34" charset="0"/>
            </a:endParaRPr>
          </a:p>
        </p:txBody>
      </p:sp>
      <p:sp>
        <p:nvSpPr>
          <p:cNvPr id="61" name="Rectangle 60">
            <a:extLst>
              <a:ext uri="{FF2B5EF4-FFF2-40B4-BE49-F238E27FC236}">
                <a16:creationId xmlns:a16="http://schemas.microsoft.com/office/drawing/2014/main" id="{D9B689CE-D155-4079-80B1-7A2F265D0301}"/>
              </a:ext>
            </a:extLst>
          </p:cNvPr>
          <p:cNvSpPr/>
          <p:nvPr/>
        </p:nvSpPr>
        <p:spPr>
          <a:xfrm>
            <a:off x="22602121" y="30141059"/>
            <a:ext cx="5334213" cy="1035823"/>
          </a:xfrm>
          <a:prstGeom prst="rect">
            <a:avLst/>
          </a:prstGeom>
          <a:solidFill>
            <a:schemeClr val="tx1"/>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500" b="1" dirty="0">
                <a:solidFill>
                  <a:srgbClr val="FF0000"/>
                </a:solidFill>
                <a:latin typeface="Helvetica" panose="020B0604020202020204" pitchFamily="34" charset="0"/>
                <a:cs typeface="Helvetica" panose="020B0604020202020204" pitchFamily="34" charset="0"/>
              </a:rPr>
              <a:t>Figure.1:  </a:t>
            </a:r>
            <a:r>
              <a:rPr lang="fr-FR" sz="2500" b="1" dirty="0">
                <a:solidFill>
                  <a:schemeClr val="bg1"/>
                </a:solidFill>
                <a:latin typeface="Helvetica" panose="020B0604020202020204" pitchFamily="34" charset="0"/>
                <a:cs typeface="Helvetica" panose="020B0604020202020204" pitchFamily="34" charset="0"/>
              </a:rPr>
              <a:t>Architecture RNC proposée</a:t>
            </a:r>
          </a:p>
        </p:txBody>
      </p:sp>
      <p:pic>
        <p:nvPicPr>
          <p:cNvPr id="7" name="Image 6">
            <a:extLst>
              <a:ext uri="{FF2B5EF4-FFF2-40B4-BE49-F238E27FC236}">
                <a16:creationId xmlns:a16="http://schemas.microsoft.com/office/drawing/2014/main" id="{A8CBFF90-36D4-4DEF-8EB1-72549619DE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36174" y="25219742"/>
            <a:ext cx="7283434" cy="4636293"/>
          </a:xfrm>
          <a:prstGeom prst="rect">
            <a:avLst/>
          </a:prstGeom>
          <a:ln w="57150">
            <a:solidFill>
              <a:schemeClr val="accent5"/>
            </a:solidFill>
          </a:ln>
        </p:spPr>
      </p:pic>
      <p:sp>
        <p:nvSpPr>
          <p:cNvPr id="3" name="Rectangle 2">
            <a:extLst>
              <a:ext uri="{FF2B5EF4-FFF2-40B4-BE49-F238E27FC236}">
                <a16:creationId xmlns:a16="http://schemas.microsoft.com/office/drawing/2014/main" id="{CCF525AA-D7C5-494C-82BA-DEAA282D7257}"/>
              </a:ext>
            </a:extLst>
          </p:cNvPr>
          <p:cNvSpPr/>
          <p:nvPr/>
        </p:nvSpPr>
        <p:spPr>
          <a:xfrm>
            <a:off x="5935485" y="22652236"/>
            <a:ext cx="15404940" cy="2862322"/>
          </a:xfrm>
          <a:prstGeom prst="rect">
            <a:avLst/>
          </a:prstGeom>
        </p:spPr>
        <p:txBody>
          <a:bodyPr wrap="square">
            <a:spAutoFit/>
          </a:bodyPr>
          <a:lstStyle/>
          <a:p>
            <a:pPr algn="just"/>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Chaque convolution est suivie d'une fonction d’activation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LeakyReLu</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dans notre cas, voir </a:t>
            </a:r>
            <a:r>
              <a:rPr lang="fr-FR" sz="3000" b="1" dirty="0">
                <a:solidFill>
                  <a:schemeClr val="bg1"/>
                </a:solidFill>
                <a:latin typeface="Helvetica" panose="020B0604020202020204" pitchFamily="34" charset="0"/>
                <a:ea typeface="Tahoma" panose="020B0604030504040204" pitchFamily="34" charset="0"/>
                <a:cs typeface="Helvetica" panose="020B0604020202020204" pitchFamily="34" charset="0"/>
              </a:rPr>
              <a:t>Figure 3</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En générale, le rôle d’une fonction d'activation dans un réseau de neurones est de produire une limite de décision non linéaire via des combinaisons des entrées pondérées. Nous avons utilisé des techniques telles que </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Batch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Normalization</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Dropout</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et </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data augmentation </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pour minimiser le risque de surestimation  durant l'apprentissage. </a:t>
            </a:r>
          </a:p>
          <a:p>
            <a:pPr algn="just"/>
            <a:endPar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endParaRPr>
          </a:p>
        </p:txBody>
      </p:sp>
      <p:sp>
        <p:nvSpPr>
          <p:cNvPr id="26" name="Flèche : droite 25">
            <a:extLst>
              <a:ext uri="{FF2B5EF4-FFF2-40B4-BE49-F238E27FC236}">
                <a16:creationId xmlns:a16="http://schemas.microsoft.com/office/drawing/2014/main" id="{755760E5-18FB-4244-8F54-AD0DEDBA7F2B}"/>
              </a:ext>
            </a:extLst>
          </p:cNvPr>
          <p:cNvSpPr/>
          <p:nvPr/>
        </p:nvSpPr>
        <p:spPr>
          <a:xfrm rot="10800000" flipV="1">
            <a:off x="20975454" y="16686076"/>
            <a:ext cx="441770" cy="526903"/>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AC352C4C-8FAE-49D3-9768-C9AF8FC9A59C}"/>
              </a:ext>
            </a:extLst>
          </p:cNvPr>
          <p:cNvSpPr/>
          <p:nvPr/>
        </p:nvSpPr>
        <p:spPr>
          <a:xfrm>
            <a:off x="866912" y="18735894"/>
            <a:ext cx="21352695" cy="3785652"/>
          </a:xfrm>
          <a:prstGeom prst="rect">
            <a:avLst/>
          </a:prstGeom>
        </p:spPr>
        <p:txBody>
          <a:bodyPr wrap="square">
            <a:spAutoFit/>
          </a:bodyPr>
          <a:lstStyle/>
          <a:p>
            <a:pPr algn="just"/>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Nous avons construit une architecture RCN simple illustrée dans la </a:t>
            </a:r>
            <a:r>
              <a:rPr lang="fr-FR" sz="3000" b="1" i="1" dirty="0">
                <a:solidFill>
                  <a:schemeClr val="bg1"/>
                </a:solidFill>
                <a:latin typeface="Helvetica" panose="020B0604020202020204" pitchFamily="34" charset="0"/>
                <a:ea typeface="Tahoma" panose="020B0604030504040204" pitchFamily="34" charset="0"/>
                <a:cs typeface="Helvetica" panose="020B0604020202020204" pitchFamily="34" charset="0"/>
              </a:rPr>
              <a:t>Figure 1</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L'architecture contient trois parties principales.</a:t>
            </a:r>
          </a:p>
          <a:p>
            <a:pPr algn="just"/>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Tout d'abord, un prétraitement est appliqué, par quatre filtres (voir </a:t>
            </a:r>
            <a:r>
              <a:rPr lang="fr-FR" sz="3000" b="1" dirty="0">
                <a:solidFill>
                  <a:schemeClr val="bg1"/>
                </a:solidFill>
                <a:latin typeface="Helvetica" panose="020B0604020202020204" pitchFamily="34" charset="0"/>
                <a:ea typeface="Tahoma" panose="020B0604030504040204" pitchFamily="34" charset="0"/>
                <a:cs typeface="Helvetica" panose="020B0604020202020204" pitchFamily="34" charset="0"/>
              </a:rPr>
              <a:t>Figure 2</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pour diminuer la similarité entre le deux images (</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cover</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et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stego</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par l’extraction de bruit résiduel </a:t>
            </a:r>
            <a:r>
              <a:rPr lang="fr-FR" sz="3000" b="1" dirty="0">
                <a:solidFill>
                  <a:srgbClr val="FF0000"/>
                </a:solidFill>
                <a:latin typeface="Helvetica" panose="020B0604020202020204" pitchFamily="34" charset="0"/>
                <a:ea typeface="Tahoma" panose="020B0604030504040204" pitchFamily="34" charset="0"/>
                <a:cs typeface="Helvetica" panose="020B0604020202020204" pitchFamily="34" charset="0"/>
              </a:rPr>
              <a:t>[2]</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Ensuite, deux couches convolutives sont appliqué. Les poids ou le filtres de ce deux couches sont mis a jour après chaque itération par rétropropagation. Le nouveaux filtres sont calculés par un algorithme d’optimisation spécifié en se basant sur le taux d’erreur d’une fonction de perte donnée. Nous avons choisi l’entropie croisée binaire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binary</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 cross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entropy</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comme fonction de perte car nous avons entrain de faire une classification binaire et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RMSProp</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Optimizer</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b="1" i="1"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b="1" dirty="0">
                <a:solidFill>
                  <a:srgbClr val="FF0000"/>
                </a:solidFill>
                <a:latin typeface="Helvetica" panose="020B0604020202020204" pitchFamily="34" charset="0"/>
                <a:ea typeface="Tahoma" panose="020B0604030504040204" pitchFamily="34" charset="0"/>
                <a:cs typeface="Helvetica" panose="020B0604020202020204" pitchFamily="34" charset="0"/>
              </a:rPr>
              <a:t>[3]</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qui est un optimiseur très populaire dans la communauté de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deep</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learning</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connu par sa capacité de bien gérer les objectifs stochastiques, ce qui le rend applicable à l'apprentissage en mini-lot (</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mini</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a:t>
            </a:r>
            <a:r>
              <a:rPr lang="fr-FR" sz="3000" i="1" dirty="0">
                <a:solidFill>
                  <a:schemeClr val="bg1"/>
                </a:solidFill>
                <a:latin typeface="Helvetica" panose="020B0604020202020204" pitchFamily="34" charset="0"/>
                <a:ea typeface="Tahoma" panose="020B0604030504040204" pitchFamily="34" charset="0"/>
                <a:cs typeface="Helvetica" panose="020B0604020202020204" pitchFamily="34" charset="0"/>
              </a:rPr>
              <a:t>batch size</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a:t>
            </a:r>
            <a:endParaRPr lang="fr-FR" sz="3000" dirty="0"/>
          </a:p>
        </p:txBody>
      </p:sp>
      <p:pic>
        <p:nvPicPr>
          <p:cNvPr id="16" name="Image 15">
            <a:extLst>
              <a:ext uri="{FF2B5EF4-FFF2-40B4-BE49-F238E27FC236}">
                <a16:creationId xmlns:a16="http://schemas.microsoft.com/office/drawing/2014/main" id="{3BAE56A3-D7EB-4A6E-8B13-CBCDDBAAB0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89" y="22771469"/>
            <a:ext cx="4626747" cy="3059867"/>
          </a:xfrm>
          <a:prstGeom prst="rect">
            <a:avLst/>
          </a:prstGeom>
          <a:ln w="57150">
            <a:solidFill>
              <a:schemeClr val="accent5"/>
            </a:solidFill>
          </a:ln>
        </p:spPr>
      </p:pic>
      <p:sp>
        <p:nvSpPr>
          <p:cNvPr id="35" name="Rectangle 34">
            <a:extLst>
              <a:ext uri="{FF2B5EF4-FFF2-40B4-BE49-F238E27FC236}">
                <a16:creationId xmlns:a16="http://schemas.microsoft.com/office/drawing/2014/main" id="{CECA483A-64E8-4B36-A99F-1FC2CE2231FD}"/>
              </a:ext>
            </a:extLst>
          </p:cNvPr>
          <p:cNvSpPr/>
          <p:nvPr/>
        </p:nvSpPr>
        <p:spPr>
          <a:xfrm>
            <a:off x="1098477" y="28155605"/>
            <a:ext cx="13608581" cy="1015663"/>
          </a:xfrm>
          <a:prstGeom prst="rect">
            <a:avLst/>
          </a:prstGeom>
        </p:spPr>
        <p:txBody>
          <a:bodyPr wrap="square">
            <a:spAutoFit/>
          </a:bodyPr>
          <a:lstStyle/>
          <a:p>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Enfin une classification binaire est effectuée à travers trois couches entièrement connectées (</a:t>
            </a:r>
            <a:r>
              <a:rPr lang="fr-FR" sz="3000" i="1" dirty="0" err="1">
                <a:solidFill>
                  <a:schemeClr val="bg1"/>
                </a:solidFill>
                <a:latin typeface="Helvetica" panose="020B0604020202020204" pitchFamily="34" charset="0"/>
                <a:ea typeface="Tahoma" panose="020B0604030504040204" pitchFamily="34" charset="0"/>
                <a:cs typeface="Helvetica" panose="020B0604020202020204" pitchFamily="34" charset="0"/>
              </a:rPr>
              <a:t>Fully-Connected</a:t>
            </a:r>
            <a:r>
              <a:rPr lang="fr-FR" sz="3000" dirty="0">
                <a:solidFill>
                  <a:schemeClr val="bg1"/>
                </a:solidFill>
                <a:latin typeface="Helvetica" panose="020B0604020202020204" pitchFamily="34" charset="0"/>
                <a:ea typeface="Tahoma" panose="020B0604030504040204" pitchFamily="34" charset="0"/>
                <a:cs typeface="Helvetica" panose="020B0604020202020204" pitchFamily="34" charset="0"/>
              </a:rPr>
              <a:t>). </a:t>
            </a:r>
            <a:endParaRPr lang="fr-FR" sz="3000" dirty="0"/>
          </a:p>
        </p:txBody>
      </p:sp>
      <p:sp>
        <p:nvSpPr>
          <p:cNvPr id="60" name="Rectangle 59">
            <a:extLst>
              <a:ext uri="{FF2B5EF4-FFF2-40B4-BE49-F238E27FC236}">
                <a16:creationId xmlns:a16="http://schemas.microsoft.com/office/drawing/2014/main" id="{24AB5F7E-B381-441A-BA2E-4D003EFCA6D4}"/>
              </a:ext>
            </a:extLst>
          </p:cNvPr>
          <p:cNvSpPr/>
          <p:nvPr/>
        </p:nvSpPr>
        <p:spPr>
          <a:xfrm>
            <a:off x="14919743" y="30029165"/>
            <a:ext cx="7327445" cy="1198031"/>
          </a:xfrm>
          <a:prstGeom prst="rect">
            <a:avLst/>
          </a:prstGeom>
          <a:solidFill>
            <a:schemeClr val="tx1"/>
          </a:solidFill>
          <a:ln w="3810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2500" b="1" dirty="0">
                <a:solidFill>
                  <a:srgbClr val="FF0000"/>
                </a:solidFill>
                <a:latin typeface="Helvetica" panose="020B0604020202020204" pitchFamily="34" charset="0"/>
                <a:cs typeface="Helvetica" panose="020B0604020202020204" pitchFamily="34" charset="0"/>
              </a:rPr>
              <a:t>Figure.4:  </a:t>
            </a:r>
            <a:r>
              <a:rPr lang="fr-FR" sz="2500" b="1" dirty="0">
                <a:solidFill>
                  <a:schemeClr val="bg1"/>
                </a:solidFill>
                <a:latin typeface="Helvetica" panose="020B0604020202020204" pitchFamily="34" charset="0"/>
                <a:cs typeface="Helvetica" panose="020B0604020202020204" pitchFamily="34" charset="0"/>
              </a:rPr>
              <a:t>Précision et perte durant 100 </a:t>
            </a:r>
            <a:r>
              <a:rPr lang="fr-FR" sz="2500" b="1" dirty="0" err="1">
                <a:solidFill>
                  <a:schemeClr val="bg1"/>
                </a:solidFill>
                <a:latin typeface="Helvetica" panose="020B0604020202020204" pitchFamily="34" charset="0"/>
                <a:cs typeface="Helvetica" panose="020B0604020202020204" pitchFamily="34" charset="0"/>
              </a:rPr>
              <a:t>epoch</a:t>
            </a:r>
            <a:r>
              <a:rPr lang="fr-FR" sz="2500" b="1" dirty="0">
                <a:solidFill>
                  <a:schemeClr val="bg1"/>
                </a:solidFill>
                <a:latin typeface="Helvetica" panose="020B0604020202020204" pitchFamily="34" charset="0"/>
                <a:cs typeface="Helvetica" panose="020B0604020202020204" pitchFamily="34" charset="0"/>
              </a:rPr>
              <a:t> d’apprentissage  (pour  CI = 1bpp)</a:t>
            </a:r>
          </a:p>
        </p:txBody>
      </p:sp>
      <p:sp>
        <p:nvSpPr>
          <p:cNvPr id="39" name="Rectangle 38">
            <a:extLst>
              <a:ext uri="{FF2B5EF4-FFF2-40B4-BE49-F238E27FC236}">
                <a16:creationId xmlns:a16="http://schemas.microsoft.com/office/drawing/2014/main" id="{A14231A1-CD37-4413-893E-7E1BDBBB6DED}"/>
              </a:ext>
            </a:extLst>
          </p:cNvPr>
          <p:cNvSpPr/>
          <p:nvPr/>
        </p:nvSpPr>
        <p:spPr>
          <a:xfrm>
            <a:off x="5887475" y="25110101"/>
            <a:ext cx="8834052" cy="1938992"/>
          </a:xfrm>
          <a:prstGeom prst="rect">
            <a:avLst/>
          </a:prstGeom>
        </p:spPr>
        <p:txBody>
          <a:bodyPr wrap="square">
            <a:spAutoFit/>
          </a:bodyPr>
          <a:lstStyle/>
          <a:p>
            <a:r>
              <a:rPr lang="fr-FR" sz="3000" dirty="0">
                <a:solidFill>
                  <a:schemeClr val="bg1"/>
                </a:solidFill>
                <a:latin typeface="Helvetica" panose="020B0604020202020204" pitchFamily="34" charset="0"/>
                <a:cs typeface="Helvetica" panose="020B0604020202020204" pitchFamily="34" charset="0"/>
              </a:rPr>
              <a:t> Pour une capacité d’insertion (CI) élevée de 1bpp (bit par pixel), l’apprentissage est effectué sur 100 </a:t>
            </a:r>
            <a:r>
              <a:rPr lang="fr-FR" sz="3000" dirty="0" err="1">
                <a:solidFill>
                  <a:schemeClr val="bg1"/>
                </a:solidFill>
                <a:latin typeface="Helvetica" panose="020B0604020202020204" pitchFamily="34" charset="0"/>
                <a:cs typeface="Helvetica" panose="020B0604020202020204" pitchFamily="34" charset="0"/>
              </a:rPr>
              <a:t>epoch</a:t>
            </a:r>
            <a:r>
              <a:rPr lang="fr-FR" sz="3000" dirty="0">
                <a:solidFill>
                  <a:schemeClr val="bg1"/>
                </a:solidFill>
                <a:latin typeface="Helvetica" panose="020B0604020202020204" pitchFamily="34" charset="0"/>
                <a:cs typeface="Helvetica" panose="020B0604020202020204" pitchFamily="34" charset="0"/>
              </a:rPr>
              <a:t> afin d’atteindre le maximum de précision</a:t>
            </a:r>
          </a:p>
          <a:p>
            <a:r>
              <a:rPr lang="fr-FR" sz="3000" dirty="0">
                <a:solidFill>
                  <a:schemeClr val="bg1"/>
                </a:solidFill>
                <a:latin typeface="Helvetica" panose="020B0604020202020204" pitchFamily="34" charset="0"/>
                <a:cs typeface="Helvetica" panose="020B0604020202020204" pitchFamily="34" charset="0"/>
              </a:rPr>
              <a:t>comme le montre la </a:t>
            </a:r>
            <a:r>
              <a:rPr lang="fr-FR" sz="3000" b="1" dirty="0">
                <a:solidFill>
                  <a:schemeClr val="bg1"/>
                </a:solidFill>
                <a:latin typeface="Helvetica" panose="020B0604020202020204" pitchFamily="34" charset="0"/>
                <a:cs typeface="Helvetica" panose="020B0604020202020204" pitchFamily="34" charset="0"/>
              </a:rPr>
              <a:t>Figure 4</a:t>
            </a:r>
            <a:r>
              <a:rPr lang="fr-FR" sz="3000" dirty="0">
                <a:solidFill>
                  <a:schemeClr val="bg1"/>
                </a:solidFill>
                <a:latin typeface="Helvetica" panose="020B0604020202020204" pitchFamily="34" charset="0"/>
                <a:cs typeface="Helvetica" panose="020B0604020202020204" pitchFamily="34" charset="0"/>
              </a:rPr>
              <a:t>.</a:t>
            </a:r>
          </a:p>
        </p:txBody>
      </p:sp>
      <p:sp>
        <p:nvSpPr>
          <p:cNvPr id="40" name="Rectangle 39">
            <a:extLst>
              <a:ext uri="{FF2B5EF4-FFF2-40B4-BE49-F238E27FC236}">
                <a16:creationId xmlns:a16="http://schemas.microsoft.com/office/drawing/2014/main" id="{5DC957C6-676D-45F1-92AA-C8D518D1999A}"/>
              </a:ext>
            </a:extLst>
          </p:cNvPr>
          <p:cNvSpPr/>
          <p:nvPr/>
        </p:nvSpPr>
        <p:spPr>
          <a:xfrm>
            <a:off x="1039890" y="27072639"/>
            <a:ext cx="13643607" cy="1015663"/>
          </a:xfrm>
          <a:prstGeom prst="rect">
            <a:avLst/>
          </a:prstGeom>
        </p:spPr>
        <p:txBody>
          <a:bodyPr wrap="none">
            <a:spAutoFit/>
          </a:bodyPr>
          <a:lstStyle/>
          <a:p>
            <a:r>
              <a:rPr lang="fr-FR" sz="3000" dirty="0">
                <a:solidFill>
                  <a:schemeClr val="bg1"/>
                </a:solidFill>
                <a:latin typeface="Helvetica" panose="020B0604020202020204" pitchFamily="34" charset="0"/>
                <a:cs typeface="Helvetica" panose="020B0604020202020204" pitchFamily="34" charset="0"/>
              </a:rPr>
              <a:t>Alors que pour les charges inférieures à 1bpp, nous utilisons la technique de </a:t>
            </a:r>
          </a:p>
          <a:p>
            <a:r>
              <a:rPr lang="fr-FR" sz="3000" dirty="0">
                <a:solidFill>
                  <a:schemeClr val="bg1"/>
                </a:solidFill>
                <a:latin typeface="Helvetica" panose="020B0604020202020204" pitchFamily="34" charset="0"/>
                <a:cs typeface="Helvetica" panose="020B0604020202020204" pitchFamily="34" charset="0"/>
              </a:rPr>
              <a:t>transfert de connaissances (</a:t>
            </a:r>
            <a:r>
              <a:rPr lang="fr-FR" sz="3000" i="1" dirty="0">
                <a:solidFill>
                  <a:schemeClr val="bg1"/>
                </a:solidFill>
                <a:latin typeface="Helvetica" panose="020B0604020202020204" pitchFamily="34" charset="0"/>
                <a:cs typeface="Helvetica" panose="020B0604020202020204" pitchFamily="34" charset="0"/>
              </a:rPr>
              <a:t>Transfer Learning</a:t>
            </a:r>
            <a:r>
              <a:rPr lang="fr-FR" sz="3000" dirty="0">
                <a:solidFill>
                  <a:schemeClr val="bg1"/>
                </a:solidFill>
                <a:latin typeface="Helvetica" panose="020B0604020202020204" pitchFamily="34" charset="0"/>
                <a:cs typeface="Helvetica" panose="020B0604020202020204" pitchFamily="34" charset="0"/>
              </a:rPr>
              <a:t>) pour accélérer la convergence. </a:t>
            </a:r>
            <a:endParaRPr lang="fr-FR" sz="3000" dirty="0"/>
          </a:p>
        </p:txBody>
      </p:sp>
      <p:pic>
        <p:nvPicPr>
          <p:cNvPr id="38" name="Image 37">
            <a:extLst>
              <a:ext uri="{FF2B5EF4-FFF2-40B4-BE49-F238E27FC236}">
                <a16:creationId xmlns:a16="http://schemas.microsoft.com/office/drawing/2014/main" id="{B59EEBE0-1416-420E-8C16-4993B799E42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17224" y="15454688"/>
            <a:ext cx="6516289" cy="14519644"/>
          </a:xfrm>
          <a:prstGeom prst="rect">
            <a:avLst/>
          </a:prstGeom>
        </p:spPr>
      </p:pic>
      <p:sp>
        <p:nvSpPr>
          <p:cNvPr id="52" name="Rectangle 51">
            <a:extLst>
              <a:ext uri="{FF2B5EF4-FFF2-40B4-BE49-F238E27FC236}">
                <a16:creationId xmlns:a16="http://schemas.microsoft.com/office/drawing/2014/main" id="{B01438DD-206A-4941-AE94-31B56CE3C09D}"/>
              </a:ext>
            </a:extLst>
          </p:cNvPr>
          <p:cNvSpPr/>
          <p:nvPr/>
        </p:nvSpPr>
        <p:spPr>
          <a:xfrm>
            <a:off x="14770890" y="10760607"/>
            <a:ext cx="13437697" cy="1007911"/>
          </a:xfrm>
          <a:prstGeom prst="rect">
            <a:avLst/>
          </a:prstGeom>
          <a:ln w="57150">
            <a:solidFill>
              <a:schemeClr val="accent5"/>
            </a:solidFill>
          </a:ln>
          <a:effectLst/>
        </p:spPr>
        <p:style>
          <a:lnRef idx="3">
            <a:schemeClr val="lt1"/>
          </a:lnRef>
          <a:fillRef idx="1">
            <a:schemeClr val="accent5"/>
          </a:fillRef>
          <a:effectRef idx="1">
            <a:schemeClr val="accent5"/>
          </a:effectRef>
          <a:fontRef idx="minor">
            <a:schemeClr val="lt1"/>
          </a:fontRef>
        </p:style>
        <p:txBody>
          <a:bodyPr rtlCol="0" anchor="ctr"/>
          <a:lstStyle/>
          <a:p>
            <a:r>
              <a:rPr lang="fr-FR" sz="5000" b="1" dirty="0">
                <a:solidFill>
                  <a:schemeClr val="bg1"/>
                </a:solidFill>
                <a:latin typeface="Helvetica" panose="020B0604020202020204" pitchFamily="34" charset="0"/>
                <a:ea typeface="Tahoma" panose="020B0604030504040204" pitchFamily="34" charset="0"/>
                <a:cs typeface="Helvetica" panose="020B0604020202020204" pitchFamily="34" charset="0"/>
              </a:rPr>
              <a:t> Objectif</a:t>
            </a:r>
          </a:p>
        </p:txBody>
      </p:sp>
      <p:sp>
        <p:nvSpPr>
          <p:cNvPr id="57" name="Rectangle : avec coins rognés en haut 56">
            <a:extLst>
              <a:ext uri="{FF2B5EF4-FFF2-40B4-BE49-F238E27FC236}">
                <a16:creationId xmlns:a16="http://schemas.microsoft.com/office/drawing/2014/main" id="{609FDD56-6D29-407C-9DE8-2A6D309006A8}"/>
              </a:ext>
            </a:extLst>
          </p:cNvPr>
          <p:cNvSpPr/>
          <p:nvPr/>
        </p:nvSpPr>
        <p:spPr>
          <a:xfrm>
            <a:off x="585753" y="17522587"/>
            <a:ext cx="14175276" cy="1092174"/>
          </a:xfrm>
          <a:prstGeom prst="snip2SameRect">
            <a:avLst>
              <a:gd name="adj1" fmla="val 0"/>
              <a:gd name="adj2" fmla="val 0"/>
            </a:avLst>
          </a:prstGeom>
          <a:ln w="57150">
            <a:solidFill>
              <a:schemeClr val="accent5"/>
            </a:solidFill>
          </a:ln>
          <a:effectLst/>
        </p:spPr>
        <p:style>
          <a:lnRef idx="3">
            <a:schemeClr val="lt1"/>
          </a:lnRef>
          <a:fillRef idx="1">
            <a:schemeClr val="accent5"/>
          </a:fillRef>
          <a:effectRef idx="1">
            <a:schemeClr val="accent5"/>
          </a:effectRef>
          <a:fontRef idx="minor">
            <a:schemeClr val="lt1"/>
          </a:fontRef>
        </p:style>
        <p:txBody>
          <a:bodyPr rtlCol="0" anchor="ctr"/>
          <a:lstStyle/>
          <a:p>
            <a:r>
              <a:rPr lang="fr-FR" sz="5000" b="1" dirty="0">
                <a:solidFill>
                  <a:schemeClr val="bg1"/>
                </a:solidFill>
                <a:latin typeface="Helvetica" panose="020B0604020202020204" pitchFamily="34" charset="0"/>
                <a:ea typeface="Tahoma" panose="020B0604030504040204" pitchFamily="34" charset="0"/>
                <a:cs typeface="Helvetica" panose="020B0604020202020204" pitchFamily="34" charset="0"/>
              </a:rPr>
              <a:t> Notre méthode</a:t>
            </a:r>
          </a:p>
        </p:txBody>
      </p:sp>
    </p:spTree>
    <p:extLst>
      <p:ext uri="{BB962C8B-B14F-4D97-AF65-F5344CB8AC3E}">
        <p14:creationId xmlns:p14="http://schemas.microsoft.com/office/powerpoint/2010/main" val="203808214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TM03457444[[fn=Base]]</Template>
  <TotalTime>2731</TotalTime>
  <Words>1066</Words>
  <Application>Microsoft Office PowerPoint</Application>
  <PresentationFormat>Personnalisé</PresentationFormat>
  <Paragraphs>71</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Corbel</vt:lpstr>
      <vt:lpstr>Helvetica</vt:lpstr>
      <vt:lpstr>Tahoma</vt:lpstr>
      <vt:lpstr>Depth</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Manel Sansa</dc:creator>
  <cp:lastModifiedBy>Rabii</cp:lastModifiedBy>
  <cp:revision>192</cp:revision>
  <dcterms:created xsi:type="dcterms:W3CDTF">2016-05-01T10:49:27Z</dcterms:created>
  <dcterms:modified xsi:type="dcterms:W3CDTF">2018-03-02T15:15:34Z</dcterms:modified>
</cp:coreProperties>
</file>