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 varScale="1">
        <p:scale>
          <a:sx n="59" d="100"/>
          <a:sy n="59" d="100"/>
        </p:scale>
        <p:origin x="19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DABC-5E72-D44B-8987-9EC8DD2C4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416-45AC-EF4A-9D43-D77203B7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FD8D-1710-8F40-B188-5ED02EE5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C61C-40B3-924B-B5A8-50EC659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9D514-CF8F-2D40-A6ED-63099667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DE6E-D404-3A43-AD3E-3076565C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69D19-E89C-0D43-A32F-E5ED4CCF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0AE1F-4092-0D42-8D99-2538225F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5B3C-C8CA-664C-832B-8F66E30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2A28-DE01-394A-AFB1-8BEEF6E3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496EC-3A72-A14B-BDE6-26090C0CB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C06E-BC4A-8942-9ED3-B9410E4D9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8816-80DA-C042-869A-946BA69C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2AFB-5F8F-BB41-B619-BA7AC182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DE6AA-C158-D941-BC22-E9CC292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4A0E-CFA2-864F-9C68-7E7A6097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AC63-480A-E24C-A946-E47C8BEC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6D733-F46B-AE4A-B4F0-8B93C012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A0AA-BBF5-DB4D-A11C-F692E4A6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21ED-32BB-4444-BDEE-6EAA8F8A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6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551D-9525-2F43-A9E6-1E95EDD1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A39A-684F-B74C-B961-0C7FE97B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B6FE-8108-C948-A457-6152818B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37ED-2958-684B-97C4-00C251CF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08C8-5F41-FC48-8D7D-E995C469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B7C1-B2CB-E242-987F-D38A4DA8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00F1-74A6-5047-99C3-BCCC68B37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0BA5F-E07C-1646-8DF1-0C17B9314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0896A-CC85-D14D-93A7-367EB320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5CA90-D3ED-1943-A8C8-395E996D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10802-FC95-F944-849F-7338C520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EB99-3091-9C49-BA7A-E0842C5E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6C317-E65A-5A49-BD94-ED4F6A32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144EA-0E08-3747-934F-CDDD2761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E4B65-6875-3C4F-8F33-F87D60EDC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E6C98-E38B-6344-BC67-92DF98159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98119-BF10-3849-AEDE-AE6D01CD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0BA62-93BF-7B42-9EEC-437078EB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8C79D-5A9D-CB4D-808D-6471907C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E06A-03A8-5E42-B737-AAC1371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5F0C5-70A1-5146-A50C-563916EF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05620-40F6-BD45-BEA5-75E0F476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1284C-4DA5-464F-BDC8-A622B9DD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BC7F5-C0D3-354B-84B2-EA294BE2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89D01-C608-8B43-95E5-697E3258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62446-F6CE-CD44-9A09-B4D83ABE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17BE-7B1B-3D4B-A2A4-F367C62A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874A-516D-6544-94FC-C0126587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2A53B-71C5-EB45-8D7D-C32F9163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EC89C-7756-4942-939F-1EC0A3FE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4295F-ADEC-7941-8E93-58E2EC92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8085-3F22-7542-A715-A0379B91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7FDD-30DE-AC4F-8CB2-699FFFFE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4BBB6-D60C-1A43-9F0B-C5C428B1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B15A2-9FB9-D743-8A21-02E5F668D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C8AFB-DA93-E144-AE86-7F5812EB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FFC59-BFAF-B344-B842-3325E466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566D2-6A4A-A64D-875C-636D60AD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81DD8-F46E-5A45-80D0-07453CA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CD3DF-EEF1-844A-8251-43123618B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1B64-F59C-3341-9E42-8E4787D8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248E-07D5-EA44-A90A-93DD136C021B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E8845-C4FE-254F-AC4F-779449CCC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1BA5-1F4E-BD4C-B726-394A09AA5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0080-CDBB-4C45-A662-0BD1D7929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2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C37F-C613-974B-8864-F6EE6FD2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2944" y="2316480"/>
            <a:ext cx="4535424" cy="1193482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Class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A80A3-E06E-B046-9949-DFBDFE7D8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Political Science </a:t>
            </a:r>
          </a:p>
          <a:p>
            <a:r>
              <a:rPr lang="en-US" sz="3200" dirty="0"/>
              <a:t>Chapter -2</a:t>
            </a:r>
          </a:p>
          <a:p>
            <a:r>
              <a:rPr lang="en-US" sz="4000" b="1" dirty="0"/>
              <a:t>What is Democracy ? Why Democracy ?</a:t>
            </a:r>
          </a:p>
        </p:txBody>
      </p:sp>
    </p:spTree>
    <p:extLst>
      <p:ext uri="{BB962C8B-B14F-4D97-AF65-F5344CB8AC3E}">
        <p14:creationId xmlns:p14="http://schemas.microsoft.com/office/powerpoint/2010/main" val="207916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9DDC-B28E-4748-9949-7D29A179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Person One Vote One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CD2E-666A-E743-A4AE-D7B331AB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2015 , in Saudi Arabia women did not have the right to vote .</a:t>
            </a:r>
          </a:p>
          <a:p>
            <a:r>
              <a:rPr lang="en-US" dirty="0"/>
              <a:t>Estonia has made its citizenship rules in such a way that people belonging to Russian minority find it difficult to get the right to vote.</a:t>
            </a:r>
          </a:p>
          <a:p>
            <a:r>
              <a:rPr lang="en-US" dirty="0"/>
              <a:t>In Fiji the electoral system is such that the vote of an indigenous </a:t>
            </a:r>
          </a:p>
          <a:p>
            <a:pPr marL="0" indent="0">
              <a:buNone/>
            </a:pPr>
            <a:r>
              <a:rPr lang="en-US" dirty="0"/>
              <a:t>Fiji has more value than that of an Indian -Fijian 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3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29CC-48C3-C34B-B03E-460A5654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6371" cy="636361"/>
          </a:xfrm>
        </p:spPr>
        <p:txBody>
          <a:bodyPr/>
          <a:lstStyle/>
          <a:p>
            <a:r>
              <a:rPr lang="en-US" dirty="0"/>
              <a:t>Rule of law and Respect for rights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EE41-432C-0349-84C7-88A0B557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01486"/>
            <a:ext cx="10668000" cy="5491389"/>
          </a:xfrm>
        </p:spPr>
        <p:txBody>
          <a:bodyPr/>
          <a:lstStyle/>
          <a:p>
            <a:r>
              <a:rPr lang="en-US" dirty="0"/>
              <a:t>ZANU-PF the party that led the freedom struggle its leader Robert Mugabe ruled the country since Independence.</a:t>
            </a:r>
          </a:p>
          <a:p>
            <a:pPr marL="0" indent="0">
              <a:buNone/>
            </a:pPr>
            <a:r>
              <a:rPr lang="en-US" dirty="0"/>
              <a:t>                            but he also uses unfair practices in elections.</a:t>
            </a:r>
          </a:p>
          <a:p>
            <a:pPr marL="0" indent="0">
              <a:buNone/>
            </a:pPr>
            <a:r>
              <a:rPr lang="en-US" dirty="0"/>
              <a:t>Changing the constitution several time to </a:t>
            </a:r>
            <a:r>
              <a:rPr lang="en-US" dirty="0" err="1"/>
              <a:t>incease</a:t>
            </a:r>
            <a:r>
              <a:rPr lang="en-US" dirty="0"/>
              <a:t> his power.</a:t>
            </a:r>
          </a:p>
          <a:p>
            <a:pPr marL="0" indent="0">
              <a:buNone/>
            </a:pPr>
            <a:r>
              <a:rPr lang="en-US" dirty="0"/>
              <a:t>Harassing the workers of opposition parties.</a:t>
            </a:r>
          </a:p>
          <a:p>
            <a:pPr marL="0" indent="0">
              <a:buNone/>
            </a:pPr>
            <a:r>
              <a:rPr lang="en-US" dirty="0"/>
              <a:t>Disrupting their meetings .</a:t>
            </a:r>
          </a:p>
          <a:p>
            <a:pPr marL="0" indent="0">
              <a:buNone/>
            </a:pPr>
            <a:r>
              <a:rPr lang="en-US" dirty="0"/>
              <a:t>Law that limits the right to criticize the President.</a:t>
            </a:r>
          </a:p>
          <a:p>
            <a:pPr marL="0" indent="0">
              <a:buNone/>
            </a:pPr>
            <a:r>
              <a:rPr lang="en-US" dirty="0"/>
              <a:t>Media is controlled by the ruling party .</a:t>
            </a:r>
          </a:p>
          <a:p>
            <a:pPr marL="0" indent="0">
              <a:buNone/>
            </a:pPr>
            <a:r>
              <a:rPr lang="en-US" dirty="0"/>
              <a:t>Pressurizing the judge and ignoring court judgements that went against the government.</a:t>
            </a:r>
          </a:p>
          <a:p>
            <a:pPr marL="0" indent="0">
              <a:buNone/>
            </a:pPr>
            <a:r>
              <a:rPr lang="en-US" dirty="0"/>
              <a:t>To conclude popular leaders can be Undemocratic.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9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55C55-BB1A-DD47-B656-DA7EB22F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68337"/>
            <a:ext cx="5157787" cy="823912"/>
          </a:xfrm>
        </p:spPr>
        <p:txBody>
          <a:bodyPr/>
          <a:lstStyle/>
          <a:p>
            <a:r>
              <a:rPr lang="en-US" dirty="0"/>
              <a:t>Merits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79351-A882-1D42-987B-8B6C7960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302" y="1586705"/>
            <a:ext cx="5157787" cy="4602957"/>
          </a:xfrm>
        </p:spPr>
        <p:txBody>
          <a:bodyPr/>
          <a:lstStyle/>
          <a:p>
            <a:r>
              <a:rPr lang="en-US" dirty="0"/>
              <a:t>It provides a METHOD to DEAL with difference and conflicts </a:t>
            </a:r>
          </a:p>
          <a:p>
            <a:r>
              <a:rPr lang="en-US" dirty="0"/>
              <a:t>Allow us to CORRECT its own MISTAKE </a:t>
            </a:r>
          </a:p>
          <a:p>
            <a:r>
              <a:rPr lang="en-US" dirty="0"/>
              <a:t>Improves the quality of DECISION MAKING </a:t>
            </a:r>
          </a:p>
          <a:p>
            <a:r>
              <a:rPr lang="en-US" dirty="0"/>
              <a:t>Enhance the DIGNITY of its CITIZENS </a:t>
            </a:r>
          </a:p>
          <a:p>
            <a:r>
              <a:rPr lang="en-US" dirty="0"/>
              <a:t>More ACCOUNTABLE from of government 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6FDDE-DC7A-E646-BB82-E57F259AB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68337"/>
            <a:ext cx="5183188" cy="823912"/>
          </a:xfrm>
        </p:spPr>
        <p:txBody>
          <a:bodyPr/>
          <a:lstStyle/>
          <a:p>
            <a:r>
              <a:rPr lang="en-US" dirty="0"/>
              <a:t>Demerits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65531-DEF2-E04C-9689-9A1ACE36D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764846"/>
            <a:ext cx="5183188" cy="4853668"/>
          </a:xfrm>
        </p:spPr>
        <p:txBody>
          <a:bodyPr/>
          <a:lstStyle/>
          <a:p>
            <a:r>
              <a:rPr lang="en-US" dirty="0"/>
              <a:t>Leaders keep changing leading to INSTABILITY </a:t>
            </a:r>
          </a:p>
          <a:p>
            <a:r>
              <a:rPr lang="en-US" dirty="0"/>
              <a:t>Its ALL ABOUT competition power and corruption </a:t>
            </a:r>
          </a:p>
          <a:p>
            <a:r>
              <a:rPr lang="en-US" dirty="0" err="1"/>
              <a:t>Consultance</a:t>
            </a:r>
            <a:r>
              <a:rPr lang="en-US" dirty="0"/>
              <a:t>  SO MANY PEOPLE leads in decision </a:t>
            </a:r>
          </a:p>
          <a:p>
            <a:r>
              <a:rPr lang="en-US" dirty="0"/>
              <a:t>LEADERS DONT KNOW best of people thus leading to bad decision </a:t>
            </a:r>
          </a:p>
          <a:p>
            <a:r>
              <a:rPr lang="en-US" dirty="0"/>
              <a:t>Ordinary PEOPLE DON’T KNOW who is good for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3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EA9D-10B3-FE48-A359-95E3B943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India is considered as the largest democratic </a:t>
            </a:r>
            <a:br>
              <a:rPr lang="en-US" dirty="0"/>
            </a:br>
            <a:r>
              <a:rPr lang="en-US" dirty="0"/>
              <a:t>nation in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B307-ADEE-1940-A7FC-A3F818DE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C00EE-1A28-724C-AE77-278990A3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1825626"/>
            <a:ext cx="11326368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3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C75C-1217-D14B-895C-E7C019B4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ABRAHAM LINCOLN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2671-72C6-B544-8A9A-D689CBCE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Democracy is the government of the people by the people</a:t>
            </a:r>
          </a:p>
          <a:p>
            <a:pPr marL="0" indent="0">
              <a:buNone/>
            </a:pPr>
            <a:r>
              <a:rPr lang="en-US" dirty="0"/>
              <a:t>For the people .</a:t>
            </a:r>
          </a:p>
        </p:txBody>
      </p:sp>
    </p:spTree>
    <p:extLst>
      <p:ext uri="{BB962C8B-B14F-4D97-AF65-F5344CB8AC3E}">
        <p14:creationId xmlns:p14="http://schemas.microsoft.com/office/powerpoint/2010/main" val="427888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EB58-42B0-F041-9866-61DD2AF7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Democracy comes from a Greek word DEMOKRATIA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0992-E262-9C43-A10F-EA281960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MEANS PEOPLE</a:t>
            </a:r>
          </a:p>
          <a:p>
            <a:r>
              <a:rPr lang="en-US" dirty="0"/>
              <a:t>KRATIA MEANS RULE</a:t>
            </a:r>
          </a:p>
          <a:p>
            <a:pPr marL="0" indent="0">
              <a:buNone/>
            </a:pPr>
            <a:r>
              <a:rPr lang="en-US" dirty="0"/>
              <a:t>   Which means rule by people </a:t>
            </a:r>
          </a:p>
        </p:txBody>
      </p:sp>
    </p:spTree>
    <p:extLst>
      <p:ext uri="{BB962C8B-B14F-4D97-AF65-F5344CB8AC3E}">
        <p14:creationId xmlns:p14="http://schemas.microsoft.com/office/powerpoint/2010/main" val="346173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5510-69F3-0040-9738-FA1E24F4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Point to be remember the meaning of world changes with the time </a:t>
            </a:r>
          </a:p>
          <a:p>
            <a:pPr marL="0" indent="0">
              <a:buNone/>
            </a:pPr>
            <a:r>
              <a:rPr lang="en-US" dirty="0"/>
              <a:t>For example computer use for calculations earlier but now use for several purposes so the word remains the same but meaning changes with time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4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208B-D9C1-FC47-A002-B540887E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DEMOCRACY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AA78-6225-8547-878B-EE0196C4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Democracy is a government where people are elected by the people</a:t>
            </a:r>
          </a:p>
          <a:p>
            <a:pPr marL="0" indent="0">
              <a:buNone/>
            </a:pPr>
            <a:r>
              <a:rPr lang="en-US" dirty="0"/>
              <a:t>                                      but there are other forms of government which are not democratic !</a:t>
            </a:r>
          </a:p>
          <a:p>
            <a:pPr marL="0" indent="0">
              <a:buNone/>
            </a:pPr>
            <a:r>
              <a:rPr lang="en-US" dirty="0"/>
              <a:t>Examples : Monarchy in Saudi Arabia and Nepal</a:t>
            </a:r>
          </a:p>
        </p:txBody>
      </p:sp>
    </p:spTree>
    <p:extLst>
      <p:ext uri="{BB962C8B-B14F-4D97-AF65-F5344CB8AC3E}">
        <p14:creationId xmlns:p14="http://schemas.microsoft.com/office/powerpoint/2010/main" val="236783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D54-7640-B74A-8E57-4D08CA22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Features of Democracy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50DE-7E08-DA4C-8F2E-C5E92F76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1-Major decisions </a:t>
            </a:r>
            <a:r>
              <a:rPr lang="en-US" dirty="0" err="1"/>
              <a:t>aretaken</a:t>
            </a:r>
            <a:r>
              <a:rPr lang="en-US" dirty="0"/>
              <a:t> by the elected leaders.</a:t>
            </a:r>
          </a:p>
          <a:p>
            <a:pPr marL="0" indent="0">
              <a:buNone/>
            </a:pPr>
            <a:r>
              <a:rPr lang="en-US" dirty="0"/>
              <a:t>2-Fair opportunity to people. And power to change the rulers.</a:t>
            </a:r>
          </a:p>
          <a:p>
            <a:pPr marL="0" indent="0">
              <a:buNone/>
            </a:pPr>
            <a:r>
              <a:rPr lang="en-US" dirty="0"/>
              <a:t>3-One </a:t>
            </a:r>
            <a:r>
              <a:rPr lang="en-US" dirty="0" err="1"/>
              <a:t>person,one</a:t>
            </a:r>
            <a:r>
              <a:rPr lang="en-US" dirty="0"/>
              <a:t> vote , one value .</a:t>
            </a:r>
          </a:p>
          <a:p>
            <a:pPr marL="0" indent="0">
              <a:buNone/>
            </a:pPr>
            <a:r>
              <a:rPr lang="en-US" dirty="0"/>
              <a:t>4-Rule of law and respect for rights.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2137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E0C9-639B-3E47-A37E-FB4AE5C0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decisions by elected leaders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9F80-C8CD-F745-9E25-E6DD9CA6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Pakistan General Parvez Musharraf led a military coup in October 1999 .He overthrew a democratically elected government and declared himself the’ Chief Executive’ of country .Later he changed his designation to President and in 2002 held a referendum in the country that granted him a five year extension .Pakistani media human rights organization and democracy activists said that the referendum was based on malpractices and fraud .In 2002</a:t>
            </a:r>
          </a:p>
          <a:p>
            <a:pPr marL="0" indent="0">
              <a:buNone/>
            </a:pPr>
            <a:r>
              <a:rPr lang="en-US" dirty="0"/>
              <a:t>President  dismissed the national and provincial assemblies.</a:t>
            </a:r>
          </a:p>
        </p:txBody>
      </p:sp>
    </p:spTree>
    <p:extLst>
      <p:ext uri="{BB962C8B-B14F-4D97-AF65-F5344CB8AC3E}">
        <p14:creationId xmlns:p14="http://schemas.microsoft.com/office/powerpoint/2010/main" val="32338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9D15-70A6-F541-B054-5332CB7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and fair electoral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95DC-EB48-8144-9C21-FCEDF4F2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China elections </a:t>
            </a:r>
            <a:r>
              <a:rPr lang="en-US" dirty="0" err="1"/>
              <a:t>areregularly</a:t>
            </a:r>
            <a:r>
              <a:rPr lang="en-US" dirty="0"/>
              <a:t> held </a:t>
            </a:r>
            <a:r>
              <a:rPr lang="en-US" dirty="0" err="1"/>
              <a:t>afterbevery</a:t>
            </a:r>
            <a:r>
              <a:rPr lang="en-US" dirty="0"/>
              <a:t> five years people have power for electing the country’s parliament </a:t>
            </a:r>
          </a:p>
          <a:p>
            <a:pPr marL="0" indent="0">
              <a:buNone/>
            </a:pPr>
            <a:r>
              <a:rPr lang="en-US" dirty="0"/>
              <a:t>National people congress have power to </a:t>
            </a:r>
            <a:r>
              <a:rPr lang="en-US" dirty="0" err="1"/>
              <a:t>oppoint</a:t>
            </a:r>
            <a:r>
              <a:rPr lang="en-US" dirty="0"/>
              <a:t> President but before </a:t>
            </a:r>
          </a:p>
          <a:p>
            <a:pPr marL="0" indent="0">
              <a:buNone/>
            </a:pPr>
            <a:r>
              <a:rPr lang="en-US" dirty="0"/>
              <a:t>Contesting elections a candidate needs the approval of the Chinese </a:t>
            </a:r>
          </a:p>
          <a:p>
            <a:pPr marL="0" indent="0">
              <a:buNone/>
            </a:pPr>
            <a:r>
              <a:rPr lang="en-US" dirty="0"/>
              <a:t>Communist Party.</a:t>
            </a:r>
          </a:p>
          <a:p>
            <a:pPr marL="0" indent="0">
              <a:buNone/>
            </a:pPr>
            <a:r>
              <a:rPr lang="en-US" dirty="0"/>
              <a:t>So Elections are there but Fair opportunity is not there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6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559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9th Class </vt:lpstr>
      <vt:lpstr>India is considered as the largest democratic  nation in the world</vt:lpstr>
      <vt:lpstr>ABRAHAM LINCOLN</vt:lpstr>
      <vt:lpstr>Democracy comes from a Greek word DEMOKRATIA</vt:lpstr>
      <vt:lpstr>PowerPoint Presentation</vt:lpstr>
      <vt:lpstr>DEMOCRACY </vt:lpstr>
      <vt:lpstr>The Features of Democracy </vt:lpstr>
      <vt:lpstr>Major decisions by elected leaders </vt:lpstr>
      <vt:lpstr>Free and fair electoral competition</vt:lpstr>
      <vt:lpstr>One Person One Vote One Value </vt:lpstr>
      <vt:lpstr>Rule of law and Respect for rights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9th Class </dc:title>
  <dc:creator>lyla l</dc:creator>
  <cp:lastModifiedBy>lyla l</cp:lastModifiedBy>
  <cp:revision>12</cp:revision>
  <dcterms:created xsi:type="dcterms:W3CDTF">2020-08-30T08:16:00Z</dcterms:created>
  <dcterms:modified xsi:type="dcterms:W3CDTF">2020-08-30T10:40:09Z</dcterms:modified>
</cp:coreProperties>
</file>