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7FBCD-FF6A-47D9-8B7B-5AC821971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B1240-0278-4CA9-A43B-FD63368BE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E6F65-476C-4B8D-967E-4B91D817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3A84-0907-44FB-A3C8-C2ECDA2D5FE6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14AA7-12C7-43D5-8369-97BB25F3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8018E-ABE0-4EE4-AC2A-1D749829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162D-1AD5-4B05-99BF-3D08B74B3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0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8A35-61CE-440F-94E9-60E10350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C49A8-77C3-4E16-BCD5-4843C9022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02315-29A5-4B15-B467-56CBAFAE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3A84-0907-44FB-A3C8-C2ECDA2D5FE6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46B40-48F5-4B31-BC0B-82E80E03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FE8E2-6FEB-4DC2-9AC1-90B6FFAE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162D-1AD5-4B05-99BF-3D08B74B3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3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0E0212-38CD-4909-9FAF-4BEF22430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C5F86-C883-448F-B915-225C43DF6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A166D-B536-4678-864B-CC2BB2AE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3A84-0907-44FB-A3C8-C2ECDA2D5FE6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78C8D-80F3-465E-B833-17489DC5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6F7C5-5EA2-46E9-B3DD-C44164AF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162D-1AD5-4B05-99BF-3D08B74B3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2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53FD-B409-4FD0-B419-AE3D85AB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C1725-0C6D-4C5C-8466-EFF20205E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8806E-D85A-4CBD-9161-8DA906F2A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3A84-0907-44FB-A3C8-C2ECDA2D5FE6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C192E-CE25-44F6-B1A8-435B97C0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0854B-4C64-4961-BA44-7DB9CB9A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162D-1AD5-4B05-99BF-3D08B74B3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6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BB64-7CE4-489F-B209-0A6350496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BF9CF-4D51-4EA2-807F-94F8D366B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45AA5-9005-48B2-8B21-C2183905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3A84-0907-44FB-A3C8-C2ECDA2D5FE6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58D30-1FB9-4284-975B-8DFD0260E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C45E3-A426-4621-BCDF-888FA57B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162D-1AD5-4B05-99BF-3D08B74B3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4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A95B-F841-4B8A-A7C1-14F970CA2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8FBC3-C16A-4FA4-9E8E-E7D02F74B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2CEBB-EAB2-4BC0-A5E6-B0AE41363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E328D-6406-4D22-8739-EB164A882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3A84-0907-44FB-A3C8-C2ECDA2D5FE6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FEBC6-5A25-4631-9763-20C638AC2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28F81-3114-4DE4-A94E-4479D7CC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162D-1AD5-4B05-99BF-3D08B74B3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8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1407-EAE7-4269-B1D2-E69BB2F0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7C6DC-3DF5-481F-893C-A5461125D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B2BB3-D3BD-40A2-BA0A-699C9289C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FDA616-14E2-486C-AB6A-E8B9779F0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E929FC-F6BE-458C-8009-DB1578D8D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4F4B9D-658D-47E3-A50F-C494C0C23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3A84-0907-44FB-A3C8-C2ECDA2D5FE6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61D445-BDD1-431B-8448-86419343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F13DD-319D-4AD0-BB2B-68343F73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162D-1AD5-4B05-99BF-3D08B74B3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B2413-2D0E-4479-AC14-A809EB8F0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4CD9D-E8F7-456B-97F4-3B55AEE99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3A84-0907-44FB-A3C8-C2ECDA2D5FE6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A9CED-AC3B-4135-8BAF-3F7FDEAE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CA958-7B31-4433-ABC2-666111C7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162D-1AD5-4B05-99BF-3D08B74B3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5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8007A7-9850-46ED-B8DA-55E167DB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3A84-0907-44FB-A3C8-C2ECDA2D5FE6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FEEA4-BC26-4F50-B270-C8295ACC8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B8235-C094-430A-AC80-C7503675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162D-1AD5-4B05-99BF-3D08B74B3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6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F7A2-DEC3-462E-8106-A7C5569E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BE92F-0AB9-4FAA-A291-2D5B10290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CE661-4DF3-4184-8F5C-AEB2FB42F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0A659-28B6-40DB-A6C8-058F551BB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3A84-0907-44FB-A3C8-C2ECDA2D5FE6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D15CD-E4D6-40DB-B475-02389D4F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463B5-D7AC-424D-8416-732023D5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162D-1AD5-4B05-99BF-3D08B74B3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5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AF24-E2CD-4CB0-85AE-6F09C129F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6E16B9-CCBD-4493-A822-CD774B525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BCEC3-6146-4E35-B3B2-FDC561F99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05B80-D322-476F-A5DD-4B2A0A7FD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3A84-0907-44FB-A3C8-C2ECDA2D5FE6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AB486-DEB7-4264-91A5-3E8C667F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89AD1-8D80-4DB4-9328-8DC58B08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162D-1AD5-4B05-99BF-3D08B74B3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96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D9954B-8018-40A1-8734-57DA5E9A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15915-C89E-4BF5-AD6F-5A2D49F61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A31DE-1F03-41FF-AAEC-1242AD07D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53A84-0907-44FB-A3C8-C2ECDA2D5FE6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946D6-E9D2-4C36-9AE6-082CDDB0E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44C98-5B85-4341-9411-A7F73A5EF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9162D-1AD5-4B05-99BF-3D08B74B3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1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1973E-13F1-45B4-A517-A2AA225897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test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3B271-0600-4F85-9CF3-F33CEB953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Test dat</a:t>
            </a:r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83803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This is test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test data</dc:title>
  <dc:creator>Rabia Khurshid</dc:creator>
  <cp:lastModifiedBy>Rabia Khurshid</cp:lastModifiedBy>
  <cp:revision>1</cp:revision>
  <dcterms:created xsi:type="dcterms:W3CDTF">2021-12-21T18:20:21Z</dcterms:created>
  <dcterms:modified xsi:type="dcterms:W3CDTF">2021-12-21T18:21:39Z</dcterms:modified>
</cp:coreProperties>
</file>