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02B1D-049C-4E6C-9E30-0D57023A297E}" v="95" dt="2021-02-04T23:50:14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5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49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0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3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9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2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udiod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Right Note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Andrew DeHaven</a:t>
            </a:r>
          </a:p>
          <a:p>
            <a:r>
              <a:rPr lang="en-US" dirty="0"/>
              <a:t>Rabiah Hogans</a:t>
            </a:r>
          </a:p>
          <a:p>
            <a:r>
              <a:rPr lang="en-US" dirty="0"/>
              <a:t>Juan Santoyo</a:t>
            </a:r>
          </a:p>
          <a:p>
            <a:r>
              <a:rPr lang="en-US" dirty="0"/>
              <a:t>Jeffrey Chan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2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Foundations </a:t>
            </a:r>
          </a:p>
          <a:p>
            <a:pPr marL="0" indent="0">
              <a:buNone/>
            </a:pPr>
            <a:r>
              <a:rPr lang="en-US" dirty="0"/>
              <a:t>(Framework used) </a:t>
            </a:r>
          </a:p>
          <a:p>
            <a:r>
              <a:rPr lang="en-US" dirty="0"/>
              <a:t>HTML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87" y="727472"/>
            <a:ext cx="6515507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4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the on click function for each API call. </a:t>
            </a:r>
          </a:p>
          <a:p>
            <a:r>
              <a:rPr lang="en-US" dirty="0"/>
              <a:t>Called the API using an Ajax call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921317"/>
            <a:ext cx="5124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1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Storage/API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Set up APIs and adding the artists to the local storage per user request. </a:t>
            </a:r>
          </a:p>
          <a:p>
            <a:r>
              <a:rPr lang="en-US" sz="2800" err="1"/>
              <a:t>Lyrics.ovh</a:t>
            </a:r>
            <a:endParaRPr lang="en-US" sz="2800" dirty="0"/>
          </a:p>
          <a:p>
            <a:r>
              <a:rPr lang="en-US" sz="2800" dirty="0">
                <a:hlinkClick r:id="rId2"/>
              </a:rPr>
              <a:t>https://www.theaudiodb.com/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3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all our pieces together</a:t>
            </a:r>
          </a:p>
          <a:p>
            <a:r>
              <a:rPr lang="en-US" dirty="0"/>
              <a:t> The results div wouldn't clear out when we added a new artists</a:t>
            </a:r>
          </a:p>
          <a:p>
            <a:r>
              <a:rPr lang="en-US" dirty="0"/>
              <a:t>Created a dynamic object in a for loop. Then parsing through the object and adding it as an array. </a:t>
            </a:r>
          </a:p>
        </p:txBody>
      </p:sp>
    </p:spTree>
    <p:extLst>
      <p:ext uri="{BB962C8B-B14F-4D97-AF65-F5344CB8AC3E}">
        <p14:creationId xmlns:p14="http://schemas.microsoft.com/office/powerpoint/2010/main" val="40966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8620-7943-4A81-BAB0-2F65E4BB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46" y="527669"/>
            <a:ext cx="9816950" cy="5416644"/>
          </a:xfrm>
        </p:spPr>
        <p:txBody>
          <a:bodyPr/>
          <a:lstStyle/>
          <a:p>
            <a:r>
              <a:rPr lang="en-US" sz="4000" b="1" dirty="0">
                <a:ea typeface="+mj-lt"/>
                <a:cs typeface="+mj-lt"/>
              </a:rPr>
              <a:t>Future Features </a:t>
            </a:r>
            <a:endParaRPr lang="en-US" sz="4000" dirty="0"/>
          </a:p>
          <a:p>
            <a:br>
              <a:rPr lang="en-US" dirty="0"/>
            </a:br>
            <a:endParaRPr lang="en-US" sz="2400"/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+mj-lt"/>
                <a:cs typeface="+mj-lt"/>
              </a:rPr>
              <a:t>When the page loads, it displays the desired search history.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+mj-lt"/>
                <a:cs typeface="+mj-lt"/>
              </a:rPr>
              <a:t> Add CSS Gradient to the site title.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+mj-lt"/>
                <a:cs typeface="+mj-lt"/>
              </a:rPr>
              <a:t> Add Google Fonts to project.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+mj-lt"/>
                <a:cs typeface="+mj-lt"/>
              </a:rPr>
              <a:t>Created a link that would play the song on </a:t>
            </a:r>
            <a:r>
              <a:rPr lang="en-US" sz="4000" dirty="0" err="1">
                <a:ea typeface="+mj-lt"/>
                <a:cs typeface="+mj-lt"/>
              </a:rPr>
              <a:t>Youtube</a:t>
            </a:r>
            <a:r>
              <a:rPr lang="en-US" sz="4000" dirty="0">
                <a:ea typeface="+mj-lt"/>
                <a:cs typeface="+mj-lt"/>
              </a:rPr>
              <a:t> or Spotify.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149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8620-7943-4A81-BAB0-2F65E4BB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768" y="2732472"/>
            <a:ext cx="5145017" cy="1794022"/>
          </a:xfrm>
        </p:spPr>
        <p:txBody>
          <a:bodyPr/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3593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19" y="533915"/>
            <a:ext cx="9404723" cy="782186"/>
          </a:xfrm>
        </p:spPr>
        <p:txBody>
          <a:bodyPr/>
          <a:lstStyle/>
          <a:p>
            <a:pPr algn="ctr"/>
            <a:r>
              <a:rPr lang="en-US" dirty="0"/>
              <a:t>SPECIAL SHOUT OUT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10" y="1190704"/>
            <a:ext cx="9083066" cy="5107663"/>
          </a:xfrm>
        </p:spPr>
      </p:pic>
      <p:sp>
        <p:nvSpPr>
          <p:cNvPr id="8" name="TextBox 7"/>
          <p:cNvSpPr txBox="1"/>
          <p:nvPr/>
        </p:nvSpPr>
        <p:spPr>
          <a:xfrm>
            <a:off x="1931233" y="5714176"/>
            <a:ext cx="8229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“Help me </a:t>
            </a:r>
            <a:r>
              <a:rPr lang="en-US" u="sng" dirty="0">
                <a:solidFill>
                  <a:srgbClr val="FFC000"/>
                </a:solidFill>
              </a:rPr>
              <a:t>Peter Wan Kenobi</a:t>
            </a:r>
            <a:r>
              <a:rPr lang="en-US" dirty="0">
                <a:solidFill>
                  <a:srgbClr val="FFC000"/>
                </a:solidFill>
              </a:rPr>
              <a:t> Your Our Only Hope!!!”</a:t>
            </a:r>
          </a:p>
        </p:txBody>
      </p:sp>
    </p:spTree>
    <p:extLst>
      <p:ext uri="{BB962C8B-B14F-4D97-AF65-F5344CB8AC3E}">
        <p14:creationId xmlns:p14="http://schemas.microsoft.com/office/powerpoint/2010/main" val="135336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The Right Note</vt:lpstr>
      <vt:lpstr>HTML/CSS</vt:lpstr>
      <vt:lpstr>Javascript/Jquery</vt:lpstr>
      <vt:lpstr>Local Storage/API  </vt:lpstr>
      <vt:lpstr>Group Challenge </vt:lpstr>
      <vt:lpstr>Future Features    When the page loads, it displays the desired search history.  Add CSS Gradient to the site title.  Add Google Fonts to project. Created a link that would play the song on Youtube or Spotify.</vt:lpstr>
      <vt:lpstr>Questions?</vt:lpstr>
      <vt:lpstr>SPECIAL SHOUT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Right Note</dc:title>
  <dc:creator>CBVI</dc:creator>
  <cp:lastModifiedBy>CBVI</cp:lastModifiedBy>
  <cp:revision>46</cp:revision>
  <dcterms:created xsi:type="dcterms:W3CDTF">2021-02-04T01:34:20Z</dcterms:created>
  <dcterms:modified xsi:type="dcterms:W3CDTF">2021-02-05T00:04:30Z</dcterms:modified>
</cp:coreProperties>
</file>