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67" r:id="rId15"/>
    <p:sldId id="268" r:id="rId16"/>
    <p:sldId id="284" r:id="rId17"/>
    <p:sldId id="269" r:id="rId18"/>
    <p:sldId id="270" r:id="rId19"/>
    <p:sldId id="286" r:id="rId20"/>
    <p:sldId id="271" r:id="rId21"/>
    <p:sldId id="285" r:id="rId22"/>
    <p:sldId id="272" r:id="rId23"/>
    <p:sldId id="273" r:id="rId24"/>
    <p:sldId id="287" r:id="rId25"/>
    <p:sldId id="274" r:id="rId26"/>
    <p:sldId id="288" r:id="rId27"/>
    <p:sldId id="275" r:id="rId28"/>
    <p:sldId id="276" r:id="rId29"/>
    <p:sldId id="289" r:id="rId30"/>
    <p:sldId id="290" r:id="rId31"/>
    <p:sldId id="277" r:id="rId32"/>
    <p:sldId id="278" r:id="rId33"/>
    <p:sldId id="291" r:id="rId34"/>
    <p:sldId id="292" r:id="rId35"/>
    <p:sldId id="279" r:id="rId36"/>
    <p:sldId id="280" r:id="rId37"/>
    <p:sldId id="293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9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9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4455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A4C5-4A33-144C-AF14-EAABDD60B548}" type="datetimeFigureOut">
              <a:rPr lang="" smtClean="0"/>
              <a:t>12/03/2022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B27741-B030-CD43-8DC3-02438A40EB2C}" type="slidenum">
              <a:rPr lang="" smtClean="0"/>
              <a:t>‹#›</a:t>
            </a:fld>
            <a:endParaRPr lang="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9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D13-C7D5-EFF7-4679-362A035D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64" y="764275"/>
            <a:ext cx="10548730" cy="11482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MongoDB with Python developers</a:t>
            </a:r>
            <a:endParaRPr lang="" b="1" dirty="0">
              <a:solidFill>
                <a:srgbClr val="00B05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B142F-0CBD-B214-E662-F11C8FAEE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26" y="2860504"/>
            <a:ext cx="8023661" cy="304930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itftikhar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(Bcsm-f20-332)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(Bcsm-f20-349</a:t>
            </a:r>
            <a:r>
              <a:rPr lang="en-US" sz="2800" b="1" dirty="0">
                <a:latin typeface="Bernard MT Condensed" panose="02050806060905020404" pitchFamily="18" charset="0"/>
              </a:rPr>
              <a:t>)</a:t>
            </a:r>
            <a:endParaRPr lang="" sz="2800" b="1" dirty="0">
              <a:latin typeface="Bernard MT Condensed" panose="020508060609050204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FAAC85-0C76-3964-3CDA-62747727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73" y="1678609"/>
            <a:ext cx="2703465" cy="45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2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F8AA-9B1B-8B25-AA1C-74656AF8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0499"/>
          </a:xfrm>
        </p:spPr>
        <p:txBody>
          <a:bodyPr/>
          <a:lstStyle/>
          <a:p>
            <a:br>
              <a:rPr lang="en-US" dirty="0">
                <a:latin typeface="Bodoni MT Black" panose="02070A03080606020203" pitchFamily="18" charset="0"/>
              </a:rPr>
            </a:br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CRUD Operations</a:t>
            </a:r>
            <a:endParaRPr lang="" dirty="0">
              <a:solidFill>
                <a:srgbClr val="00B050"/>
              </a:solidFill>
              <a:latin typeface="Bodoni MT Black" panose="02070A03080606020203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27D7-D8A1-EE05-F0E0-A742D38C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documents in mongodb using python application.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inserted in mongodb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methods to insert document: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12338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30EC-012E-9ACF-4C74-C231C4AC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Insert document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6EC8-EF3E-3D87-54BB-5055195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method.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single document in mongodb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used.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collection_name.collection.insert_one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Inert_many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()method.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multiple documents in mongodb collection using single operation.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collection_name.collection</a:t>
            </a:r>
            <a:r>
              <a:rPr lang="en-US" dirty="0" err="1"/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3484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C025-24C9-4F6E-941A-5A44F439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66" y="44894"/>
            <a:ext cx="9520157" cy="105930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Insert_one</a:t>
            </a:r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 document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3A6010-8856-46D5-92B2-C866B5E9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273" y="1104199"/>
            <a:ext cx="5311998" cy="43448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reference to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new_account</a:t>
            </a:r>
            <a:r>
              <a:rPr lang="en-US" dirty="0"/>
              <a:t> = {</a:t>
            </a:r>
          </a:p>
          <a:p>
            <a:r>
              <a:rPr lang="en-US" dirty="0"/>
              <a:t>    "</a:t>
            </a:r>
            <a:r>
              <a:rPr lang="en-US" dirty="0" err="1"/>
              <a:t>account_holder</a:t>
            </a:r>
            <a:r>
              <a:rPr lang="en-US" dirty="0"/>
              <a:t>": "Linus Torvalds",</a:t>
            </a:r>
          </a:p>
          <a:p>
            <a:r>
              <a:rPr lang="en-US" dirty="0"/>
              <a:t>    "</a:t>
            </a:r>
            <a:r>
              <a:rPr lang="en-US" dirty="0" err="1"/>
              <a:t>account_id</a:t>
            </a:r>
            <a:r>
              <a:rPr lang="en-US" dirty="0"/>
              <a:t>": "MDB829001337",</a:t>
            </a:r>
          </a:p>
          <a:p>
            <a:r>
              <a:rPr lang="en-US" dirty="0"/>
              <a:t>    "</a:t>
            </a:r>
            <a:r>
              <a:rPr lang="en-US" dirty="0" err="1"/>
              <a:t>account_type</a:t>
            </a:r>
            <a:r>
              <a:rPr lang="en-US" dirty="0"/>
              <a:t>": "checking",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1ABEB5E-67BE-4D0E-9905-A0A872CF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0254" y="845127"/>
            <a:ext cx="6266161" cy="46137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"balance": 50352434,</a:t>
            </a:r>
          </a:p>
          <a:p>
            <a:r>
              <a:rPr lang="en-US" dirty="0"/>
              <a:t>    "</a:t>
            </a:r>
            <a:r>
              <a:rPr lang="en-US" dirty="0" err="1"/>
              <a:t>last_updated</a:t>
            </a:r>
            <a:r>
              <a:rPr lang="en-US" dirty="0"/>
              <a:t>": </a:t>
            </a:r>
            <a:r>
              <a:rPr lang="en-US" dirty="0" err="1"/>
              <a:t>datetime.datetime.utcnow</a:t>
            </a:r>
            <a:r>
              <a:rPr lang="en-US" dirty="0"/>
              <a:t>(),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Write an expression that inserts the '</a:t>
            </a:r>
            <a:r>
              <a:rPr lang="en-US" dirty="0" err="1"/>
              <a:t>new_account</a:t>
            </a:r>
            <a:r>
              <a:rPr lang="en-US" dirty="0"/>
              <a:t>' document into the 'accounts' collection.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accounts_collection.insert_one</a:t>
            </a:r>
            <a:r>
              <a:rPr lang="en-US" dirty="0"/>
              <a:t>(</a:t>
            </a:r>
            <a:r>
              <a:rPr lang="en-US" dirty="0" err="1"/>
              <a:t>new_account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document_id</a:t>
            </a:r>
            <a:r>
              <a:rPr lang="en-US" dirty="0"/>
              <a:t> = </a:t>
            </a:r>
            <a:r>
              <a:rPr lang="en-US" dirty="0" err="1"/>
              <a:t>result.inserted_id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f"_id</a:t>
            </a:r>
            <a:r>
              <a:rPr lang="en-US" dirty="0"/>
              <a:t> of inserted document: {</a:t>
            </a:r>
            <a:r>
              <a:rPr lang="en-US" dirty="0" err="1"/>
              <a:t>document_id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945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25EE-C8A2-43E4-8FE0-66FF0D74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85" y="0"/>
            <a:ext cx="9520157" cy="105930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Insert_one</a:t>
            </a:r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36EE-6386-4937-8ADD-9E7261F2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036" y="1177635"/>
            <a:ext cx="5375565" cy="53894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a reference to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new_accounts</a:t>
            </a:r>
            <a:r>
              <a:rPr lang="en-US" dirty="0"/>
              <a:t> =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account_id</a:t>
            </a:r>
            <a:r>
              <a:rPr lang="en-US" dirty="0"/>
              <a:t>": "MDB011235813",</a:t>
            </a:r>
          </a:p>
          <a:p>
            <a:r>
              <a:rPr lang="en-US" dirty="0"/>
              <a:t>        "</a:t>
            </a:r>
            <a:r>
              <a:rPr lang="en-US" dirty="0" err="1"/>
              <a:t>account_holder</a:t>
            </a:r>
            <a:r>
              <a:rPr lang="en-US" dirty="0"/>
              <a:t>": "Ada Lovelace",</a:t>
            </a:r>
          </a:p>
          <a:p>
            <a:r>
              <a:rPr lang="en-US" dirty="0"/>
              <a:t>        "</a:t>
            </a:r>
            <a:r>
              <a:rPr lang="en-US" dirty="0" err="1"/>
              <a:t>account_type</a:t>
            </a:r>
            <a:r>
              <a:rPr lang="en-US" dirty="0"/>
              <a:t>": "checking",</a:t>
            </a:r>
          </a:p>
          <a:p>
            <a:r>
              <a:rPr lang="en-US" dirty="0"/>
              <a:t>        "balance": 60218,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account_id</a:t>
            </a:r>
            <a:r>
              <a:rPr lang="en-US" dirty="0"/>
              <a:t>": "MDB829000001",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EB57-832C-44EF-A649-80F16C1B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9636" y="748145"/>
            <a:ext cx="6073999" cy="59158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"</a:t>
            </a:r>
            <a:r>
              <a:rPr lang="en-US" dirty="0" err="1"/>
              <a:t>account_holder</a:t>
            </a:r>
            <a:r>
              <a:rPr lang="en-US" dirty="0"/>
              <a:t>": "Muhammad ibn Musa al-Khwarizmi",</a:t>
            </a:r>
          </a:p>
          <a:p>
            <a:r>
              <a:rPr lang="en-US" dirty="0"/>
              <a:t>        "</a:t>
            </a:r>
            <a:r>
              <a:rPr lang="en-US" dirty="0" err="1"/>
              <a:t>account_type</a:t>
            </a:r>
            <a:r>
              <a:rPr lang="en-US" dirty="0"/>
              <a:t>": "savings",</a:t>
            </a:r>
          </a:p>
          <a:p>
            <a:r>
              <a:rPr lang="en-US" dirty="0"/>
              <a:t> "balance": 267914296,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Write an expression that inserts the documents in '</a:t>
            </a:r>
            <a:r>
              <a:rPr lang="en-US" dirty="0" err="1"/>
              <a:t>new_accounts</a:t>
            </a:r>
            <a:r>
              <a:rPr lang="en-US" dirty="0"/>
              <a:t>' into the 'accounts' collection.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accounts_collection.insert_many</a:t>
            </a:r>
            <a:r>
              <a:rPr lang="en-US" dirty="0"/>
              <a:t>(</a:t>
            </a:r>
            <a:r>
              <a:rPr lang="en-US" dirty="0" err="1"/>
              <a:t>new_accounts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document_ids</a:t>
            </a:r>
            <a:r>
              <a:rPr lang="en-US" dirty="0"/>
              <a:t> = </a:t>
            </a:r>
            <a:r>
              <a:rPr lang="en-US" dirty="0" err="1"/>
              <a:t>result.inserted_ids</a:t>
            </a:r>
            <a:endParaRPr lang="en-US" dirty="0"/>
          </a:p>
          <a:p>
            <a:r>
              <a:rPr lang="en-US" dirty="0"/>
              <a:t>print("# of documents inserted: " + str(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document_ids</a:t>
            </a:r>
            <a:r>
              <a:rPr lang="en-US" dirty="0"/>
              <a:t>)))</a:t>
            </a:r>
          </a:p>
          <a:p>
            <a:r>
              <a:rPr lang="en-US" dirty="0"/>
              <a:t>print(</a:t>
            </a:r>
            <a:r>
              <a:rPr lang="en-US" dirty="0" err="1"/>
              <a:t>f"_ids</a:t>
            </a:r>
            <a:r>
              <a:rPr lang="en-US" dirty="0"/>
              <a:t> of inserted documents: {</a:t>
            </a:r>
            <a:r>
              <a:rPr lang="en-US" dirty="0" err="1"/>
              <a:t>document_ids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114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4BB-9FAD-AAEF-3334-A8211686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39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CRUD Operations</a:t>
            </a:r>
            <a:endParaRPr lang="" dirty="0">
              <a:solidFill>
                <a:srgbClr val="00B05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551B-ADF6-F94C-B9D4-4EA1023B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83" y="1996661"/>
            <a:ext cx="9834217" cy="418030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 mongodb collection in python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methods to querying a mongodb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Find() method.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all documents that match a query.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69481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3C81-1B8D-081C-AC66-3ECE005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CRUD Operations</a:t>
            </a:r>
            <a:endParaRPr lang="" dirty="0">
              <a:solidFill>
                <a:srgbClr val="00B05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FE79-D5B6-3B6B-E830-3B879A92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Find_one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single document if match the query and return non if not match.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collectionName.collection.find_one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document_to_find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Find_many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collectionName.find_many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document_to_find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3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EC46A-38F1-4171-BEEF-94EA8505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21" y="167581"/>
            <a:ext cx="9520157" cy="105930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Querying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28F39-3D97-491E-BDA0-A38CE269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226886"/>
            <a:ext cx="5874327" cy="5291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a reference to the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r>
              <a:rPr lang="en-US" dirty="0"/>
              <a:t># Query by </a:t>
            </a:r>
            <a:r>
              <a:rPr lang="en-US" dirty="0" err="1"/>
              <a:t>ObjectId</a:t>
            </a:r>
            <a:endParaRPr lang="en-US" dirty="0"/>
          </a:p>
          <a:p>
            <a:r>
              <a:rPr lang="en-US" dirty="0" err="1"/>
              <a:t>document_to_find</a:t>
            </a:r>
            <a:r>
              <a:rPr lang="en-US" dirty="0"/>
              <a:t> = {"_id": </a:t>
            </a:r>
            <a:r>
              <a:rPr lang="en-US" dirty="0" err="1"/>
              <a:t>ObjectId</a:t>
            </a:r>
            <a:r>
              <a:rPr lang="en-US" dirty="0"/>
              <a:t>("62d6e04ecab6d8e1304974ae")}</a:t>
            </a:r>
          </a:p>
          <a:p>
            <a:r>
              <a:rPr lang="en-US" dirty="0"/>
              <a:t># Write an expression that retrieves the document matching the query constraint in the 'accounts' collection.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document_to_find</a:t>
            </a:r>
            <a:r>
              <a:rPr lang="en-US" dirty="0"/>
              <a:t>)</a:t>
            </a:r>
          </a:p>
          <a:p>
            <a:r>
              <a:rPr lang="en-US" dirty="0" err="1"/>
              <a:t>pprint.pprint</a:t>
            </a:r>
            <a:r>
              <a:rPr lang="en-US" dirty="0"/>
              <a:t>(result)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E23E-1147-4471-8AD6-691C3F405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42109"/>
            <a:ext cx="5874326" cy="547254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documents_to_find</a:t>
            </a:r>
            <a:r>
              <a:rPr lang="en-US" dirty="0"/>
              <a:t> = {"balance": {"$</a:t>
            </a:r>
            <a:r>
              <a:rPr lang="en-US" dirty="0" err="1"/>
              <a:t>gt</a:t>
            </a:r>
            <a:r>
              <a:rPr lang="en-US" dirty="0"/>
              <a:t>": 4700}}</a:t>
            </a:r>
          </a:p>
          <a:p>
            <a:endParaRPr lang="en-US" dirty="0"/>
          </a:p>
          <a:p>
            <a:r>
              <a:rPr lang="en-US" dirty="0"/>
              <a:t># Write an expression that selects the documents matching the query constraint in the 'accounts' collection.</a:t>
            </a:r>
          </a:p>
          <a:p>
            <a:r>
              <a:rPr lang="en-US" dirty="0"/>
              <a:t>cursor = </a:t>
            </a:r>
            <a:r>
              <a:rPr lang="en-US" dirty="0" err="1"/>
              <a:t>accounts_collection.find</a:t>
            </a:r>
            <a:r>
              <a:rPr lang="en-US" dirty="0"/>
              <a:t>(</a:t>
            </a:r>
            <a:r>
              <a:rPr lang="en-US" dirty="0" err="1"/>
              <a:t>documents_to_find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num_docs</a:t>
            </a:r>
            <a:r>
              <a:rPr lang="en-US" dirty="0"/>
              <a:t> = 0</a:t>
            </a:r>
          </a:p>
          <a:p>
            <a:r>
              <a:rPr lang="en-US" dirty="0"/>
              <a:t>for document in cursor:</a:t>
            </a:r>
          </a:p>
          <a:p>
            <a:r>
              <a:rPr lang="en-US" dirty="0"/>
              <a:t>    </a:t>
            </a:r>
            <a:r>
              <a:rPr lang="en-US" dirty="0" err="1"/>
              <a:t>num_docs</a:t>
            </a:r>
            <a:r>
              <a:rPr lang="en-US" dirty="0"/>
              <a:t> += 1</a:t>
            </a:r>
          </a:p>
          <a:p>
            <a:r>
              <a:rPr lang="en-US" dirty="0"/>
              <a:t>    </a:t>
            </a:r>
            <a:r>
              <a:rPr lang="en-US" dirty="0" err="1"/>
              <a:t>pprint.pprint</a:t>
            </a:r>
            <a:r>
              <a:rPr lang="en-US" dirty="0"/>
              <a:t>(document)</a:t>
            </a:r>
          </a:p>
          <a:p>
            <a:r>
              <a:rPr lang="en-US" dirty="0"/>
              <a:t>    print()</a:t>
            </a:r>
          </a:p>
          <a:p>
            <a:r>
              <a:rPr lang="en-US" dirty="0"/>
              <a:t>print("# of documents found: " + str(</a:t>
            </a:r>
            <a:r>
              <a:rPr lang="en-US" dirty="0" err="1"/>
              <a:t>num_docs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86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2CCC-E296-CC08-B9CC-A27E85D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Bodoni MT Black" panose="02070A03080606020203" pitchFamily="18" charset="0"/>
              </a:rPr>
            </a:br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CRUD Operations</a:t>
            </a:r>
            <a:endParaRPr lang="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3184-50CB-CD90-046E-208545F8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document in python application: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methods to update document in mongodb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Db.collection.update_one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(&lt;filter&gt;,&lt;update&gt;)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specifies the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specifies the modification criteria.</a:t>
            </a:r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07459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2396-24A3-DE5A-3EE9-7F146C2D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Update document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1FA0-8FD5-C846-DC6D-9B6D34EA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Update_one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()method: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one document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updating value of existing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it may be define a new field and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one update single document that match a specified criteria.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collectionName.collection.update_one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update,add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document)</a:t>
            </a:r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22849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22C3A-13C1-49AA-970C-97CA7E2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40" y="153725"/>
            <a:ext cx="9520157" cy="105930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Update_one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()method: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8F40-FBD5-46C4-81E2-35D32E0FC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3568"/>
            <a:ext cx="4904509" cy="47085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reference to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Filter</a:t>
            </a:r>
          </a:p>
          <a:p>
            <a:r>
              <a:rPr lang="en-US" dirty="0" err="1"/>
              <a:t>document_to_update</a:t>
            </a:r>
            <a:r>
              <a:rPr lang="en-US" dirty="0"/>
              <a:t> = {"_id": </a:t>
            </a:r>
            <a:r>
              <a:rPr lang="en-US" dirty="0" err="1"/>
              <a:t>ObjectId</a:t>
            </a:r>
            <a:r>
              <a:rPr lang="en-US" dirty="0"/>
              <a:t>("62d6e04ecab6d8e130497482")}</a:t>
            </a:r>
          </a:p>
          <a:p>
            <a:endParaRPr lang="en-US" dirty="0"/>
          </a:p>
          <a:p>
            <a:r>
              <a:rPr lang="en-US" dirty="0"/>
              <a:t># Update</a:t>
            </a:r>
          </a:p>
          <a:p>
            <a:r>
              <a:rPr lang="en-US" dirty="0" err="1"/>
              <a:t>add_to_balance</a:t>
            </a:r>
            <a:r>
              <a:rPr lang="en-US" dirty="0"/>
              <a:t> = {"$</a:t>
            </a:r>
            <a:r>
              <a:rPr lang="en-US" dirty="0" err="1"/>
              <a:t>inc</a:t>
            </a:r>
            <a:r>
              <a:rPr lang="en-US" dirty="0"/>
              <a:t>": {"balance": 100}}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690A4-12A1-4D93-842D-6DFEE858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3164" y="1373569"/>
            <a:ext cx="6788727" cy="47085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Print original document</a:t>
            </a:r>
          </a:p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document_to_update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Write an expression that adds to the target account balance by the specified amount.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accounts_collection.update_one</a:t>
            </a:r>
            <a:r>
              <a:rPr lang="en-US" dirty="0"/>
              <a:t>(</a:t>
            </a:r>
            <a:r>
              <a:rPr lang="en-US" dirty="0" err="1"/>
              <a:t>document_to_update</a:t>
            </a:r>
            <a:r>
              <a:rPr lang="en-US" dirty="0"/>
              <a:t>, </a:t>
            </a:r>
            <a:r>
              <a:rPr lang="en-US" dirty="0" err="1"/>
              <a:t>add_to_balance</a:t>
            </a:r>
            <a:r>
              <a:rPr lang="en-US" dirty="0"/>
              <a:t>)</a:t>
            </a:r>
          </a:p>
          <a:p>
            <a:r>
              <a:rPr lang="en-US" dirty="0"/>
              <a:t>print("Documents updated: " + str(</a:t>
            </a:r>
            <a:r>
              <a:rPr lang="en-US" dirty="0" err="1"/>
              <a:t>result.modified_count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Print updated document</a:t>
            </a:r>
          </a:p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document_to_update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A4F8-D032-3580-B995-86B0640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Course Contents</a:t>
            </a:r>
            <a:endParaRPr lang="" b="1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886F-195F-74C1-01BB-E95B0BB5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30" y="2006220"/>
            <a:ext cx="10515600" cy="39004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connect MongoDB with python application?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crud operations in MongoDB?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۔perform aggregation functions in mongodb</a:t>
            </a:r>
            <a:endParaRPr lang="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2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C337-BE29-5519-CCF2-A7572317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Update document</a:t>
            </a:r>
            <a:endParaRPr lang="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F382-1BA0-9A36-701B-8F41502C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Update_many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many documents using a single operation ۔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collectionName.collection.update_many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collection,set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-fields)</a:t>
            </a:r>
          </a:p>
          <a:p>
            <a:pPr marL="514350" indent="-514350">
              <a:buFont typeface="+mj-lt"/>
              <a:buAutoNum type="arabicPeriod"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58379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22F9A-D60C-4E0C-A0CF-311C778F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6" y="319980"/>
            <a:ext cx="9520157" cy="105930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Update_many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()method:</a:t>
            </a:r>
            <a:b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0C9B-571B-4D0A-888C-E85758B91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744" y="2010877"/>
            <a:ext cx="5569527" cy="44176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reference to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Filter</a:t>
            </a:r>
          </a:p>
          <a:p>
            <a:r>
              <a:rPr lang="en-US" dirty="0" err="1"/>
              <a:t>select_accounts</a:t>
            </a:r>
            <a:r>
              <a:rPr lang="en-US" dirty="0"/>
              <a:t> = {"</a:t>
            </a:r>
            <a:r>
              <a:rPr lang="en-US" dirty="0" err="1"/>
              <a:t>account_type</a:t>
            </a:r>
            <a:r>
              <a:rPr lang="en-US" dirty="0"/>
              <a:t>": "savings"}</a:t>
            </a:r>
          </a:p>
          <a:p>
            <a:endParaRPr lang="en-US" dirty="0"/>
          </a:p>
          <a:p>
            <a:r>
              <a:rPr lang="en-US" dirty="0"/>
              <a:t># Update</a:t>
            </a:r>
          </a:p>
          <a:p>
            <a:r>
              <a:rPr lang="en-US" dirty="0" err="1"/>
              <a:t>set_field</a:t>
            </a:r>
            <a:r>
              <a:rPr lang="en-US" dirty="0"/>
              <a:t> = {"$set": {"</a:t>
            </a:r>
            <a:r>
              <a:rPr lang="en-US" dirty="0" err="1"/>
              <a:t>minimum_balance</a:t>
            </a:r>
            <a:r>
              <a:rPr lang="en-US" dirty="0"/>
              <a:t>": 100}}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ABB05-EFF1-43C0-BCCE-14259331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382" y="2017343"/>
            <a:ext cx="5569527" cy="42098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Write an expression that adds a '</a:t>
            </a:r>
            <a:r>
              <a:rPr lang="en-US" dirty="0" err="1"/>
              <a:t>minimum_balance</a:t>
            </a:r>
            <a:r>
              <a:rPr lang="en-US" dirty="0"/>
              <a:t>' field to each savings </a:t>
            </a:r>
            <a:r>
              <a:rPr lang="en-US" dirty="0" err="1"/>
              <a:t>acccount</a:t>
            </a:r>
            <a:r>
              <a:rPr lang="en-US" dirty="0"/>
              <a:t> and sets its value to 100.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accounts_collection.update_many</a:t>
            </a:r>
            <a:r>
              <a:rPr lang="en-US" dirty="0"/>
              <a:t>(</a:t>
            </a:r>
            <a:r>
              <a:rPr lang="en-US" dirty="0" err="1"/>
              <a:t>select_accounts</a:t>
            </a:r>
            <a:r>
              <a:rPr lang="en-US" dirty="0"/>
              <a:t>, </a:t>
            </a:r>
            <a:r>
              <a:rPr lang="en-US" dirty="0" err="1"/>
              <a:t>set_field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print("Documents matched: " + str(</a:t>
            </a:r>
            <a:r>
              <a:rPr lang="en-US" dirty="0" err="1"/>
              <a:t>result.matched_count</a:t>
            </a:r>
            <a:r>
              <a:rPr lang="en-US" dirty="0"/>
              <a:t>))</a:t>
            </a:r>
          </a:p>
          <a:p>
            <a:r>
              <a:rPr lang="en-US" dirty="0"/>
              <a:t>print("Documents updated: " + str(</a:t>
            </a:r>
            <a:r>
              <a:rPr lang="en-US" dirty="0" err="1"/>
              <a:t>result.modified_count</a:t>
            </a:r>
            <a:r>
              <a:rPr lang="en-US" dirty="0"/>
              <a:t>))</a:t>
            </a:r>
          </a:p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select_accounts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2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DC49-CB27-2E06-0FAB-9BC3B5FF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CRUD Operations</a:t>
            </a:r>
            <a:endParaRPr lang="" dirty="0">
              <a:solidFill>
                <a:srgbClr val="00B05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E758-4C8F-88DE-BB4B-B9C92AF6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document in mongodb using </a:t>
            </a:r>
            <a:r>
              <a:rPr lang="en-US" dirty="0" err="1"/>
              <a:t>pymongo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are two methods of deleting documents in mongodb using </a:t>
            </a:r>
            <a:r>
              <a:rPr lang="en-US" dirty="0" err="1"/>
              <a:t>pymongo</a:t>
            </a:r>
            <a:r>
              <a:rPr lang="en-US" dirty="0"/>
              <a:t>  driver.</a:t>
            </a:r>
          </a:p>
          <a:p>
            <a:pPr marL="0" indent="0">
              <a:buNone/>
            </a:pPr>
            <a:r>
              <a:rPr lang="en-US" dirty="0"/>
              <a:t>To delete a document in mongodb first find the documents you want to delete and then delete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Delete_one</a:t>
            </a:r>
            <a:r>
              <a:rPr lang="en-US" dirty="0"/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Delete_many</a:t>
            </a:r>
            <a:r>
              <a:rPr lang="en-US" dirty="0"/>
              <a:t>()method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50673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1E68-AB64-BF73-131B-FF9C31D2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Delete document 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345B-D732-B683-BCD4-1D3ABC97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70" y="2072999"/>
            <a:ext cx="10515600" cy="3793297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Delete_one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one document at a 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used.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the document before you delete than targeting to the delete document.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collectionName.collection.delete</a:t>
            </a:r>
            <a:r>
              <a:rPr lang="en-US" dirty="0" err="1"/>
              <a:t>_one</a:t>
            </a:r>
            <a:r>
              <a:rPr lang="en-US" dirty="0"/>
              <a:t>(document to delete)</a:t>
            </a:r>
          </a:p>
        </p:txBody>
      </p:sp>
    </p:spTree>
    <p:extLst>
      <p:ext uri="{BB962C8B-B14F-4D97-AF65-F5344CB8AC3E}">
        <p14:creationId xmlns:p14="http://schemas.microsoft.com/office/powerpoint/2010/main" val="416248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C3798E-8D3F-421B-907C-1105488F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67" y="167580"/>
            <a:ext cx="9520157" cy="105930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Delete_one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47678-B6FF-4914-A043-53AC220F3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873" y="1385455"/>
            <a:ext cx="5597236" cy="48213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a reference to the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Filter by </a:t>
            </a:r>
            <a:r>
              <a:rPr lang="en-US" dirty="0" err="1"/>
              <a:t>ObjectId</a:t>
            </a:r>
            <a:endParaRPr lang="en-US" dirty="0"/>
          </a:p>
          <a:p>
            <a:r>
              <a:rPr lang="en-US" dirty="0" err="1"/>
              <a:t>document_to_delete</a:t>
            </a:r>
            <a:r>
              <a:rPr lang="en-US" dirty="0"/>
              <a:t> = {"_id": </a:t>
            </a:r>
            <a:r>
              <a:rPr lang="en-US" dirty="0" err="1"/>
              <a:t>ObjectId</a:t>
            </a:r>
            <a:r>
              <a:rPr lang="en-US" dirty="0"/>
              <a:t>("62d6e04ecab6d8e130497485")}</a:t>
            </a:r>
          </a:p>
          <a:p>
            <a:endParaRPr lang="en-US" dirty="0"/>
          </a:p>
          <a:p>
            <a:r>
              <a:rPr lang="en-US" dirty="0"/>
              <a:t># Search for document before delete</a:t>
            </a:r>
          </a:p>
          <a:p>
            <a:r>
              <a:rPr lang="en-US" dirty="0"/>
              <a:t>print("Searching for target document before delete: ")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CF1D-6BCD-4325-880D-BD46DAF8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85454"/>
            <a:ext cx="5985164" cy="482138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document_to_delete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Write an expression that deletes the target account.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accounts_collection.delete_one</a:t>
            </a:r>
            <a:r>
              <a:rPr lang="en-US" dirty="0"/>
              <a:t>(</a:t>
            </a:r>
            <a:r>
              <a:rPr lang="en-US" dirty="0" err="1"/>
              <a:t>document_to_delete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Search for document after delete</a:t>
            </a:r>
          </a:p>
          <a:p>
            <a:r>
              <a:rPr lang="en-US" dirty="0"/>
              <a:t>print("Searching for target document after delete: ")</a:t>
            </a:r>
          </a:p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document_to_delete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print("Documents deleted: " + str(</a:t>
            </a:r>
            <a:r>
              <a:rPr lang="en-US" dirty="0" err="1"/>
              <a:t>result.deleted_count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0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84D8-B446-A0C1-B501-5D581AF0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Delete document </a:t>
            </a:r>
            <a:endParaRPr lang="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48C0-00DE-5DD3-A9B0-3E88990F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Delete_many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multiple documents on the basis of some specific condition.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find the document to delete by using field find.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collectionName.collection.delete_many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 to delete)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delete many with empty parameters delete all documents in the collection.</a:t>
            </a:r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5694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AF5F51-BB5A-49CC-8B6E-14B14CF8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256877"/>
            <a:ext cx="9520157" cy="105930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Delete_many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  <a:b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628E5-46D3-4D37-9CFE-43A79E8D2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582" y="1316181"/>
            <a:ext cx="5748211" cy="5167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a reference to the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Filter for accounts with balance less than $2000</a:t>
            </a:r>
          </a:p>
          <a:p>
            <a:r>
              <a:rPr lang="en-US" dirty="0" err="1"/>
              <a:t>documents_to_delete</a:t>
            </a:r>
            <a:r>
              <a:rPr lang="en-US" dirty="0"/>
              <a:t> = {"balance": {"$</a:t>
            </a:r>
            <a:r>
              <a:rPr lang="en-US" dirty="0" err="1"/>
              <a:t>lt</a:t>
            </a:r>
            <a:r>
              <a:rPr lang="en-US" dirty="0"/>
              <a:t>": 2000}}</a:t>
            </a:r>
          </a:p>
          <a:p>
            <a:endParaRPr lang="en-US" dirty="0"/>
          </a:p>
          <a:p>
            <a:r>
              <a:rPr lang="en-US" dirty="0"/>
              <a:t># Search for sample document before delete</a:t>
            </a:r>
          </a:p>
          <a:p>
            <a:r>
              <a:rPr lang="en-US" dirty="0"/>
              <a:t>print("Searching for sample target document before delete: ")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7A29D-395B-47F7-93BC-2768227E9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989" y="817418"/>
            <a:ext cx="5748211" cy="56665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documents_to_delete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Write an expression that deletes the target accounts.</a:t>
            </a:r>
          </a:p>
          <a:p>
            <a:r>
              <a:rPr lang="en-US" dirty="0"/>
              <a:t>result = </a:t>
            </a:r>
            <a:r>
              <a:rPr lang="en-US" dirty="0" err="1"/>
              <a:t>accounts_collection.delete_many</a:t>
            </a:r>
            <a:r>
              <a:rPr lang="en-US" dirty="0"/>
              <a:t>(</a:t>
            </a:r>
            <a:r>
              <a:rPr lang="en-US" dirty="0" err="1"/>
              <a:t>documents_to_delete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Search for sample document after delete</a:t>
            </a:r>
          </a:p>
          <a:p>
            <a:r>
              <a:rPr lang="en-US" dirty="0"/>
              <a:t>print("Searching for sample target document after delete: ")</a:t>
            </a:r>
          </a:p>
          <a:p>
            <a:r>
              <a:rPr lang="en-US" dirty="0" err="1"/>
              <a:t>pprint.pprint</a:t>
            </a:r>
            <a:r>
              <a:rPr lang="en-US" dirty="0"/>
              <a:t>(</a:t>
            </a:r>
            <a:r>
              <a:rPr lang="en-US" dirty="0" err="1"/>
              <a:t>accounts_collection.find_one</a:t>
            </a:r>
            <a:r>
              <a:rPr lang="en-US" dirty="0"/>
              <a:t>(</a:t>
            </a:r>
            <a:r>
              <a:rPr lang="en-US" dirty="0" err="1"/>
              <a:t>documents_to_delete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print("Documents deleted: " + str(</a:t>
            </a:r>
            <a:r>
              <a:rPr lang="en-US" dirty="0" err="1"/>
              <a:t>result.deleted_count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FC37-3FFB-6B95-4030-46E05A2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CRUD Operations</a:t>
            </a:r>
            <a:endParaRPr lang="" dirty="0">
              <a:solidFill>
                <a:srgbClr val="00B05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DA43-5613-E332-BA8A-D53877B9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in mongodb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is a group of database operations that are completed together or not at all.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are used when group of statements are related either succeed or fail together. This property known as atomicity.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 by mobile payment app.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shopping cart in online shopping.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98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D2DA-EEA6-A24B-195E-CA637FB2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Transaction</a:t>
            </a:r>
            <a:r>
              <a:rPr lang="en-US" dirty="0"/>
              <a:t> 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5EDB-E266-C91C-A3C0-ED634756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in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steps are performed when we create a transaction in mongodb.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function: We define a call back function that satisfy the sequence of operations to perform inside the transaction.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client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transaction by calling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with_transaction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()method on session object.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will automatically cancel any multi-document transaction on that runs for more than 60 seconds.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7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F89D6C-19BA-4B19-88FD-3DC356D1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04" y="139872"/>
            <a:ext cx="9520157" cy="78838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Transaction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9A9345-B893-4390-B5A2-47CF59FE9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964" y="1219200"/>
            <a:ext cx="5949307" cy="477981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 Connect to MongoDB cluster with </a:t>
            </a:r>
            <a:r>
              <a:rPr lang="en-US" dirty="0" err="1"/>
              <a:t>MongoClient</a:t>
            </a:r>
            <a:endParaRPr lang="en-US" dirty="0"/>
          </a:p>
          <a:p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(MONGODB_URI)</a:t>
            </a:r>
          </a:p>
          <a:p>
            <a:endParaRPr lang="en-US" dirty="0"/>
          </a:p>
          <a:p>
            <a:r>
              <a:rPr lang="en-US" dirty="0"/>
              <a:t># Step 1: Define the callback that specifies the sequence of operations to perform inside the transactions.</a:t>
            </a:r>
          </a:p>
          <a:p>
            <a:r>
              <a:rPr lang="en-US" dirty="0"/>
              <a:t>def callback(</a:t>
            </a:r>
          </a:p>
          <a:p>
            <a:r>
              <a:rPr lang="en-US" dirty="0"/>
              <a:t>    session,</a:t>
            </a:r>
          </a:p>
          <a:p>
            <a:r>
              <a:rPr lang="en-US" dirty="0"/>
              <a:t>    </a:t>
            </a:r>
            <a:r>
              <a:rPr lang="en-US" dirty="0" err="1"/>
              <a:t>transfer_id</a:t>
            </a:r>
            <a:r>
              <a:rPr lang="en-US" dirty="0"/>
              <a:t>=None,</a:t>
            </a:r>
          </a:p>
          <a:p>
            <a:r>
              <a:rPr lang="en-US" dirty="0"/>
              <a:t>    </a:t>
            </a:r>
            <a:r>
              <a:rPr lang="en-US" dirty="0" err="1"/>
              <a:t>account_id_receiver</a:t>
            </a:r>
            <a:r>
              <a:rPr lang="en-US" dirty="0"/>
              <a:t>=None,</a:t>
            </a:r>
          </a:p>
          <a:p>
            <a:r>
              <a:rPr lang="en-US" dirty="0"/>
              <a:t>    </a:t>
            </a:r>
            <a:r>
              <a:rPr lang="en-US" dirty="0" err="1"/>
              <a:t>account_id_sender</a:t>
            </a:r>
            <a:r>
              <a:rPr lang="en-US" dirty="0"/>
              <a:t>=None,</a:t>
            </a:r>
          </a:p>
          <a:p>
            <a:r>
              <a:rPr lang="en-US" dirty="0"/>
              <a:t>    </a:t>
            </a:r>
            <a:r>
              <a:rPr lang="en-US" dirty="0" err="1"/>
              <a:t>transfer_amount</a:t>
            </a:r>
            <a:r>
              <a:rPr lang="en-US" dirty="0"/>
              <a:t>=None,</a:t>
            </a:r>
          </a:p>
          <a:p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# Get reference to 'accounts' collection</a:t>
            </a:r>
          </a:p>
          <a:p>
            <a:r>
              <a:rPr lang="en-US" dirty="0"/>
              <a:t>    </a:t>
            </a:r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session.client.bank.accounts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007791-AFA0-4BAC-AF36-235F8FF9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526" y="1219200"/>
            <a:ext cx="5666510" cy="477981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# Get reference to 'transfers' collection</a:t>
            </a:r>
          </a:p>
          <a:p>
            <a:r>
              <a:rPr lang="en-US" dirty="0"/>
              <a:t>    </a:t>
            </a:r>
            <a:r>
              <a:rPr lang="en-US" dirty="0" err="1"/>
              <a:t>transfers_collection</a:t>
            </a:r>
            <a:r>
              <a:rPr lang="en-US" dirty="0"/>
              <a:t> = </a:t>
            </a:r>
            <a:r>
              <a:rPr lang="en-US" dirty="0" err="1"/>
              <a:t>session.client.bank.transfers</a:t>
            </a:r>
            <a:endParaRPr lang="en-US" dirty="0"/>
          </a:p>
          <a:p>
            <a:r>
              <a:rPr lang="en-US" dirty="0"/>
              <a:t>transfer = {</a:t>
            </a:r>
          </a:p>
          <a:p>
            <a:r>
              <a:rPr lang="en-US" dirty="0"/>
              <a:t>        "</a:t>
            </a:r>
            <a:r>
              <a:rPr lang="en-US" dirty="0" err="1"/>
              <a:t>transfer_id</a:t>
            </a:r>
            <a:r>
              <a:rPr lang="en-US" dirty="0"/>
              <a:t>": </a:t>
            </a:r>
            <a:r>
              <a:rPr lang="en-US" dirty="0" err="1"/>
              <a:t>transfer_id</a:t>
            </a:r>
            <a:r>
              <a:rPr lang="en-US" dirty="0"/>
              <a:t>,</a:t>
            </a:r>
          </a:p>
          <a:p>
            <a:r>
              <a:rPr lang="en-US" dirty="0"/>
              <a:t>        "</a:t>
            </a:r>
            <a:r>
              <a:rPr lang="en-US" dirty="0" err="1"/>
              <a:t>to_account</a:t>
            </a:r>
            <a:r>
              <a:rPr lang="en-US" dirty="0"/>
              <a:t>": </a:t>
            </a:r>
            <a:r>
              <a:rPr lang="en-US" dirty="0" err="1"/>
              <a:t>account_id_receiver</a:t>
            </a:r>
            <a:r>
              <a:rPr lang="en-US" dirty="0"/>
              <a:t>,</a:t>
            </a:r>
          </a:p>
          <a:p>
            <a:r>
              <a:rPr lang="en-US" dirty="0"/>
              <a:t>        "</a:t>
            </a:r>
            <a:r>
              <a:rPr lang="en-US" dirty="0" err="1"/>
              <a:t>from_account</a:t>
            </a:r>
            <a:r>
              <a:rPr lang="en-US" dirty="0"/>
              <a:t>": </a:t>
            </a:r>
            <a:r>
              <a:rPr lang="en-US" dirty="0" err="1"/>
              <a:t>account_id_sender</a:t>
            </a:r>
            <a:r>
              <a:rPr lang="en-US" dirty="0"/>
              <a:t>,</a:t>
            </a:r>
          </a:p>
          <a:p>
            <a:r>
              <a:rPr lang="en-US" dirty="0"/>
              <a:t>        "amount": {"$</a:t>
            </a:r>
            <a:r>
              <a:rPr lang="en-US" dirty="0" err="1"/>
              <a:t>numberDecimal</a:t>
            </a:r>
            <a:r>
              <a:rPr lang="en-US" dirty="0"/>
              <a:t>": </a:t>
            </a:r>
            <a:r>
              <a:rPr lang="en-US" dirty="0" err="1"/>
              <a:t>transfer_amount</a:t>
            </a:r>
            <a:r>
              <a:rPr lang="en-US" dirty="0"/>
              <a:t>},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# Transaction operations</a:t>
            </a:r>
          </a:p>
          <a:p>
            <a:r>
              <a:rPr lang="en-US" dirty="0"/>
              <a:t>    # Important: You must pass the session to each operation</a:t>
            </a:r>
          </a:p>
          <a:p>
            <a:r>
              <a:rPr lang="en-US" dirty="0"/>
              <a:t># Update sender account: subtract transfer amount from balance and add transfer ID</a:t>
            </a:r>
          </a:p>
          <a:p>
            <a:r>
              <a:rPr lang="en-US" dirty="0"/>
              <a:t>    </a:t>
            </a:r>
            <a:r>
              <a:rPr lang="en-US" dirty="0" err="1"/>
              <a:t>accounts_collection.update_one</a:t>
            </a:r>
            <a:r>
              <a:rPr lang="en-US" dirty="0"/>
              <a:t>(</a:t>
            </a:r>
          </a:p>
          <a:p>
            <a:r>
              <a:rPr lang="en-US" dirty="0"/>
              <a:t>        {"</a:t>
            </a:r>
            <a:r>
              <a:rPr lang="en-US" dirty="0" err="1"/>
              <a:t>account_id</a:t>
            </a:r>
            <a:r>
              <a:rPr lang="en-US" dirty="0"/>
              <a:t>": </a:t>
            </a:r>
            <a:r>
              <a:rPr lang="en-US" dirty="0" err="1"/>
              <a:t>account_id_sender</a:t>
            </a:r>
            <a:r>
              <a:rPr lang="en-US" dirty="0"/>
              <a:t>},</a:t>
            </a:r>
          </a:p>
          <a:p>
            <a:r>
              <a:rPr lang="en-US" dirty="0"/>
              <a:t>       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E2F-CB60-EC1A-22A2-304A9EF3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What is </a:t>
            </a:r>
            <a:r>
              <a:rPr lang="en-US" b="1" dirty="0" err="1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mongoDB</a:t>
            </a:r>
            <a:endParaRPr lang="" b="1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1F43-4401-3E65-297E-1B2E3B7A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  <a:latin typeface="Georgia Pro Black" panose="02040A02050405020203" pitchFamily="18" charset="0"/>
              </a:rPr>
              <a:t>MongoDB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non relational database used to store unstructured data.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consist of following basic things: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mongodb fields are play same role as columns in relational database.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mongodb documents play same role as rows in relational database.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mongodb collections play as same role as table in relational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848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75C6-8018-40AA-A6B2-89B5D87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318655"/>
            <a:ext cx="10306708" cy="84512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Transaction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D647-5884-4CDA-97A5-4855BC913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109" y="1413165"/>
            <a:ext cx="6087853" cy="509864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"$</a:t>
            </a:r>
            <a:r>
              <a:rPr lang="en-US" dirty="0" err="1"/>
              <a:t>inc</a:t>
            </a:r>
            <a:r>
              <a:rPr lang="en-US" dirty="0"/>
              <a:t>": {"balance": -</a:t>
            </a:r>
            <a:r>
              <a:rPr lang="en-US" dirty="0" err="1"/>
              <a:t>transfer_amount</a:t>
            </a:r>
            <a:r>
              <a:rPr lang="en-US" dirty="0"/>
              <a:t>},</a:t>
            </a:r>
          </a:p>
          <a:p>
            <a:r>
              <a:rPr lang="en-US" dirty="0"/>
              <a:t>            "$push": {"</a:t>
            </a:r>
            <a:r>
              <a:rPr lang="en-US" dirty="0" err="1"/>
              <a:t>transfers_complete</a:t>
            </a:r>
            <a:r>
              <a:rPr lang="en-US" dirty="0"/>
              <a:t>": </a:t>
            </a:r>
            <a:r>
              <a:rPr lang="en-US" dirty="0" err="1"/>
              <a:t>transfer_id</a:t>
            </a:r>
            <a:r>
              <a:rPr lang="en-US" dirty="0"/>
              <a:t>},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session=session,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# Update receiver account: add transfer amount to balance and add transfer ID</a:t>
            </a:r>
          </a:p>
          <a:p>
            <a:r>
              <a:rPr lang="en-US" dirty="0"/>
              <a:t>    </a:t>
            </a:r>
            <a:r>
              <a:rPr lang="en-US" dirty="0" err="1"/>
              <a:t>accounts_collection.update_one</a:t>
            </a:r>
            <a:r>
              <a:rPr lang="en-US" dirty="0"/>
              <a:t>(</a:t>
            </a:r>
          </a:p>
          <a:p>
            <a:r>
              <a:rPr lang="en-US" dirty="0"/>
              <a:t>        {"</a:t>
            </a:r>
            <a:r>
              <a:rPr lang="en-US" dirty="0" err="1"/>
              <a:t>account_id</a:t>
            </a:r>
            <a:r>
              <a:rPr lang="en-US" dirty="0"/>
              <a:t>": </a:t>
            </a:r>
            <a:r>
              <a:rPr lang="en-US" dirty="0" err="1"/>
              <a:t>account_id_receiver</a:t>
            </a:r>
            <a:r>
              <a:rPr lang="en-US" dirty="0"/>
              <a:t>},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      "$</a:t>
            </a:r>
            <a:r>
              <a:rPr lang="en-US" dirty="0" err="1"/>
              <a:t>inc</a:t>
            </a:r>
            <a:r>
              <a:rPr lang="en-US" dirty="0"/>
              <a:t>": {"balance": </a:t>
            </a:r>
            <a:r>
              <a:rPr lang="en-US" dirty="0" err="1"/>
              <a:t>transfer_amount</a:t>
            </a:r>
            <a:r>
              <a:rPr lang="en-US" dirty="0"/>
              <a:t>},</a:t>
            </a:r>
          </a:p>
          <a:p>
            <a:r>
              <a:rPr lang="en-US" dirty="0"/>
              <a:t>            "$push": {"</a:t>
            </a:r>
            <a:r>
              <a:rPr lang="en-US" dirty="0" err="1"/>
              <a:t>transfers_complete</a:t>
            </a:r>
            <a:r>
              <a:rPr lang="en-US" dirty="0"/>
              <a:t>": </a:t>
            </a:r>
            <a:r>
              <a:rPr lang="en-US" dirty="0" err="1"/>
              <a:t>transfer_id</a:t>
            </a:r>
            <a:r>
              <a:rPr lang="en-US" dirty="0"/>
              <a:t>},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session=session,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# Add new transfer to 'transfers' collection</a:t>
            </a:r>
          </a:p>
          <a:p>
            <a:r>
              <a:rPr lang="en-US" dirty="0" err="1"/>
              <a:t>transfers_collection.insert_one</a:t>
            </a:r>
            <a:r>
              <a:rPr lang="en-US" dirty="0"/>
              <a:t>(transfer, session=session)</a:t>
            </a:r>
          </a:p>
          <a:p>
            <a:r>
              <a:rPr lang="en-US" dirty="0"/>
              <a:t>    print("Transaction successful")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BC291-62A6-420A-9E2C-E92744ED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8800" y="1413165"/>
            <a:ext cx="6373091" cy="50986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return</a:t>
            </a:r>
          </a:p>
          <a:p>
            <a:r>
              <a:rPr lang="en-US" dirty="0"/>
              <a:t>def </a:t>
            </a:r>
            <a:r>
              <a:rPr lang="en-US" dirty="0" err="1"/>
              <a:t>callback_wrapper</a:t>
            </a:r>
            <a:r>
              <a:rPr lang="en-US" dirty="0"/>
              <a:t>(s):</a:t>
            </a:r>
          </a:p>
          <a:p>
            <a:r>
              <a:rPr lang="en-US" dirty="0"/>
              <a:t>    callback(</a:t>
            </a:r>
          </a:p>
          <a:p>
            <a:r>
              <a:rPr lang="en-US" dirty="0"/>
              <a:t>        s,</a:t>
            </a:r>
          </a:p>
          <a:p>
            <a:r>
              <a:rPr lang="en-US" dirty="0"/>
              <a:t>        </a:t>
            </a:r>
            <a:r>
              <a:rPr lang="en-US" dirty="0" err="1"/>
              <a:t>transfer_id</a:t>
            </a:r>
            <a:r>
              <a:rPr lang="en-US" dirty="0"/>
              <a:t>="TR218721873",</a:t>
            </a:r>
          </a:p>
          <a:p>
            <a:r>
              <a:rPr lang="en-US" dirty="0"/>
              <a:t>        </a:t>
            </a:r>
            <a:r>
              <a:rPr lang="en-US" dirty="0" err="1"/>
              <a:t>account_id_receiver</a:t>
            </a:r>
            <a:r>
              <a:rPr lang="en-US" dirty="0"/>
              <a:t>="MDB343652528",</a:t>
            </a:r>
          </a:p>
          <a:p>
            <a:r>
              <a:rPr lang="en-US" dirty="0"/>
              <a:t>        </a:t>
            </a:r>
            <a:r>
              <a:rPr lang="en-US" dirty="0" err="1"/>
              <a:t>account_id_sender</a:t>
            </a:r>
            <a:r>
              <a:rPr lang="en-US" dirty="0"/>
              <a:t>="MDB574189300",</a:t>
            </a:r>
          </a:p>
          <a:p>
            <a:r>
              <a:rPr lang="en-US" dirty="0"/>
              <a:t>        </a:t>
            </a:r>
            <a:r>
              <a:rPr lang="en-US" dirty="0" err="1"/>
              <a:t>transfer_amount</a:t>
            </a:r>
            <a:r>
              <a:rPr lang="en-US" dirty="0"/>
              <a:t>=100,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# Step 2: Start a client session</a:t>
            </a:r>
          </a:p>
          <a:p>
            <a:r>
              <a:rPr lang="en-US" dirty="0"/>
              <a:t>with </a:t>
            </a:r>
            <a:r>
              <a:rPr lang="en-US" dirty="0" err="1"/>
              <a:t>client.start_session</a:t>
            </a:r>
            <a:r>
              <a:rPr lang="en-US" dirty="0"/>
              <a:t>() as session:</a:t>
            </a:r>
          </a:p>
          <a:p>
            <a:r>
              <a:rPr lang="en-US" dirty="0"/>
              <a:t>    # Step 3: Use </a:t>
            </a:r>
            <a:r>
              <a:rPr lang="en-US" dirty="0" err="1"/>
              <a:t>with_transaction</a:t>
            </a:r>
            <a:r>
              <a:rPr lang="en-US" dirty="0"/>
              <a:t> to start a transaction, execute the callback, and commit (or cancel on error)</a:t>
            </a:r>
          </a:p>
          <a:p>
            <a:r>
              <a:rPr lang="en-US" dirty="0"/>
              <a:t>    </a:t>
            </a:r>
            <a:r>
              <a:rPr lang="en-US" dirty="0" err="1"/>
              <a:t>session.with_transaction</a:t>
            </a:r>
            <a:r>
              <a:rPr lang="en-US" dirty="0"/>
              <a:t>(</a:t>
            </a:r>
            <a:r>
              <a:rPr lang="en-US" dirty="0" err="1"/>
              <a:t>callback_wrapper</a:t>
            </a:r>
            <a:r>
              <a:rPr lang="en-US" dirty="0"/>
              <a:t>)</a:t>
            </a:r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7219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90BF-9B0E-439F-5A1C-9F767604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Mongodb aggregation 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29D0-5EEA-78C0-3546-57DBAF9B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aggregation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Aggregation: aggregation is a language for an aggregation pipeline is connected is composed of stages and expressions operators. Aggregation is language of filtering, sorting, organizing and analyzing data such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make it easier to debug and maintain individual stages.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optimize the query.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operators are similar to function. 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41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92A-0584-7E12-A83F-A0CA4AB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Aggregate pipeline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FB71-CFE8-E87C-2F3D-BDCE12F6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$match: $match is an aggregate function which filter all documents that match specified criteria.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count number of saving accounts whose balance greater than 1000.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$match{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Account-type:’savings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Balance:{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$gt:1000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38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E4D8F-3466-4C19-8911-0DF0E66F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278416"/>
            <a:ext cx="9520157" cy="105930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$match:</a:t>
            </a:r>
            <a:endParaRPr lang="en-US" dirty="0">
              <a:solidFill>
                <a:srgbClr val="00B050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94839-EF12-47EB-B510-66A11B439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891" y="2119744"/>
            <a:ext cx="5638800" cy="41563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Connect to MongoDB cluster with </a:t>
            </a:r>
            <a:r>
              <a:rPr lang="en-US" dirty="0" err="1"/>
              <a:t>MongoClient</a:t>
            </a:r>
            <a:endParaRPr lang="en-US" dirty="0"/>
          </a:p>
          <a:p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(MONGODB_URI)</a:t>
            </a:r>
          </a:p>
          <a:p>
            <a:endParaRPr lang="en-US" dirty="0"/>
          </a:p>
          <a:p>
            <a:r>
              <a:rPr lang="en-US" dirty="0"/>
              <a:t># Get reference to 'bank' database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reference to 'accounts' collection</a:t>
            </a:r>
          </a:p>
          <a:p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Calculate the average balance of checking and savings accounts with balances of less than $1000.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4C076-B92A-430C-B6B8-2427616C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25236"/>
            <a:ext cx="5777345" cy="514847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# Select accounts with balances of less than $1000.</a:t>
            </a:r>
          </a:p>
          <a:p>
            <a:r>
              <a:rPr lang="en-US" dirty="0" err="1"/>
              <a:t>select_by_balance</a:t>
            </a:r>
            <a:r>
              <a:rPr lang="en-US" dirty="0"/>
              <a:t> = {"$match": {"balance": {"$</a:t>
            </a:r>
            <a:r>
              <a:rPr lang="en-US" dirty="0" err="1"/>
              <a:t>lt</a:t>
            </a:r>
            <a:r>
              <a:rPr lang="en-US" dirty="0"/>
              <a:t>": 1000}}}</a:t>
            </a:r>
          </a:p>
          <a:p>
            <a:r>
              <a:rPr lang="en-US" dirty="0"/>
              <a:t># Separate documents by account type and calculate the average balance for each account type.</a:t>
            </a:r>
          </a:p>
          <a:p>
            <a:r>
              <a:rPr lang="en-US" dirty="0" err="1"/>
              <a:t>separate_by_account_calculate_avg_balance</a:t>
            </a:r>
            <a:r>
              <a:rPr lang="en-US" dirty="0"/>
              <a:t> = {</a:t>
            </a:r>
          </a:p>
          <a:p>
            <a:r>
              <a:rPr lang="en-US" dirty="0"/>
              <a:t>    "$group": {"_id": "$</a:t>
            </a:r>
            <a:r>
              <a:rPr lang="en-US" dirty="0" err="1"/>
              <a:t>account_type</a:t>
            </a:r>
            <a:r>
              <a:rPr lang="en-US" dirty="0"/>
              <a:t>", "</a:t>
            </a:r>
            <a:r>
              <a:rPr lang="en-US" dirty="0" err="1"/>
              <a:t>avg_balance</a:t>
            </a:r>
            <a:r>
              <a:rPr lang="en-US" dirty="0"/>
              <a:t>": {"$avg": "$balance"}}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Create an </a:t>
            </a:r>
            <a:r>
              <a:rPr lang="en-US" dirty="0" err="1"/>
              <a:t>aggegation</a:t>
            </a:r>
            <a:r>
              <a:rPr lang="en-US" dirty="0"/>
              <a:t> pipeline using '</a:t>
            </a:r>
            <a:r>
              <a:rPr lang="en-US" dirty="0" err="1"/>
              <a:t>stage_match_balance</a:t>
            </a:r>
            <a:r>
              <a:rPr lang="en-US" dirty="0"/>
              <a:t>' and '</a:t>
            </a:r>
            <a:r>
              <a:rPr lang="en-US" dirty="0" err="1"/>
              <a:t>stage_group_account_type</a:t>
            </a:r>
            <a:r>
              <a:rPr lang="en-US" dirty="0"/>
              <a:t>'.</a:t>
            </a:r>
          </a:p>
          <a:p>
            <a:r>
              <a:rPr lang="en-US" dirty="0"/>
              <a:t>pipeline = [</a:t>
            </a:r>
          </a:p>
        </p:txBody>
      </p:sp>
    </p:spTree>
    <p:extLst>
      <p:ext uri="{BB962C8B-B14F-4D97-AF65-F5344CB8AC3E}">
        <p14:creationId xmlns:p14="http://schemas.microsoft.com/office/powerpoint/2010/main" val="727341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666-22EE-494F-B05A-CCCDF85E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$project: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0C85-0D4E-41DE-9CAD-09A2ACA72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5157050" cy="45284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select_by_balance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separate_by_account_calculate_avg_balance</a:t>
            </a:r>
            <a:r>
              <a:rPr lang="en-US" dirty="0"/>
              <a:t>,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Perform an aggregation on 'pipeline'.</a:t>
            </a:r>
          </a:p>
          <a:p>
            <a:r>
              <a:rPr lang="en-US" dirty="0"/>
              <a:t>results = </a:t>
            </a:r>
            <a:r>
              <a:rPr lang="en-US" dirty="0" err="1"/>
              <a:t>accounts_collection.aggregate</a:t>
            </a:r>
            <a:r>
              <a:rPr lang="en-US" dirty="0"/>
              <a:t>(pipeline)</a:t>
            </a:r>
          </a:p>
          <a:p>
            <a:endParaRPr lang="en-US" dirty="0"/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9AB5-669F-4761-AC3F-EBA4AC65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2" y="2017342"/>
            <a:ext cx="5626371" cy="41894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"Average balance of checking and savings accounts with balances of less than $1000:", "\n"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item in results:</a:t>
            </a:r>
          </a:p>
          <a:p>
            <a:r>
              <a:rPr lang="en-US" dirty="0"/>
              <a:t>    </a:t>
            </a:r>
            <a:r>
              <a:rPr lang="en-US" dirty="0" err="1"/>
              <a:t>pprint.pprint</a:t>
            </a:r>
            <a:r>
              <a:rPr lang="en-US" dirty="0"/>
              <a:t>(item)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852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DA19-D273-529D-5761-D6F6A3E4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Aggregate pipeline</a:t>
            </a:r>
            <a:endParaRPr lang="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18AD-4A6B-EF2A-795C-5C18E8FD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$project:$project aggregate function is used to specify the fields you want to see. For example you want to see only id and account Holder name in uppercase from account collection.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$project{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Id=0,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Account-holder:{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:$account-holder}}</a:t>
            </a:r>
          </a:p>
        </p:txBody>
      </p:sp>
    </p:spTree>
    <p:extLst>
      <p:ext uri="{BB962C8B-B14F-4D97-AF65-F5344CB8AC3E}">
        <p14:creationId xmlns:p14="http://schemas.microsoft.com/office/powerpoint/2010/main" val="1351578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0028-82FF-6FC7-080A-06144757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09" y="349674"/>
            <a:ext cx="9520157" cy="105930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Aggregate pipeline</a:t>
            </a:r>
            <a:endParaRPr lang="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3C27-9596-2E20-42E5-77E3C9E5E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918" y="1542977"/>
            <a:ext cx="5757784" cy="4937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$sort: sort all input documents and pass to the next stage in sorted order.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in ascending order use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in descending order use -1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# Connect to MongoDB cluster with </a:t>
            </a:r>
            <a:r>
              <a:rPr lang="en-US" dirty="0" err="1"/>
              <a:t>MongoClient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(MONGODB_URI)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reference to 'bank' database</a:t>
            </a:r>
          </a:p>
          <a:p>
            <a:pPr marL="0" indent="0">
              <a:buNone/>
            </a:pP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client.bank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a reference to the 'accounts' collection</a:t>
            </a:r>
          </a:p>
          <a:p>
            <a:pPr marL="0" indent="0">
              <a:buNone/>
            </a:pPr>
            <a:endParaRPr lang="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03053-FEA4-4C10-BE6D-D3C9E1DE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9236" y="1408979"/>
            <a:ext cx="5541819" cy="4644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accounts_collection</a:t>
            </a:r>
            <a:r>
              <a:rPr lang="en-US" dirty="0"/>
              <a:t> = </a:t>
            </a:r>
            <a:r>
              <a:rPr lang="en-US" dirty="0" err="1"/>
              <a:t>db.accounts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Return the account type, original balance, and balance converted to Great British Pounds (GBP)</a:t>
            </a:r>
          </a:p>
          <a:p>
            <a:pPr marL="0" indent="0">
              <a:buNone/>
            </a:pPr>
            <a:r>
              <a:rPr lang="en-US" dirty="0"/>
              <a:t># of all checking accounts with an original balance of greater than $1,500 US dollars, in order from highest original balance to lowest.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To calculate the balance in GBP, divide the original balance by the conversion rate</a:t>
            </a:r>
          </a:p>
          <a:p>
            <a:pPr marL="0" indent="0">
              <a:buNone/>
            </a:pPr>
            <a:r>
              <a:rPr lang="en-US" dirty="0" err="1"/>
              <a:t>conversion_rate_usd_to_gbp</a:t>
            </a:r>
            <a:r>
              <a:rPr lang="en-US" dirty="0"/>
              <a:t> = 1.3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2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1F8-385F-4D5B-93A2-49E6D86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180110"/>
            <a:ext cx="10362125" cy="8312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54A5-108C-4AF7-9932-9D178B7C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944" y="1274618"/>
            <a:ext cx="6012873" cy="516774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# Select checking accounts with balances of more than $1,500.</a:t>
            </a:r>
          </a:p>
          <a:p>
            <a:r>
              <a:rPr lang="en-US" dirty="0" err="1"/>
              <a:t>select_accounts</a:t>
            </a:r>
            <a:r>
              <a:rPr lang="en-US" dirty="0"/>
              <a:t> = {"$match": {"</a:t>
            </a:r>
            <a:r>
              <a:rPr lang="en-US" dirty="0" err="1"/>
              <a:t>account_type</a:t>
            </a:r>
            <a:r>
              <a:rPr lang="en-US" dirty="0"/>
              <a:t>": "checking", "balance": {"$</a:t>
            </a:r>
            <a:r>
              <a:rPr lang="en-US" dirty="0" err="1"/>
              <a:t>gt</a:t>
            </a:r>
            <a:r>
              <a:rPr lang="en-US" dirty="0"/>
              <a:t>": 1500}}}</a:t>
            </a:r>
          </a:p>
          <a:p>
            <a:endParaRPr lang="en-US" dirty="0"/>
          </a:p>
          <a:p>
            <a:r>
              <a:rPr lang="en-US" dirty="0"/>
              <a:t># Organize documents in order from highest balance to lowest.</a:t>
            </a:r>
          </a:p>
          <a:p>
            <a:r>
              <a:rPr lang="en-US" dirty="0" err="1"/>
              <a:t>organize_by_original_balance</a:t>
            </a:r>
            <a:r>
              <a:rPr lang="en-US" dirty="0"/>
              <a:t> = {"$sort": {"balance": -1}}</a:t>
            </a:r>
          </a:p>
          <a:p>
            <a:endParaRPr lang="en-US" dirty="0"/>
          </a:p>
          <a:p>
            <a:r>
              <a:rPr lang="en-US" dirty="0"/>
              <a:t># Return only the account type &amp; balance fields, plus a new field containing balance in Great British Pounds (GBP).</a:t>
            </a:r>
          </a:p>
          <a:p>
            <a:r>
              <a:rPr lang="en-US" dirty="0" err="1"/>
              <a:t>return_specified_fields</a:t>
            </a:r>
            <a:r>
              <a:rPr lang="en-US" dirty="0"/>
              <a:t> = {</a:t>
            </a:r>
          </a:p>
          <a:p>
            <a:r>
              <a:rPr lang="en-US" dirty="0"/>
              <a:t>    "$project": {</a:t>
            </a:r>
          </a:p>
          <a:p>
            <a:r>
              <a:rPr lang="en-US" dirty="0"/>
              <a:t>        "</a:t>
            </a:r>
            <a:r>
              <a:rPr lang="en-US" dirty="0" err="1"/>
              <a:t>account_type</a:t>
            </a:r>
            <a:r>
              <a:rPr lang="en-US" dirty="0"/>
              <a:t>": 1,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F4F50-9DA1-4FE0-B8DA-E5A6A50DA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1274618"/>
            <a:ext cx="5570952" cy="51677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"balance": 1,</a:t>
            </a:r>
          </a:p>
          <a:p>
            <a:r>
              <a:rPr lang="en-US" dirty="0"/>
              <a:t>        "</a:t>
            </a:r>
            <a:r>
              <a:rPr lang="en-US" dirty="0" err="1"/>
              <a:t>gbp_balance</a:t>
            </a:r>
            <a:r>
              <a:rPr lang="en-US" dirty="0"/>
              <a:t>": {"$divide": ["$balance", </a:t>
            </a:r>
            <a:r>
              <a:rPr lang="en-US" dirty="0" err="1"/>
              <a:t>conversion_rate_usd_to_gbp</a:t>
            </a:r>
            <a:r>
              <a:rPr lang="en-US" dirty="0"/>
              <a:t>]},</a:t>
            </a:r>
          </a:p>
          <a:p>
            <a:r>
              <a:rPr lang="en-US" dirty="0"/>
              <a:t> "_id": 0,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 Create an </a:t>
            </a:r>
            <a:r>
              <a:rPr lang="en-US" dirty="0" err="1"/>
              <a:t>aggegation</a:t>
            </a:r>
            <a:r>
              <a:rPr lang="en-US" dirty="0"/>
              <a:t> pipeline containing the four stages created above</a:t>
            </a:r>
          </a:p>
          <a:p>
            <a:r>
              <a:rPr lang="en-US" dirty="0"/>
              <a:t>pipeline = [</a:t>
            </a:r>
          </a:p>
          <a:p>
            <a:r>
              <a:rPr lang="en-US" dirty="0"/>
              <a:t>    </a:t>
            </a:r>
            <a:r>
              <a:rPr lang="en-US" dirty="0" err="1"/>
              <a:t>select_accounts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organize_by_original_balance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return_specified_fields</a:t>
            </a:r>
            <a:r>
              <a:rPr lang="en-US" dirty="0"/>
              <a:t>,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# Perform an aggregation on 'pipeline'.</a:t>
            </a:r>
          </a:p>
          <a:p>
            <a:r>
              <a:rPr lang="en-US" dirty="0"/>
              <a:t>results = </a:t>
            </a:r>
            <a:r>
              <a:rPr lang="en-US" dirty="0" err="1"/>
              <a:t>accounts_collection.aggregate</a:t>
            </a:r>
            <a:r>
              <a:rPr lang="en-US" dirty="0"/>
              <a:t>(pipeline)</a:t>
            </a:r>
          </a:p>
          <a:p>
            <a:r>
              <a:rPr lang="en-US" dirty="0"/>
              <a:t>print(</a:t>
            </a:r>
          </a:p>
        </p:txBody>
      </p:sp>
    </p:spTree>
    <p:extLst>
      <p:ext uri="{BB962C8B-B14F-4D97-AF65-F5344CB8AC3E}">
        <p14:creationId xmlns:p14="http://schemas.microsoft.com/office/powerpoint/2010/main" val="988356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51B7-7737-00FF-0522-599EAFA4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50" y="167210"/>
            <a:ext cx="9520158" cy="104923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</a:rPr>
              <a:t>Aggregate pipeline</a:t>
            </a:r>
            <a:endParaRPr lang="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855C-8B47-7896-3773-E00C9AD9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4" y="1433841"/>
            <a:ext cx="10989813" cy="45513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$group: $group aggregate function used to separate documents into groups according to group keys. The output is one document for each unique group key</a:t>
            </a:r>
            <a:r>
              <a:rPr lang="en-US" dirty="0"/>
              <a:t>۔</a:t>
            </a:r>
          </a:p>
          <a:p>
            <a:r>
              <a:rPr lang="en-US" dirty="0"/>
              <a:t> "Account type, original balance and balance in GDP of checking accounts with original balance greater than $1,500,"</a:t>
            </a:r>
          </a:p>
          <a:p>
            <a:r>
              <a:rPr lang="en-US" dirty="0"/>
              <a:t>    "in order from highest original balance to lowest: ", "\n"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item in results:</a:t>
            </a:r>
          </a:p>
          <a:p>
            <a:r>
              <a:rPr lang="en-US" dirty="0"/>
              <a:t>    </a:t>
            </a:r>
            <a:r>
              <a:rPr lang="en-US" dirty="0" err="1"/>
              <a:t>pprint.pprint</a:t>
            </a:r>
            <a:r>
              <a:rPr lang="en-US" dirty="0"/>
              <a:t>(item)</a:t>
            </a:r>
          </a:p>
          <a:p>
            <a:endParaRPr lang="en-US" dirty="0"/>
          </a:p>
          <a:p>
            <a:r>
              <a:rPr lang="en-US" dirty="0" err="1"/>
              <a:t>client.close</a:t>
            </a:r>
            <a:r>
              <a:rPr lang="en-US" dirty="0"/>
              <a:t>()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13768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23F-8F04-44C2-A4F6-3C7893C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Python</a:t>
            </a:r>
            <a:endParaRPr lang="" b="1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F3B3-D6DC-C94C-14A2-67AF2B42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52165" cy="4486276"/>
          </a:xfrm>
        </p:spPr>
        <p:txBody>
          <a:bodyPr>
            <a:normAutofit fontScale="77500" lnSpcReduction="20000"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computer programming language often used to build websites and software, automate tasks, and conduct data analysis.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general-purpose language, meaning it can be used to create a variety of different programs and isn’t specialized for any specific problems.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developers use the Python programming language to write data structures and algorithms to create websites. They also use Python libraries and frameworks, like Flask, Django, and NumPy.</a:t>
            </a:r>
          </a:p>
          <a:p>
            <a:pPr marL="0" indent="0">
              <a:buNone/>
            </a:pPr>
            <a:endParaRPr lang="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E52A4A-CCA8-1A0F-712D-C208B2C7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22" y="998979"/>
            <a:ext cx="4947478" cy="48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16A-7C8A-104C-D611-177E8604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MongoDB Connection</a:t>
            </a:r>
            <a:endParaRPr lang="" b="1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F529-094B-80BE-61BA-C54436B0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711"/>
            <a:ext cx="10515600" cy="363427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connection with python application.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python application some steps are performed.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Drivers: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drivers are used to connect a python application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 Drivers are middleware between python application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 It establish secure connection to mongodb cluster and execute on behalf of client app.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15140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EE42-5C82-FBC1-A5C9-47168FC6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MongoDB Driver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929-7D02-0E59-E974-D0776072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71" y="1859238"/>
            <a:ext cx="9788857" cy="390011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of an official mongodb driver we use as a driver to connect mongodb with python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 use of full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functionality.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make upgrading easy. 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687-CCCA-1CA8-F9BC-0C9C3F60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Connecting to atlas cluster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559-342E-9BE3-9488-861CE3C4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synchronous python application۔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instance by using connection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single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create a directory for your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active a python virtual environment.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project directory in vs code editor.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–m pip install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]’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successfully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7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8B7F-DABA-CBDD-8F48-6C24EDE2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21" y="361666"/>
            <a:ext cx="9520157" cy="105930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  <a:cs typeface="Times New Roman" panose="02020603050405020304" pitchFamily="18" charset="0"/>
              </a:rPr>
              <a:t>Steps for connect with mongodb a python application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4D2E-82B5-9BF6-247C-137AA46A1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6412" y="1528549"/>
            <a:ext cx="4873390" cy="515303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# Set the value of MONGODB_URI to your Atlas connection string.
MONGODB_URI = ‘&lt;your-connection-string-goes-here&gt;’
# Connect to your MongoDB cluster.
Client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(MONGODB_URI)
# List all databases in the cluster.
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client.list_database_names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
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B67F4-E348-4FAF-A192-48B323A3E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1242" y="1528549"/>
            <a:ext cx="6045958" cy="496778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value of MONGODB_URI to your Atlas connection string.
MONGODB_URI = ‘&lt;your-connection-string-goes-here&gt;’
# Connect to your MongoDB cluster.
Client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(MONGODB_URI)
# List all databases in the cluster.
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client.list_database_names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
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5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DE22-B0B3-8BBA-BA3B-28CC88E9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ernard MT Condensed" panose="02050806060905020404" pitchFamily="18" charset="0"/>
                <a:ea typeface="Amasis MT Pro Black" panose="02000000000000000000" pitchFamily="2" charset="0"/>
              </a:rPr>
              <a:t>MongoDB CRUD operations</a:t>
            </a:r>
            <a:endParaRPr lang="" dirty="0">
              <a:solidFill>
                <a:srgbClr val="00B050"/>
              </a:solidFill>
              <a:latin typeface="Bernard MT Condensed" panose="020508060609050204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DB51-5360-53F9-5827-BD54157B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mongodb documents in python.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data format mongodb uses to organize data and store data.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extensions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mongodb uses.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secure than plaintext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vulnerable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injection attacks.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support more data types than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to represent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documents as python dictionaries.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automatically python data types to and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824173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</TotalTime>
  <Words>3739</Words>
  <Application>Microsoft Office PowerPoint</Application>
  <PresentationFormat>Widescreen</PresentationFormat>
  <Paragraphs>485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Amasis MT Pro Black</vt:lpstr>
      <vt:lpstr>Arial</vt:lpstr>
      <vt:lpstr>Bernard MT Condensed</vt:lpstr>
      <vt:lpstr>Bodoni MT Black</vt:lpstr>
      <vt:lpstr>Georgia Pro Black</vt:lpstr>
      <vt:lpstr>Palatino Linotype</vt:lpstr>
      <vt:lpstr>Times New Roman</vt:lpstr>
      <vt:lpstr>Gallery</vt:lpstr>
      <vt:lpstr>MongoDB with Python developers</vt:lpstr>
      <vt:lpstr>Course Contents</vt:lpstr>
      <vt:lpstr>What is mongoDB</vt:lpstr>
      <vt:lpstr>Python</vt:lpstr>
      <vt:lpstr>MongoDB Connection</vt:lpstr>
      <vt:lpstr>MongoDB Driver</vt:lpstr>
      <vt:lpstr>Connecting to atlas cluster</vt:lpstr>
      <vt:lpstr>Steps for connect with mongodb a python application</vt:lpstr>
      <vt:lpstr>MongoDB CRUD operations</vt:lpstr>
      <vt:lpstr> CRUD Operations</vt:lpstr>
      <vt:lpstr>Insert document</vt:lpstr>
      <vt:lpstr>Insert_one document</vt:lpstr>
      <vt:lpstr>Insert_one document</vt:lpstr>
      <vt:lpstr>CRUD Operations</vt:lpstr>
      <vt:lpstr>CRUD Operations</vt:lpstr>
      <vt:lpstr>Querying</vt:lpstr>
      <vt:lpstr> CRUD Operations</vt:lpstr>
      <vt:lpstr>Update document</vt:lpstr>
      <vt:lpstr>Update_one()method:</vt:lpstr>
      <vt:lpstr>Update document</vt:lpstr>
      <vt:lpstr>Update_many()method: </vt:lpstr>
      <vt:lpstr>CRUD Operations</vt:lpstr>
      <vt:lpstr>Delete document </vt:lpstr>
      <vt:lpstr>Delete_one() method: </vt:lpstr>
      <vt:lpstr>Delete document </vt:lpstr>
      <vt:lpstr>Delete_many() method: </vt:lpstr>
      <vt:lpstr>CRUD Operations</vt:lpstr>
      <vt:lpstr>Transaction </vt:lpstr>
      <vt:lpstr>Transaction</vt:lpstr>
      <vt:lpstr>Transaction</vt:lpstr>
      <vt:lpstr>Mongodb aggregation </vt:lpstr>
      <vt:lpstr>Aggregate pipeline</vt:lpstr>
      <vt:lpstr>$match:</vt:lpstr>
      <vt:lpstr>$project:</vt:lpstr>
      <vt:lpstr>Aggregate pipeline</vt:lpstr>
      <vt:lpstr>Aggregate pipeline</vt:lpstr>
      <vt:lpstr>PowerPoint Presentation</vt:lpstr>
      <vt:lpstr>Aggregate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with Python developers</dc:title>
  <dc:creator>rabia khan</dc:creator>
  <cp:lastModifiedBy>Ali Raza Khan</cp:lastModifiedBy>
  <cp:revision>13</cp:revision>
  <dcterms:created xsi:type="dcterms:W3CDTF">2022-12-03T14:15:25Z</dcterms:created>
  <dcterms:modified xsi:type="dcterms:W3CDTF">2022-12-03T19:43:18Z</dcterms:modified>
</cp:coreProperties>
</file>