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963" autoAdjust="0"/>
    <p:restoredTop sz="94660"/>
  </p:normalViewPr>
  <p:slideViewPr>
    <p:cSldViewPr snapToGrid="0">
      <p:cViewPr varScale="1">
        <p:scale>
          <a:sx n="73" d="100"/>
          <a:sy n="73" d="100"/>
        </p:scale>
        <p:origin x="-46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DB681ED-96CB-48E3-8FA6-5A4E648222E2}" type="datetimeFigureOut">
              <a:rPr lang="en-US" smtClean="0"/>
              <a:pPr/>
              <a:t>1/18/2022</a:t>
            </a:fld>
            <a:endParaRPr lang="en-US"/>
          </a:p>
        </p:txBody>
      </p:sp>
      <p:sp>
        <p:nvSpPr>
          <p:cNvPr id="16" name="Slide Number Placeholder 15"/>
          <p:cNvSpPr>
            <a:spLocks noGrp="1"/>
          </p:cNvSpPr>
          <p:nvPr>
            <p:ph type="sldNum" sz="quarter" idx="11"/>
          </p:nvPr>
        </p:nvSpPr>
        <p:spPr/>
        <p:txBody>
          <a:bodyPr/>
          <a:lstStyle/>
          <a:p>
            <a:fld id="{BA8473FB-BE20-4CE1-AE63-4DCA4537304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681ED-96CB-48E3-8FA6-5A4E648222E2}"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473FB-BE20-4CE1-AE63-4DCA453730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681ED-96CB-48E3-8FA6-5A4E648222E2}"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473FB-BE20-4CE1-AE63-4DCA453730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DB681ED-96CB-48E3-8FA6-5A4E648222E2}" type="datetimeFigureOut">
              <a:rPr lang="en-US" smtClean="0"/>
              <a:pPr/>
              <a:t>1/18/2022</a:t>
            </a:fld>
            <a:endParaRPr lang="en-US"/>
          </a:p>
        </p:txBody>
      </p:sp>
      <p:sp>
        <p:nvSpPr>
          <p:cNvPr id="15" name="Slide Number Placeholder 14"/>
          <p:cNvSpPr>
            <a:spLocks noGrp="1"/>
          </p:cNvSpPr>
          <p:nvPr>
            <p:ph type="sldNum" sz="quarter" idx="15"/>
          </p:nvPr>
        </p:nvSpPr>
        <p:spPr/>
        <p:txBody>
          <a:bodyPr/>
          <a:lstStyle>
            <a:lvl1pPr algn="ctr">
              <a:defRPr/>
            </a:lvl1pPr>
          </a:lstStyle>
          <a:p>
            <a:fld id="{BA8473FB-BE20-4CE1-AE63-4DCA45373042}"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B681ED-96CB-48E3-8FA6-5A4E648222E2}"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473FB-BE20-4CE1-AE63-4DCA45373042}" type="slidenum">
              <a:rPr lang="en-US" smtClean="0"/>
              <a:pPr/>
              <a:t>‹#›</a:t>
            </a:fld>
            <a:endParaRPr lang="en-US"/>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B681ED-96CB-48E3-8FA6-5A4E648222E2}"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473FB-BE20-4CE1-AE63-4DCA4537304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A8473FB-BE20-4CE1-AE63-4DCA45373042}"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DB681ED-96CB-48E3-8FA6-5A4E648222E2}" type="datetimeFigureOut">
              <a:rPr lang="en-US" smtClean="0"/>
              <a:pPr/>
              <a:t>1/18/2022</a:t>
            </a:fld>
            <a:endParaRPr lang="en-US"/>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B681ED-96CB-48E3-8FA6-5A4E648222E2}"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473FB-BE20-4CE1-AE63-4DCA4537304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681ED-96CB-48E3-8FA6-5A4E648222E2}"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473FB-BE20-4CE1-AE63-4DCA453730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DB681ED-96CB-48E3-8FA6-5A4E648222E2}" type="datetimeFigureOut">
              <a:rPr lang="en-US" smtClean="0"/>
              <a:pPr/>
              <a:t>1/18/2022</a:t>
            </a:fld>
            <a:endParaRPr lang="en-US"/>
          </a:p>
        </p:txBody>
      </p:sp>
      <p:sp>
        <p:nvSpPr>
          <p:cNvPr id="9" name="Slide Number Placeholder 8"/>
          <p:cNvSpPr>
            <a:spLocks noGrp="1"/>
          </p:cNvSpPr>
          <p:nvPr>
            <p:ph type="sldNum" sz="quarter" idx="15"/>
          </p:nvPr>
        </p:nvSpPr>
        <p:spPr/>
        <p:txBody>
          <a:bodyPr/>
          <a:lstStyle/>
          <a:p>
            <a:fld id="{BA8473FB-BE20-4CE1-AE63-4DCA45373042}"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DB681ED-96CB-48E3-8FA6-5A4E648222E2}" type="datetimeFigureOut">
              <a:rPr lang="en-US" smtClean="0"/>
              <a:pPr/>
              <a:t>1/18/2022</a:t>
            </a:fld>
            <a:endParaRPr lang="en-US"/>
          </a:p>
        </p:txBody>
      </p:sp>
      <p:sp>
        <p:nvSpPr>
          <p:cNvPr id="9" name="Slide Number Placeholder 8"/>
          <p:cNvSpPr>
            <a:spLocks noGrp="1"/>
          </p:cNvSpPr>
          <p:nvPr>
            <p:ph type="sldNum" sz="quarter" idx="11"/>
          </p:nvPr>
        </p:nvSpPr>
        <p:spPr/>
        <p:txBody>
          <a:bodyPr/>
          <a:lstStyle/>
          <a:p>
            <a:fld id="{BA8473FB-BE20-4CE1-AE63-4DCA4537304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3DB681ED-96CB-48E3-8FA6-5A4E648222E2}" type="datetimeFigureOut">
              <a:rPr lang="en-US" smtClean="0"/>
              <a:pPr/>
              <a:t>1/18/2022</a:t>
            </a:fld>
            <a:endParaRPr lang="en-US"/>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A8473FB-BE20-4CE1-AE63-4DCA45373042}" type="slidenum">
              <a:rPr lang="en-US" smtClean="0"/>
              <a:pPr/>
              <a:t>‹#›</a:t>
            </a:fld>
            <a:endParaRPr lang="en-US"/>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endParaRPr lang="en-US"/>
          </a:p>
        </p:txBody>
      </p:sp>
      <p:pic>
        <p:nvPicPr>
          <p:cNvPr id="4" name="Picture 3"/>
          <p:cNvPicPr>
            <a:picLocks noChangeAspect="1"/>
          </p:cNvPicPr>
          <p:nvPr/>
        </p:nvPicPr>
        <p:blipFill rotWithShape="1">
          <a:blip r:embed="rId2"/>
          <a:srcRect b="11785"/>
          <a:stretch/>
        </p:blipFill>
        <p:spPr>
          <a:xfrm>
            <a:off x="1" y="0"/>
            <a:ext cx="12192000" cy="6858000"/>
          </a:xfrm>
          <a:prstGeom prst="rect">
            <a:avLst/>
          </a:prstGeom>
        </p:spPr>
      </p:pic>
    </p:spTree>
    <p:extLst>
      <p:ext uri="{BB962C8B-B14F-4D97-AF65-F5344CB8AC3E}">
        <p14:creationId xmlns="" xmlns:p14="http://schemas.microsoft.com/office/powerpoint/2010/main" val="96405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Font typeface="Wingdings" pitchFamily="2" charset="2"/>
              <a:buChar char="Ø"/>
            </a:pPr>
            <a:r>
              <a:rPr lang="en-US" dirty="0" smtClean="0"/>
              <a:t>This </a:t>
            </a:r>
            <a:r>
              <a:rPr lang="en-US" dirty="0"/>
              <a:t>banking system </a:t>
            </a:r>
            <a:r>
              <a:rPr lang="en-US" dirty="0" smtClean="0"/>
              <a:t>is made by using concepts of oop and dsa</a:t>
            </a:r>
          </a:p>
          <a:p>
            <a:pPr marL="0" indent="0">
              <a:buFont typeface="Wingdings" pitchFamily="2" charset="2"/>
              <a:buChar char="Ø"/>
            </a:pPr>
            <a:r>
              <a:rPr lang="en-US" dirty="0" smtClean="0"/>
              <a:t>We successfully implemented the concepts of:	</a:t>
            </a:r>
          </a:p>
          <a:p>
            <a:pPr marL="1851660" lvl="4" indent="-571500">
              <a:buFont typeface="+mj-lt"/>
              <a:buAutoNum type="romanUcPeriod"/>
            </a:pPr>
            <a:r>
              <a:rPr lang="en-US" dirty="0" smtClean="0"/>
              <a:t>Linked list</a:t>
            </a:r>
          </a:p>
          <a:p>
            <a:pPr marL="0" indent="0">
              <a:buNone/>
            </a:pPr>
            <a:endParaRPr lang="en-US" dirty="0" smtClean="0"/>
          </a:p>
          <a:p>
            <a:pPr marL="0" indent="0">
              <a:buFont typeface="Wingdings" pitchFamily="2" charset="2"/>
              <a:buChar char="Ø"/>
            </a:pPr>
            <a:r>
              <a:rPr lang="en-US" dirty="0" smtClean="0"/>
              <a:t>Thus </a:t>
            </a:r>
            <a:r>
              <a:rPr lang="en-US" dirty="0"/>
              <a:t>the Bank Management System it is developed and executed successfully.</a:t>
            </a:r>
          </a:p>
          <a:p>
            <a:pPr marL="0" indent="0">
              <a:buFont typeface="Wingdings" pitchFamily="2" charset="2"/>
              <a:buChar char="Ø"/>
            </a:pPr>
            <a:endParaRPr lang="en-US" dirty="0"/>
          </a:p>
        </p:txBody>
      </p:sp>
      <p:sp>
        <p:nvSpPr>
          <p:cNvPr id="2" name="Title 1"/>
          <p:cNvSpPr>
            <a:spLocks noGrp="1"/>
          </p:cNvSpPr>
          <p:nvPr>
            <p:ph type="title"/>
          </p:nvPr>
        </p:nvSpPr>
        <p:spPr/>
        <p:txBody>
          <a:bodyPr/>
          <a:lstStyle/>
          <a:p>
            <a:r>
              <a:rPr lang="en-US" dirty="0" smtClean="0"/>
              <a:t>CONCLUSIONS</a:t>
            </a:r>
            <a:endParaRPr lang="en-US" dirty="0"/>
          </a:p>
        </p:txBody>
      </p:sp>
    </p:spTree>
    <p:extLst>
      <p:ext uri="{BB962C8B-B14F-4D97-AF65-F5344CB8AC3E}">
        <p14:creationId xmlns="" xmlns:p14="http://schemas.microsoft.com/office/powerpoint/2010/main" val="147728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 xmlns:p14="http://schemas.microsoft.com/office/powerpoint/2010/main" val="9770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078683648"/>
              </p:ext>
            </p:extLst>
          </p:nvPr>
        </p:nvGraphicFramePr>
        <p:xfrm>
          <a:off x="1828800" y="2899954"/>
          <a:ext cx="8059782" cy="2140968"/>
        </p:xfrm>
        <a:graphic>
          <a:graphicData uri="http://schemas.openxmlformats.org/drawingml/2006/table">
            <a:tbl>
              <a:tblPr firstRow="1" bandRow="1">
                <a:tableStyleId>{5C22544A-7EE6-4342-B048-85BDC9FD1C3A}</a:tableStyleId>
              </a:tblPr>
              <a:tblGrid>
                <a:gridCol w="4029891">
                  <a:extLst>
                    <a:ext uri="{9D8B030D-6E8A-4147-A177-3AD203B41FA5}">
                      <a16:colId xmlns="" xmlns:a16="http://schemas.microsoft.com/office/drawing/2014/main" val="3921683326"/>
                    </a:ext>
                  </a:extLst>
                </a:gridCol>
                <a:gridCol w="4029891">
                  <a:extLst>
                    <a:ext uri="{9D8B030D-6E8A-4147-A177-3AD203B41FA5}">
                      <a16:colId xmlns="" xmlns:a16="http://schemas.microsoft.com/office/drawing/2014/main" val="3083455104"/>
                    </a:ext>
                  </a:extLst>
                </a:gridCol>
              </a:tblGrid>
              <a:tr h="301133">
                <a:tc>
                  <a:txBody>
                    <a:bodyPr/>
                    <a:lstStyle/>
                    <a:p>
                      <a:pPr algn="ctr"/>
                      <a:r>
                        <a:rPr lang="en-US" dirty="0" smtClean="0"/>
                        <a:t>NAME</a:t>
                      </a:r>
                      <a:endParaRPr lang="en-US" dirty="0"/>
                    </a:p>
                  </a:txBody>
                  <a:tcPr/>
                </a:tc>
                <a:tc>
                  <a:txBody>
                    <a:bodyPr/>
                    <a:lstStyle/>
                    <a:p>
                      <a:pPr algn="ctr"/>
                      <a:r>
                        <a:rPr lang="en-US" dirty="0" smtClean="0"/>
                        <a:t>REGISTRATION  NUMBER</a:t>
                      </a:r>
                      <a:endParaRPr lang="en-US" dirty="0"/>
                    </a:p>
                  </a:txBody>
                  <a:tcPr/>
                </a:tc>
                <a:extLst>
                  <a:ext uri="{0D108BD9-81ED-4DB2-BD59-A6C34878D82A}">
                    <a16:rowId xmlns="" xmlns:a16="http://schemas.microsoft.com/office/drawing/2014/main" val="609118502"/>
                  </a:ext>
                </a:extLst>
              </a:tr>
              <a:tr h="591736">
                <a:tc>
                  <a:txBody>
                    <a:bodyPr/>
                    <a:lstStyle/>
                    <a:p>
                      <a:r>
                        <a:rPr lang="en-US" dirty="0" smtClean="0"/>
                        <a:t> RABIA LATIF</a:t>
                      </a:r>
                      <a:endParaRPr lang="en-US" dirty="0"/>
                    </a:p>
                  </a:txBody>
                  <a:tcPr/>
                </a:tc>
                <a:tc>
                  <a:txBody>
                    <a:bodyPr/>
                    <a:lstStyle/>
                    <a:p>
                      <a:r>
                        <a:rPr lang="en-US" dirty="0" smtClean="0"/>
                        <a:t>20-SE-024</a:t>
                      </a:r>
                      <a:endParaRPr lang="en-US" dirty="0"/>
                    </a:p>
                  </a:txBody>
                  <a:tcPr/>
                </a:tc>
                <a:extLst>
                  <a:ext uri="{0D108BD9-81ED-4DB2-BD59-A6C34878D82A}">
                    <a16:rowId xmlns="" xmlns:a16="http://schemas.microsoft.com/office/drawing/2014/main" val="1429787336"/>
                  </a:ext>
                </a:extLst>
              </a:tr>
              <a:tr h="591736">
                <a:tc>
                  <a:txBody>
                    <a:bodyPr/>
                    <a:lstStyle/>
                    <a:p>
                      <a:r>
                        <a:rPr lang="en-US" dirty="0" smtClean="0"/>
                        <a:t>AZAN</a:t>
                      </a:r>
                      <a:r>
                        <a:rPr lang="en-US" baseline="0" dirty="0" smtClean="0"/>
                        <a:t> HABIB</a:t>
                      </a:r>
                      <a:endParaRPr lang="en-US" dirty="0"/>
                    </a:p>
                  </a:txBody>
                  <a:tcPr/>
                </a:tc>
                <a:tc>
                  <a:txBody>
                    <a:bodyPr/>
                    <a:lstStyle/>
                    <a:p>
                      <a:r>
                        <a:rPr lang="en-US" dirty="0" smtClean="0"/>
                        <a:t>20-SE0-34</a:t>
                      </a:r>
                      <a:endParaRPr lang="en-US" dirty="0"/>
                    </a:p>
                  </a:txBody>
                  <a:tcPr/>
                </a:tc>
                <a:extLst>
                  <a:ext uri="{0D108BD9-81ED-4DB2-BD59-A6C34878D82A}">
                    <a16:rowId xmlns="" xmlns:a16="http://schemas.microsoft.com/office/drawing/2014/main" val="1603021587"/>
                  </a:ext>
                </a:extLst>
              </a:tr>
              <a:tr h="591736">
                <a:tc>
                  <a:txBody>
                    <a:bodyPr/>
                    <a:lstStyle/>
                    <a:p>
                      <a:r>
                        <a:rPr lang="en-US" dirty="0" smtClean="0"/>
                        <a:t>MUHAMMAD</a:t>
                      </a:r>
                      <a:r>
                        <a:rPr lang="en-US" baseline="0" dirty="0" smtClean="0"/>
                        <a:t> SADDIQUE</a:t>
                      </a:r>
                      <a:endParaRPr lang="en-US" dirty="0"/>
                    </a:p>
                  </a:txBody>
                  <a:tcPr/>
                </a:tc>
                <a:tc>
                  <a:txBody>
                    <a:bodyPr/>
                    <a:lstStyle/>
                    <a:p>
                      <a:r>
                        <a:rPr lang="en-US" dirty="0" smtClean="0"/>
                        <a:t>20-SE-010</a:t>
                      </a:r>
                      <a:endParaRPr lang="en-US" dirty="0"/>
                    </a:p>
                  </a:txBody>
                  <a:tcPr/>
                </a:tc>
                <a:extLst>
                  <a:ext uri="{0D108BD9-81ED-4DB2-BD59-A6C34878D82A}">
                    <a16:rowId xmlns="" xmlns:a16="http://schemas.microsoft.com/office/drawing/2014/main" val="3470906471"/>
                  </a:ext>
                </a:extLst>
              </a:tr>
            </a:tbl>
          </a:graphicData>
        </a:graphic>
      </p:graphicFrame>
      <p:sp>
        <p:nvSpPr>
          <p:cNvPr id="2" name="Title 1"/>
          <p:cNvSpPr>
            <a:spLocks noGrp="1"/>
          </p:cNvSpPr>
          <p:nvPr>
            <p:ph type="title"/>
          </p:nvPr>
        </p:nvSpPr>
        <p:spPr/>
        <p:txBody>
          <a:bodyPr/>
          <a:lstStyle/>
          <a:p>
            <a:r>
              <a:rPr lang="en-US" dirty="0" smtClean="0"/>
              <a:t>GROUP MEMBERS</a:t>
            </a:r>
            <a:endParaRPr lang="en-US" dirty="0"/>
          </a:p>
        </p:txBody>
      </p:sp>
    </p:spTree>
    <p:extLst>
      <p:ext uri="{BB962C8B-B14F-4D97-AF65-F5344CB8AC3E}">
        <p14:creationId xmlns="" xmlns:p14="http://schemas.microsoft.com/office/powerpoint/2010/main" val="28601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191430" y="4466099"/>
            <a:ext cx="6449707" cy="1212030"/>
          </a:xfrm>
        </p:spPr>
        <p:txBody>
          <a:bodyPr/>
          <a:lstStyle/>
          <a:p>
            <a:r>
              <a:rPr lang="en-US" dirty="0" smtClean="0"/>
              <a:t>DATA STRUCTURE AND ALGORITHM PROJECT</a:t>
            </a:r>
            <a:endParaRPr lang="en-US" dirty="0"/>
          </a:p>
        </p:txBody>
      </p:sp>
      <p:sp>
        <p:nvSpPr>
          <p:cNvPr id="4" name="Title 3"/>
          <p:cNvSpPr>
            <a:spLocks noGrp="1"/>
          </p:cNvSpPr>
          <p:nvPr>
            <p:ph type="ctrTitle"/>
          </p:nvPr>
        </p:nvSpPr>
        <p:spPr>
          <a:xfrm>
            <a:off x="678427" y="1519083"/>
            <a:ext cx="10962710" cy="1932039"/>
          </a:xfrm>
        </p:spPr>
        <p:txBody>
          <a:bodyPr>
            <a:normAutofit/>
          </a:bodyPr>
          <a:lstStyle/>
          <a:p>
            <a:r>
              <a:rPr lang="en-US" sz="6000" b="1" dirty="0" smtClean="0"/>
              <a:t>BANK MANGEMENT SYSTEM</a:t>
            </a:r>
            <a:endParaRPr lang="en-US" sz="6000" b="1" dirty="0"/>
          </a:p>
        </p:txBody>
      </p:sp>
    </p:spTree>
    <p:extLst>
      <p:ext uri="{BB962C8B-B14F-4D97-AF65-F5344CB8AC3E}">
        <p14:creationId xmlns="" xmlns:p14="http://schemas.microsoft.com/office/powerpoint/2010/main" val="271040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AIM OF PROJECT</a:t>
            </a:r>
          </a:p>
          <a:p>
            <a:pPr>
              <a:buFont typeface="Wingdings" panose="05000000000000000000" pitchFamily="2" charset="2"/>
              <a:buChar char="Ø"/>
            </a:pPr>
            <a:r>
              <a:rPr lang="en-US" dirty="0" smtClean="0"/>
              <a:t>OOP CONCEPTS USED</a:t>
            </a:r>
          </a:p>
          <a:p>
            <a:pPr>
              <a:buFont typeface="Wingdings" panose="05000000000000000000" pitchFamily="2" charset="2"/>
              <a:buChar char="Ø"/>
            </a:pPr>
            <a:r>
              <a:rPr lang="en-US" dirty="0" smtClean="0"/>
              <a:t>FEATURES </a:t>
            </a:r>
          </a:p>
          <a:p>
            <a:pPr>
              <a:buFont typeface="Wingdings" panose="05000000000000000000" pitchFamily="2" charset="2"/>
              <a:buChar char="Ø"/>
            </a:pPr>
            <a:r>
              <a:rPr lang="en-US" dirty="0" smtClean="0"/>
              <a:t>FUNCTIONS USED </a:t>
            </a:r>
          </a:p>
          <a:p>
            <a:pPr>
              <a:buFont typeface="Wingdings" panose="05000000000000000000" pitchFamily="2" charset="2"/>
              <a:buChar char="Ø"/>
            </a:pPr>
            <a:r>
              <a:rPr lang="en-US" dirty="0" smtClean="0"/>
              <a:t>CONCLUSIONS</a:t>
            </a:r>
          </a:p>
        </p:txBody>
      </p:sp>
      <p:sp>
        <p:nvSpPr>
          <p:cNvPr id="2" name="Title 1"/>
          <p:cNvSpPr>
            <a:spLocks noGrp="1"/>
          </p:cNvSpPr>
          <p:nvPr>
            <p:ph type="title"/>
          </p:nvPr>
        </p:nvSpPr>
        <p:spPr/>
        <p:txBody>
          <a:bodyPr/>
          <a:lstStyle/>
          <a:p>
            <a:r>
              <a:rPr lang="en-US" dirty="0" smtClean="0"/>
              <a:t>TABLE OF CONTENTS</a:t>
            </a:r>
            <a:endParaRPr lang="en-US" dirty="0"/>
          </a:p>
        </p:txBody>
      </p:sp>
    </p:spTree>
    <p:extLst>
      <p:ext uri="{BB962C8B-B14F-4D97-AF65-F5344CB8AC3E}">
        <p14:creationId xmlns="" xmlns:p14="http://schemas.microsoft.com/office/powerpoint/2010/main" val="133391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 </a:t>
            </a:r>
            <a:r>
              <a:rPr lang="en-US" dirty="0"/>
              <a:t>“Bank  Management System” project is a model  Banking system. This enables the customers to perform the basic banking transactions. The system provides the access to the customer to create an account, deposit/withdraw the cash from his account, also to view reports of all accounts present. The customers can access the banks  for viewing their account details and perform the transactions on account as per their requirements</a:t>
            </a:r>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 xmlns:p14="http://schemas.microsoft.com/office/powerpoint/2010/main" val="83447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main aim of developing this Bank Management System is   primarily based on project of course </a:t>
            </a:r>
            <a:r>
              <a:rPr lang="en-US" dirty="0" smtClean="0"/>
              <a:t>Data Structures and Algorithms in </a:t>
            </a:r>
            <a:r>
              <a:rPr lang="en-US" dirty="0"/>
              <a:t>Software Engineering. Customer will have all options and features in this program  like create account, </a:t>
            </a:r>
            <a:r>
              <a:rPr lang="en-US" dirty="0" smtClean="0"/>
              <a:t>show all accounts,search account,balance inquiry, </a:t>
            </a:r>
            <a:r>
              <a:rPr lang="en-US" dirty="0"/>
              <a:t>delete account, withdraw </a:t>
            </a:r>
            <a:r>
              <a:rPr lang="en-US" dirty="0" smtClean="0"/>
              <a:t>, </a:t>
            </a:r>
            <a:r>
              <a:rPr lang="en-US" dirty="0"/>
              <a:t>deposit </a:t>
            </a:r>
            <a:r>
              <a:rPr lang="en-US" dirty="0" smtClean="0"/>
              <a:t>money.</a:t>
            </a:r>
            <a:endParaRPr lang="en-US" dirty="0"/>
          </a:p>
        </p:txBody>
      </p:sp>
      <p:sp>
        <p:nvSpPr>
          <p:cNvPr id="2" name="Title 1"/>
          <p:cNvSpPr>
            <a:spLocks noGrp="1"/>
          </p:cNvSpPr>
          <p:nvPr>
            <p:ph type="title"/>
          </p:nvPr>
        </p:nvSpPr>
        <p:spPr/>
        <p:txBody>
          <a:bodyPr/>
          <a:lstStyle/>
          <a:p>
            <a:r>
              <a:rPr lang="en-US" dirty="0" smtClean="0"/>
              <a:t>AIM OF PROJECT</a:t>
            </a:r>
            <a:endParaRPr lang="en-US" dirty="0"/>
          </a:p>
        </p:txBody>
      </p:sp>
    </p:spTree>
    <p:extLst>
      <p:ext uri="{BB962C8B-B14F-4D97-AF65-F5344CB8AC3E}">
        <p14:creationId xmlns="" xmlns:p14="http://schemas.microsoft.com/office/powerpoint/2010/main" val="276273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The data structures and algorithms concepts used  in this project are:</a:t>
            </a:r>
          </a:p>
          <a:p>
            <a:pPr>
              <a:buFont typeface="Wingdings" panose="05000000000000000000" pitchFamily="2" charset="2"/>
              <a:buChar char="q"/>
            </a:pPr>
            <a:r>
              <a:rPr lang="en-US" dirty="0" smtClean="0"/>
              <a:t>Linked list(single)</a:t>
            </a:r>
          </a:p>
          <a:p>
            <a:pPr>
              <a:buNone/>
            </a:pPr>
            <a:r>
              <a:rPr lang="en-US" dirty="0" smtClean="0"/>
              <a:t>Other </a:t>
            </a:r>
            <a:r>
              <a:rPr lang="en-US" dirty="0" smtClean="0"/>
              <a:t>concepts of C++ are:</a:t>
            </a:r>
          </a:p>
          <a:p>
            <a:pPr>
              <a:buFont typeface="Wingdings" panose="05000000000000000000" pitchFamily="2" charset="2"/>
              <a:buChar char="q"/>
            </a:pPr>
            <a:r>
              <a:rPr lang="en-US" dirty="0" smtClean="0"/>
              <a:t>File handling</a:t>
            </a:r>
          </a:p>
          <a:p>
            <a:pPr>
              <a:buFont typeface="Wingdings" panose="05000000000000000000" pitchFamily="2" charset="2"/>
              <a:buChar char="q"/>
            </a:pPr>
            <a:r>
              <a:rPr lang="en-US" dirty="0" smtClean="0"/>
              <a:t>Classes</a:t>
            </a:r>
          </a:p>
          <a:p>
            <a:pPr>
              <a:buFont typeface="Wingdings" panose="05000000000000000000" pitchFamily="2" charset="2"/>
              <a:buChar char="q"/>
            </a:pPr>
            <a:r>
              <a:rPr lang="en-US" dirty="0" smtClean="0"/>
              <a:t>Objects</a:t>
            </a:r>
          </a:p>
          <a:p>
            <a:pPr>
              <a:buFont typeface="Wingdings" panose="05000000000000000000" pitchFamily="2" charset="2"/>
              <a:buChar char="q"/>
            </a:pPr>
            <a:r>
              <a:rPr lang="en-US" dirty="0" smtClean="0"/>
              <a:t>Functions </a:t>
            </a:r>
          </a:p>
          <a:p>
            <a:pPr>
              <a:buFont typeface="Wingdings" panose="05000000000000000000" pitchFamily="2" charset="2"/>
              <a:buChar char="q"/>
            </a:pPr>
            <a:r>
              <a:rPr lang="en-US" dirty="0" smtClean="0"/>
              <a:t>Pointers</a:t>
            </a:r>
          </a:p>
          <a:p>
            <a:pPr>
              <a:buNone/>
            </a:pPr>
            <a:endParaRPr lang="en-US" dirty="0" smtClean="0"/>
          </a:p>
          <a:p>
            <a:pPr>
              <a:buFont typeface="Wingdings" panose="05000000000000000000" pitchFamily="2" charset="2"/>
              <a:buChar char="q"/>
            </a:pPr>
            <a:endParaRPr lang="en-US" dirty="0" smtClean="0"/>
          </a:p>
        </p:txBody>
      </p:sp>
      <p:sp>
        <p:nvSpPr>
          <p:cNvPr id="2" name="Title 1"/>
          <p:cNvSpPr>
            <a:spLocks noGrp="1"/>
          </p:cNvSpPr>
          <p:nvPr>
            <p:ph type="title"/>
          </p:nvPr>
        </p:nvSpPr>
        <p:spPr/>
        <p:txBody>
          <a:bodyPr/>
          <a:lstStyle/>
          <a:p>
            <a:r>
              <a:rPr dirty="0" smtClean="0"/>
              <a:t>DSA </a:t>
            </a:r>
            <a:r>
              <a:rPr lang="en-US" dirty="0" smtClean="0"/>
              <a:t>CONCEPTS USED</a:t>
            </a:r>
            <a:endParaRPr lang="en-US" dirty="0"/>
          </a:p>
        </p:txBody>
      </p:sp>
    </p:spTree>
    <p:extLst>
      <p:ext uri="{BB962C8B-B14F-4D97-AF65-F5344CB8AC3E}">
        <p14:creationId xmlns="" xmlns:p14="http://schemas.microsoft.com/office/powerpoint/2010/main" val="327118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smtClean="0"/>
              <a:t>Home Page</a:t>
            </a:r>
          </a:p>
          <a:p>
            <a:pPr>
              <a:buFont typeface="Wingdings" panose="05000000000000000000" pitchFamily="2" charset="2"/>
              <a:buChar char="v"/>
            </a:pPr>
            <a:r>
              <a:rPr lang="en-US" dirty="0" smtClean="0"/>
              <a:t>Create Account </a:t>
            </a:r>
          </a:p>
          <a:p>
            <a:pPr>
              <a:buFont typeface="Wingdings" panose="05000000000000000000" pitchFamily="2" charset="2"/>
              <a:buChar char="v"/>
            </a:pPr>
            <a:r>
              <a:rPr lang="en-US" dirty="0" smtClean="0"/>
              <a:t>Search  Account</a:t>
            </a:r>
          </a:p>
          <a:p>
            <a:pPr>
              <a:buFont typeface="Wingdings" panose="05000000000000000000" pitchFamily="2" charset="2"/>
              <a:buChar char="v"/>
            </a:pPr>
            <a:r>
              <a:rPr lang="en-US" dirty="0" smtClean="0"/>
              <a:t>Balance Inquiry  </a:t>
            </a:r>
          </a:p>
          <a:p>
            <a:pPr>
              <a:buFont typeface="Wingdings" panose="05000000000000000000" pitchFamily="2" charset="2"/>
              <a:buChar char="v"/>
            </a:pPr>
            <a:r>
              <a:rPr lang="en-US" dirty="0" smtClean="0"/>
              <a:t>View all accounts</a:t>
            </a:r>
          </a:p>
          <a:p>
            <a:pPr>
              <a:buFont typeface="Wingdings" panose="05000000000000000000" pitchFamily="2" charset="2"/>
              <a:buChar char="v"/>
            </a:pPr>
            <a:r>
              <a:rPr lang="en-US" dirty="0" smtClean="0"/>
              <a:t>Deposit </a:t>
            </a:r>
          </a:p>
          <a:p>
            <a:pPr>
              <a:buFont typeface="Wingdings" panose="05000000000000000000" pitchFamily="2" charset="2"/>
              <a:buChar char="v"/>
            </a:pPr>
            <a:r>
              <a:rPr lang="en-US" dirty="0" smtClean="0"/>
              <a:t>Withdraw</a:t>
            </a:r>
          </a:p>
          <a:p>
            <a:pPr>
              <a:buFont typeface="Wingdings" panose="05000000000000000000" pitchFamily="2" charset="2"/>
              <a:buChar char="v"/>
            </a:pPr>
            <a:r>
              <a:rPr lang="en-US" dirty="0" smtClean="0"/>
              <a:t>Modify account</a:t>
            </a:r>
            <a:endParaRPr lang="en-US" dirty="0" smtClean="0"/>
          </a:p>
          <a:p>
            <a:pPr>
              <a:buFont typeface="Wingdings" panose="05000000000000000000" pitchFamily="2" charset="2"/>
              <a:buChar char="v"/>
            </a:pPr>
            <a:r>
              <a:rPr lang="en-US" dirty="0" smtClean="0"/>
              <a:t>Delete Account</a:t>
            </a:r>
          </a:p>
          <a:p>
            <a:pPr>
              <a:buFont typeface="Wingdings" panose="05000000000000000000" pitchFamily="2" charset="2"/>
              <a:buChar char="v"/>
            </a:pPr>
            <a:r>
              <a:rPr lang="en-US" dirty="0" smtClean="0"/>
              <a:t>Exit</a:t>
            </a:r>
            <a:endParaRPr lang="en-US" dirty="0"/>
          </a:p>
        </p:txBody>
      </p:sp>
      <p:sp>
        <p:nvSpPr>
          <p:cNvPr id="2" name="Title 1"/>
          <p:cNvSpPr>
            <a:spLocks noGrp="1"/>
          </p:cNvSpPr>
          <p:nvPr>
            <p:ph type="title"/>
          </p:nvPr>
        </p:nvSpPr>
        <p:spPr/>
        <p:txBody>
          <a:bodyPr/>
          <a:lstStyle/>
          <a:p>
            <a:r>
              <a:rPr lang="en-US" dirty="0" smtClean="0"/>
              <a:t>FEATURES</a:t>
            </a:r>
            <a:endParaRPr lang="en-US" dirty="0"/>
          </a:p>
        </p:txBody>
      </p:sp>
    </p:spTree>
    <p:extLst>
      <p:ext uri="{BB962C8B-B14F-4D97-AF65-F5344CB8AC3E}">
        <p14:creationId xmlns="" xmlns:p14="http://schemas.microsoft.com/office/powerpoint/2010/main" val="304052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Font typeface="Wingdings" pitchFamily="2" charset="2"/>
              <a:buChar char="Ø"/>
            </a:pPr>
            <a:r>
              <a:rPr lang="en-US" dirty="0" smtClean="0"/>
              <a:t>Insert_record</a:t>
            </a:r>
          </a:p>
          <a:p>
            <a:pPr marL="0" indent="0">
              <a:buFont typeface="Wingdings" pitchFamily="2" charset="2"/>
              <a:buChar char="Ø"/>
            </a:pPr>
            <a:r>
              <a:rPr lang="en-US" dirty="0" smtClean="0"/>
              <a:t>Delete_record</a:t>
            </a:r>
          </a:p>
          <a:p>
            <a:pPr marL="0" indent="0">
              <a:buFont typeface="Wingdings" pitchFamily="2" charset="2"/>
              <a:buChar char="Ø"/>
            </a:pPr>
            <a:r>
              <a:rPr lang="en-US" dirty="0" smtClean="0"/>
              <a:t>Deposit</a:t>
            </a:r>
          </a:p>
          <a:p>
            <a:pPr marL="0" indent="0">
              <a:buFont typeface="Wingdings" pitchFamily="2" charset="2"/>
              <a:buChar char="Ø"/>
            </a:pPr>
            <a:r>
              <a:rPr lang="en-US" dirty="0" smtClean="0"/>
              <a:t>Withdraw</a:t>
            </a:r>
          </a:p>
          <a:p>
            <a:pPr marL="0" indent="0">
              <a:buFont typeface="Wingdings" pitchFamily="2" charset="2"/>
              <a:buChar char="Ø"/>
            </a:pPr>
            <a:r>
              <a:rPr lang="en-US" dirty="0" smtClean="0"/>
              <a:t>Search _record</a:t>
            </a:r>
          </a:p>
          <a:p>
            <a:pPr marL="0" indent="0">
              <a:buFont typeface="Wingdings" pitchFamily="2" charset="2"/>
              <a:buChar char="Ø"/>
            </a:pPr>
            <a:r>
              <a:rPr lang="en-US" dirty="0" smtClean="0"/>
              <a:t>Show_record</a:t>
            </a:r>
          </a:p>
          <a:p>
            <a:pPr marL="0" indent="0">
              <a:buFont typeface="Wingdings" pitchFamily="2" charset="2"/>
              <a:buChar char="Ø"/>
            </a:pPr>
            <a:r>
              <a:rPr lang="en-US" smtClean="0"/>
              <a:t>Modify</a:t>
            </a:r>
          </a:p>
          <a:p>
            <a:pPr marL="0" indent="0">
              <a:buNone/>
            </a:pPr>
            <a:endParaRPr lang="en-US" dirty="0" smtClean="0"/>
          </a:p>
          <a:p>
            <a:pPr>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dirty="0" smtClean="0"/>
              <a:t>FUNCTIONS USED </a:t>
            </a:r>
            <a:endParaRPr lang="en-US" dirty="0"/>
          </a:p>
        </p:txBody>
      </p:sp>
    </p:spTree>
    <p:extLst>
      <p:ext uri="{BB962C8B-B14F-4D97-AF65-F5344CB8AC3E}">
        <p14:creationId xmlns="" xmlns:p14="http://schemas.microsoft.com/office/powerpoint/2010/main" val="36406448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136</TotalTime>
  <Words>248</Words>
  <Application>Microsoft Office PowerPoint</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Slide 1</vt:lpstr>
      <vt:lpstr>GROUP MEMBERS</vt:lpstr>
      <vt:lpstr>BANK MANGEMENT SYSTEM</vt:lpstr>
      <vt:lpstr>TABLE OF CONTENTS</vt:lpstr>
      <vt:lpstr>INTRODUCTION</vt:lpstr>
      <vt:lpstr>AIM OF PROJECT</vt:lpstr>
      <vt:lpstr>DSA CONCEPTS USED</vt:lpstr>
      <vt:lpstr>FEATURES</vt:lpstr>
      <vt:lpstr>FUNCTIONS USED </vt:lpstr>
      <vt:lpstr>CONCLUSIONS</vt:lpstr>
      <vt:lpstr>Slide 11</vt:lpstr>
    </vt:vector>
  </TitlesOfParts>
  <Company>MRT www.Win2Farsi.com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 LATIF</dc:creator>
  <cp:lastModifiedBy>Windows User</cp:lastModifiedBy>
  <cp:revision>18</cp:revision>
  <dcterms:created xsi:type="dcterms:W3CDTF">2021-05-31T12:38:02Z</dcterms:created>
  <dcterms:modified xsi:type="dcterms:W3CDTF">2022-01-18T18:47:16Z</dcterms:modified>
</cp:coreProperties>
</file>