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d3f546171dab8c8a16a84452571c305d4fdea0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812ac373754611e9ebec46cf56f67982023a62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b41ffea099c841001deee98c673a7aa495d7da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Methylation: Peg3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Methylation: Kcnq1ot1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Methylation: Cdkn1c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rnurhayat</cp:lastModifiedBy>
  <cp:revision>3</cp:revision>
  <dcterms:created xsi:type="dcterms:W3CDTF">2017-02-13T16:18:36Z</dcterms:created>
  <dcterms:modified xsi:type="dcterms:W3CDTF">2025-08-30T00:08:51Z</dcterms:modified>
  <cp:category/>
</cp:coreProperties>
</file>